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75" r:id="rId3"/>
  </p:sldMasterIdLst>
  <p:sldIdLst>
    <p:sldId id="327" r:id="rId4"/>
    <p:sldId id="310" r:id="rId5"/>
    <p:sldId id="260" r:id="rId6"/>
    <p:sldId id="311" r:id="rId7"/>
    <p:sldId id="312" r:id="rId8"/>
    <p:sldId id="313" r:id="rId9"/>
    <p:sldId id="314" r:id="rId10"/>
    <p:sldId id="328" r:id="rId11"/>
    <p:sldId id="316" r:id="rId12"/>
    <p:sldId id="318" r:id="rId13"/>
    <p:sldId id="317" r:id="rId14"/>
    <p:sldId id="320" r:id="rId15"/>
    <p:sldId id="319" r:id="rId16"/>
    <p:sldId id="321" r:id="rId17"/>
    <p:sldId id="322" r:id="rId18"/>
    <p:sldId id="323" r:id="rId19"/>
    <p:sldId id="324" r:id="rId20"/>
    <p:sldId id="325" r:id="rId21"/>
    <p:sldId id="329" r:id="rId22"/>
  </p:sldIdLst>
  <p:sldSz cx="9147175" cy="5145088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等线" panose="020B0604020202020204" charset="-122"/>
      <p:regular r:id="rId27"/>
      <p:bold r:id="rId28"/>
    </p:embeddedFont>
    <p:embeddedFont>
      <p:font typeface="Arial-Rounded" panose="020B0500000000000000" charset="0"/>
      <p:regular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73C6E8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1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12" y="77"/>
      </p:cViewPr>
      <p:guideLst>
        <p:guide orient="horz" pos="161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5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38" y="841980"/>
            <a:ext cx="7775099" cy="179114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196"/>
            <a:ext cx="6860381" cy="124212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2235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12"/>
            <a:ext cx="1972360" cy="435995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12"/>
            <a:ext cx="5802739" cy="435995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868" y="4768440"/>
            <a:ext cx="2058114" cy="273912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30002" y="4768440"/>
            <a:ext cx="3087172" cy="2739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0192" y="4768440"/>
            <a:ext cx="2058114" cy="273912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73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840" y="-241503"/>
            <a:ext cx="7421874" cy="562809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396" y="-181711"/>
            <a:ext cx="4016064" cy="2630421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927" y="324971"/>
            <a:ext cx="3172904" cy="2299322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3" y="2895777"/>
            <a:ext cx="1920338" cy="27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0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0" y="-23251"/>
            <a:ext cx="8889765" cy="51683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056" y="0"/>
            <a:ext cx="977279" cy="906155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64" y="758708"/>
            <a:ext cx="4032088" cy="81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7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73" y="71792"/>
            <a:ext cx="8982313" cy="497757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7108" y="42289"/>
            <a:ext cx="3752962" cy="1162836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4659" y="787590"/>
            <a:ext cx="5662324" cy="45550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307" y="3065139"/>
            <a:ext cx="1817049" cy="1688351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22" y="306800"/>
            <a:ext cx="1223197" cy="111476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586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10668" y="841924"/>
            <a:ext cx="8733554" cy="41112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282885" y="191925"/>
            <a:ext cx="1965066" cy="1557188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5999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03703" y="0"/>
            <a:ext cx="9263032" cy="13067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0" tIns="25716" rIns="51430" bIns="25716" rtlCol="0" anchor="ctr"/>
          <a:lstStyle/>
          <a:p>
            <a:pPr algn="ctr" defTabSz="514487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1667232" y="1668938"/>
            <a:ext cx="7386875" cy="1337775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487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487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487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91025" y="1621512"/>
            <a:ext cx="1159816" cy="1321668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4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14024" y="1668938"/>
            <a:ext cx="1046175" cy="1186380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487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619202" y="1566365"/>
            <a:ext cx="1396745" cy="1443815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4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4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6956373" y="4856563"/>
            <a:ext cx="26013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3353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10668" y="841923"/>
            <a:ext cx="8771645" cy="414362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2885" y="191925"/>
            <a:ext cx="1973637" cy="1536017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0233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429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185372" y="215376"/>
            <a:ext cx="8776432" cy="4827287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93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10668" y="841924"/>
            <a:ext cx="8793583" cy="417453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82885" y="191925"/>
            <a:ext cx="1978573" cy="1547475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56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91660" y="-1737481"/>
            <a:ext cx="4763855" cy="87448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931714" y="-394790"/>
            <a:ext cx="2265786" cy="23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2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7175" cy="51665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6940419" y="35440"/>
            <a:ext cx="26013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54352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296942" y="901030"/>
            <a:ext cx="7884319" cy="3757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313759" y="993669"/>
            <a:ext cx="1221401" cy="2830102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70" y="-112629"/>
            <a:ext cx="1693884" cy="2593963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495503" y="168252"/>
            <a:ext cx="5402560" cy="60401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25818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849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150178" y="348125"/>
            <a:ext cx="8846820" cy="4607541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49518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547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5" y="1282621"/>
            <a:ext cx="7889438" cy="21400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5" y="3442948"/>
            <a:ext cx="7889438" cy="112541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22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7322" y="3677488"/>
            <a:ext cx="5940954" cy="1467601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2453" y="3002010"/>
            <a:ext cx="2565823" cy="2040653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3677488"/>
            <a:ext cx="5940954" cy="146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23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3015" y="381691"/>
            <a:ext cx="5670604" cy="43577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518" y="998602"/>
            <a:ext cx="4132183" cy="1162836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325" y="2590651"/>
            <a:ext cx="2612662" cy="2374839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18" y="106713"/>
            <a:ext cx="1223197" cy="11147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7090" y="716978"/>
            <a:ext cx="3590743" cy="5074581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79773" y="71792"/>
            <a:ext cx="8982313" cy="497757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616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175" cy="5145088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602" y="-1200520"/>
            <a:ext cx="457359" cy="457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227261" y="1741291"/>
            <a:ext cx="4922157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1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54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1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54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1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5401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6188571" y="4434174"/>
            <a:ext cx="26013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590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2459" y="-2029631"/>
            <a:ext cx="5145088" cy="9204348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6632" y="-1718105"/>
            <a:ext cx="4669952" cy="8623948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56" y="955814"/>
            <a:ext cx="3913209" cy="418927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50" y="4608837"/>
            <a:ext cx="492214" cy="508072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39" y="726953"/>
            <a:ext cx="314506" cy="92442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90" y="4318566"/>
            <a:ext cx="372933" cy="397371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64" y="70829"/>
            <a:ext cx="373639" cy="448349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0" y="955814"/>
            <a:ext cx="428871" cy="590867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7168" y="3916740"/>
            <a:ext cx="1534127" cy="1598394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07" y="565635"/>
            <a:ext cx="333486" cy="549614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62" y="3004096"/>
            <a:ext cx="399658" cy="445755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8598161" y="524771"/>
            <a:ext cx="74360" cy="643759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04" y="3715981"/>
            <a:ext cx="537811" cy="60258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368214" y="1805574"/>
            <a:ext cx="4460184" cy="744578"/>
          </a:xfrm>
          <a:prstGeom prst="rect">
            <a:avLst/>
          </a:prstGeom>
          <a:noFill/>
        </p:spPr>
        <p:txBody>
          <a:bodyPr wrap="square" lIns="51451" tIns="25725" rIns="51451" bIns="25725">
            <a:sp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1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4501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1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4501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501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4501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1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4501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223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557"/>
            <a:ext cx="3887549" cy="32643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7" y="1369557"/>
            <a:ext cx="3887549" cy="32643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13"/>
            <a:ext cx="7889438" cy="994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1" y="1261183"/>
            <a:ext cx="3869683" cy="61808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1" y="1879270"/>
            <a:ext cx="3869683" cy="2764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183"/>
            <a:ext cx="3888741" cy="61808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270"/>
            <a:ext cx="3888741" cy="2764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2985"/>
            <a:ext cx="2950202" cy="120044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53"/>
            <a:ext cx="4630757" cy="36561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431"/>
            <a:ext cx="2950202" cy="285939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2985"/>
            <a:ext cx="2950202" cy="120044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53"/>
            <a:ext cx="4630757" cy="36561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2235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431"/>
            <a:ext cx="2950202" cy="285939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8" y="273913"/>
            <a:ext cx="7889438" cy="994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8" y="1369557"/>
            <a:ext cx="7889438" cy="3264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440"/>
            <a:ext cx="2058114" cy="273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440"/>
            <a:ext cx="3087172" cy="273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2" y="4768440"/>
            <a:ext cx="2058114" cy="273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2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2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1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459" y="0"/>
            <a:ext cx="9146258" cy="51447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878" y="2030520"/>
            <a:ext cx="6057490" cy="1084213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Bài 5: Mấy và mấy</a:t>
            </a:r>
            <a:br>
              <a:rPr 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(tiết 3)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/>
          <p:nvPr/>
        </p:nvSpPr>
        <p:spPr>
          <a:xfrm>
            <a:off x="1043984" y="471319"/>
            <a:ext cx="718457" cy="49950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5"/>
                </a:solidFill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0" name="Content Placeholder 2"/>
          <p:cNvSpPr txBox="1"/>
          <p:nvPr/>
        </p:nvSpPr>
        <p:spPr>
          <a:xfrm>
            <a:off x="6505371" y="1815263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>
                <a:solidFill>
                  <a:srgbClr val="40505E"/>
                </a:solidFill>
                <a:cs typeface="Times New Roman" panose="02020603050405020304" pitchFamily="18" charset="0"/>
              </a:rPr>
              <a:t>và</a:t>
            </a:r>
          </a:p>
        </p:txBody>
      </p:sp>
      <p:sp>
        <p:nvSpPr>
          <p:cNvPr id="26" name="Content Placeholder 2"/>
          <p:cNvSpPr txBox="1"/>
          <p:nvPr/>
        </p:nvSpPr>
        <p:spPr>
          <a:xfrm>
            <a:off x="4955024" y="1815263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>
                <a:solidFill>
                  <a:srgbClr val="40505E"/>
                </a:solidFill>
                <a:cs typeface="Times New Roman" panose="02020603050405020304" pitchFamily="18" charset="0"/>
              </a:rPr>
              <a:t>gồm</a:t>
            </a:r>
          </a:p>
        </p:txBody>
      </p:sp>
      <p:pic>
        <p:nvPicPr>
          <p:cNvPr id="11" name="Picture 3" descr="F:\AAA-LÀM ẢNH SLIDE\Bai5-LT-2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317" y="1552636"/>
            <a:ext cx="3173000" cy="1383726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4470618" y="1659609"/>
            <a:ext cx="584685" cy="707886"/>
            <a:chOff x="4519170" y="2339340"/>
            <a:chExt cx="584685" cy="707886"/>
          </a:xfrm>
        </p:grpSpPr>
        <p:sp>
          <p:nvSpPr>
            <p:cNvPr id="16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2000" y="2339340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10540" y="1659609"/>
            <a:ext cx="584685" cy="707886"/>
            <a:chOff x="6159092" y="2339340"/>
            <a:chExt cx="584685" cy="707886"/>
          </a:xfrm>
        </p:grpSpPr>
        <p:sp>
          <p:nvSpPr>
            <p:cNvPr id="18" name="Rounded Rectangle 17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98870" y="2339340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513986" y="1659609"/>
            <a:ext cx="584685" cy="707886"/>
            <a:chOff x="7562538" y="2339340"/>
            <a:chExt cx="584685" cy="707886"/>
          </a:xfrm>
        </p:grpSpPr>
        <p:sp>
          <p:nvSpPr>
            <p:cNvPr id="21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16190" y="2339340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468022" y="1663419"/>
            <a:ext cx="584685" cy="707886"/>
            <a:chOff x="4519170" y="2339340"/>
            <a:chExt cx="584685" cy="707886"/>
          </a:xfrm>
        </p:grpSpPr>
        <p:sp>
          <p:nvSpPr>
            <p:cNvPr id="25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83430" y="2339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107944" y="1663419"/>
            <a:ext cx="584685" cy="707886"/>
            <a:chOff x="6159092" y="2339340"/>
            <a:chExt cx="584685" cy="707886"/>
          </a:xfrm>
        </p:grpSpPr>
        <p:sp>
          <p:nvSpPr>
            <p:cNvPr id="29" name="Rounded Rectangle 28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21730" y="2339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511390" y="1663419"/>
            <a:ext cx="584685" cy="707886"/>
            <a:chOff x="7562538" y="2339340"/>
            <a:chExt cx="584685" cy="707886"/>
          </a:xfrm>
        </p:grpSpPr>
        <p:sp>
          <p:nvSpPr>
            <p:cNvPr id="34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16190" y="2339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/>
          <p:nvPr/>
        </p:nvSpPr>
        <p:spPr>
          <a:xfrm>
            <a:off x="261264" y="5539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15" name="Picture 4" descr="F:\AAA-LÀM ẢNH SLIDE\Bai5-LT-2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368" y="1475947"/>
            <a:ext cx="3155427" cy="1375261"/>
          </a:xfrm>
          <a:prstGeom prst="rect">
            <a:avLst/>
          </a:prstGeom>
          <a:noFill/>
        </p:spPr>
      </p:pic>
      <p:sp>
        <p:nvSpPr>
          <p:cNvPr id="53" name="Content Placeholder 2"/>
          <p:cNvSpPr txBox="1"/>
          <p:nvPr/>
        </p:nvSpPr>
        <p:spPr>
          <a:xfrm>
            <a:off x="6456819" y="1734342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>
                <a:solidFill>
                  <a:srgbClr val="40505E"/>
                </a:solidFill>
                <a:cs typeface="Times New Roman" panose="02020603050405020304" pitchFamily="18" charset="0"/>
              </a:rPr>
              <a:t>và</a:t>
            </a:r>
          </a:p>
        </p:txBody>
      </p:sp>
      <p:sp>
        <p:nvSpPr>
          <p:cNvPr id="54" name="Content Placeholder 2"/>
          <p:cNvSpPr txBox="1"/>
          <p:nvPr/>
        </p:nvSpPr>
        <p:spPr>
          <a:xfrm>
            <a:off x="4906472" y="1734342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>
                <a:solidFill>
                  <a:srgbClr val="40505E"/>
                </a:solidFill>
                <a:cs typeface="Times New Roman" panose="02020603050405020304" pitchFamily="18" charset="0"/>
              </a:rPr>
              <a:t>gồm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422066" y="1578688"/>
            <a:ext cx="584685" cy="707886"/>
            <a:chOff x="4519170" y="2339340"/>
            <a:chExt cx="584685" cy="707886"/>
          </a:xfrm>
        </p:grpSpPr>
        <p:sp>
          <p:nvSpPr>
            <p:cNvPr id="56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572000" y="2339340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061988" y="1578688"/>
            <a:ext cx="584685" cy="707886"/>
            <a:chOff x="6159092" y="2339340"/>
            <a:chExt cx="584685" cy="707886"/>
          </a:xfrm>
        </p:grpSpPr>
        <p:sp>
          <p:nvSpPr>
            <p:cNvPr id="59" name="Rounded Rectangle 58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98870" y="2339340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465434" y="1578688"/>
            <a:ext cx="584685" cy="707886"/>
            <a:chOff x="7562538" y="2339340"/>
            <a:chExt cx="584685" cy="707886"/>
          </a:xfrm>
        </p:grpSpPr>
        <p:sp>
          <p:nvSpPr>
            <p:cNvPr id="62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16190" y="2339340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419470" y="1582498"/>
            <a:ext cx="584685" cy="707886"/>
            <a:chOff x="4519170" y="2339340"/>
            <a:chExt cx="584685" cy="707886"/>
          </a:xfrm>
        </p:grpSpPr>
        <p:sp>
          <p:nvSpPr>
            <p:cNvPr id="65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583430" y="2339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059392" y="1582498"/>
            <a:ext cx="584685" cy="707886"/>
            <a:chOff x="6159092" y="2339340"/>
            <a:chExt cx="584685" cy="707886"/>
          </a:xfrm>
        </p:grpSpPr>
        <p:sp>
          <p:nvSpPr>
            <p:cNvPr id="68" name="Rounded Rectangle 67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221730" y="2339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462838" y="1582498"/>
            <a:ext cx="584685" cy="707886"/>
            <a:chOff x="7562538" y="2339340"/>
            <a:chExt cx="584685" cy="707886"/>
          </a:xfrm>
        </p:grpSpPr>
        <p:sp>
          <p:nvSpPr>
            <p:cNvPr id="71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616190" y="2339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164676" y="299257"/>
            <a:ext cx="3506759" cy="4696663"/>
            <a:chOff x="4934249" y="207645"/>
            <a:chExt cx="2737186" cy="4788276"/>
          </a:xfrm>
        </p:grpSpPr>
        <p:pic>
          <p:nvPicPr>
            <p:cNvPr id="1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1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71009" y="89415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8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61498" y="91179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1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13362" y="920947"/>
              <a:ext cx="148309" cy="148309"/>
            </a:xfrm>
            <a:prstGeom prst="rect">
              <a:avLst/>
            </a:prstGeom>
            <a:noFill/>
          </p:spPr>
        </p:pic>
        <p:grpSp>
          <p:nvGrpSpPr>
            <p:cNvPr id="20" name="Group 19"/>
            <p:cNvGrpSpPr/>
            <p:nvPr/>
          </p:nvGrpSpPr>
          <p:grpSpPr>
            <a:xfrm>
              <a:off x="5132070" y="1291590"/>
              <a:ext cx="611108" cy="342364"/>
              <a:chOff x="5132070" y="1291590"/>
              <a:chExt cx="611108" cy="342364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5132070" y="1291590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5"/>
                    </a:solidFill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455920" y="1295400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5"/>
                    </a:solidFill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934249" y="1851660"/>
              <a:ext cx="973156" cy="1500246"/>
              <a:chOff x="4934249" y="1851660"/>
              <a:chExt cx="973156" cy="1500246"/>
            </a:xfrm>
          </p:grpSpPr>
          <p:pic>
            <p:nvPicPr>
              <p:cNvPr id="77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934249" y="1851660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78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57182" y="2566421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79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43784" y="2417373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8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42799" y="2547107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81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98772" y="257390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82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24118" y="2500216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83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88724" y="2423178"/>
                <a:ext cx="148309" cy="148309"/>
              </a:xfrm>
              <a:prstGeom prst="rect">
                <a:avLst/>
              </a:prstGeom>
              <a:noFill/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5124450" y="2929890"/>
                <a:ext cx="27764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5448300" y="2922270"/>
                <a:ext cx="27764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934249" y="3495675"/>
              <a:ext cx="973156" cy="1500246"/>
              <a:chOff x="4934249" y="3495675"/>
              <a:chExt cx="973156" cy="1500246"/>
            </a:xfrm>
          </p:grpSpPr>
          <p:pic>
            <p:nvPicPr>
              <p:cNvPr id="65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934249" y="3495675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66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27468" y="4151495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67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65556" y="4212679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68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408822" y="420676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69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46150" y="4168241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7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56682" y="4072782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71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01640" y="406943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72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48100" y="4063629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73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66746" y="4008363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74" name="Group 73"/>
              <p:cNvGrpSpPr/>
              <p:nvPr/>
            </p:nvGrpSpPr>
            <p:grpSpPr>
              <a:xfrm>
                <a:off x="5116830" y="4572000"/>
                <a:ext cx="601490" cy="346174"/>
                <a:chOff x="5132070" y="1283970"/>
                <a:chExt cx="601490" cy="346174"/>
              </a:xfrm>
            </p:grpSpPr>
            <p:sp>
              <p:nvSpPr>
                <p:cNvPr id="75" name="TextBox 74"/>
                <p:cNvSpPr txBox="1"/>
                <p:nvPr/>
              </p:nvSpPr>
              <p:spPr>
                <a:xfrm>
                  <a:off x="5132070" y="129159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5455920" y="128397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23" name="Group 22"/>
            <p:cNvGrpSpPr/>
            <p:nvPr/>
          </p:nvGrpSpPr>
          <p:grpSpPr>
            <a:xfrm>
              <a:off x="6698279" y="1851660"/>
              <a:ext cx="973156" cy="1500246"/>
              <a:chOff x="6698279" y="1851660"/>
              <a:chExt cx="973156" cy="1500246"/>
            </a:xfrm>
          </p:grpSpPr>
          <p:pic>
            <p:nvPicPr>
              <p:cNvPr id="56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698279" y="1851660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57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903438" y="2494409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58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30717" y="2566422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59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13745" y="2542976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6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173981" y="257055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61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09428" y="2444167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62" name="Group 61"/>
              <p:cNvGrpSpPr/>
              <p:nvPr/>
            </p:nvGrpSpPr>
            <p:grpSpPr>
              <a:xfrm>
                <a:off x="6880860" y="2929890"/>
                <a:ext cx="601490" cy="346174"/>
                <a:chOff x="5132070" y="1283970"/>
                <a:chExt cx="601490" cy="346174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>
                  <a:off x="5132070" y="129159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5455920" y="128397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>
              <a:off x="6698279" y="207645"/>
              <a:ext cx="973156" cy="1500246"/>
              <a:chOff x="6698279" y="207645"/>
              <a:chExt cx="973156" cy="1500246"/>
            </a:xfrm>
          </p:grpSpPr>
          <p:pic>
            <p:nvPicPr>
              <p:cNvPr id="45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698279" y="207645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46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895977" y="86568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47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35741" y="923517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48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319684" y="88243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49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78092" y="920167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5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13208" y="77692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51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160583" y="778597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52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05372" y="740971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53" name="Group 52"/>
              <p:cNvGrpSpPr/>
              <p:nvPr/>
            </p:nvGrpSpPr>
            <p:grpSpPr>
              <a:xfrm>
                <a:off x="6884670" y="1287780"/>
                <a:ext cx="601490" cy="346174"/>
                <a:chOff x="5132070" y="1283970"/>
                <a:chExt cx="601490" cy="346174"/>
              </a:xfrm>
            </p:grpSpPr>
            <p:sp>
              <p:nvSpPr>
                <p:cNvPr id="54" name="TextBox 53"/>
                <p:cNvSpPr txBox="1"/>
                <p:nvPr/>
              </p:nvSpPr>
              <p:spPr>
                <a:xfrm>
                  <a:off x="5132070" y="129159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5455920" y="128397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25" name="Group 24"/>
            <p:cNvGrpSpPr/>
            <p:nvPr/>
          </p:nvGrpSpPr>
          <p:grpSpPr>
            <a:xfrm>
              <a:off x="6698279" y="3495675"/>
              <a:ext cx="973156" cy="1500246"/>
              <a:chOff x="6698279" y="3495675"/>
              <a:chExt cx="973156" cy="1500246"/>
            </a:xfrm>
          </p:grpSpPr>
          <p:pic>
            <p:nvPicPr>
              <p:cNvPr id="26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698279" y="3495675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27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803870" y="4089529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4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16076" y="4186662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5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58428" y="4213459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6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00780" y="4205084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7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333083" y="414647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8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443615" y="405101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9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71825" y="4076131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40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218285" y="4060280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41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936931" y="4045207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42" name="Group 41"/>
              <p:cNvGrpSpPr/>
              <p:nvPr/>
            </p:nvGrpSpPr>
            <p:grpSpPr>
              <a:xfrm>
                <a:off x="6877050" y="4572000"/>
                <a:ext cx="601490" cy="346174"/>
                <a:chOff x="5132070" y="1283970"/>
                <a:chExt cx="601490" cy="346174"/>
              </a:xfrm>
            </p:grpSpPr>
            <p:sp>
              <p:nvSpPr>
                <p:cNvPr id="43" name="TextBox 42"/>
                <p:cNvSpPr txBox="1"/>
                <p:nvPr/>
              </p:nvSpPr>
              <p:spPr>
                <a:xfrm>
                  <a:off x="5132070" y="129159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5455920" y="128397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</p:grpSp>
      <p:sp>
        <p:nvSpPr>
          <p:cNvPr id="88" name="Rectangle 87"/>
          <p:cNvSpPr/>
          <p:nvPr/>
        </p:nvSpPr>
        <p:spPr>
          <a:xfrm>
            <a:off x="1362951" y="2619709"/>
            <a:ext cx="1361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3. </a:t>
            </a:r>
            <a:r>
              <a:rPr lang="en-GB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GB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8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2179" y="1604998"/>
            <a:ext cx="2282814" cy="101471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882896" y="729234"/>
            <a:ext cx="2368296" cy="3648456"/>
            <a:chOff x="4934249" y="207645"/>
            <a:chExt cx="973156" cy="1500246"/>
          </a:xfrm>
        </p:grpSpPr>
        <p:pic>
          <p:nvPicPr>
            <p:cNvPr id="17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424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1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71009" y="89415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9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61498" y="91179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20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13362" y="920947"/>
              <a:ext cx="148309" cy="148309"/>
            </a:xfrm>
            <a:prstGeom prst="rect">
              <a:avLst/>
            </a:prstGeom>
            <a:noFill/>
          </p:spPr>
        </p:pic>
      </p:grpSp>
      <p:sp>
        <p:nvSpPr>
          <p:cNvPr id="21" name="TextBox 20"/>
          <p:cNvSpPr txBox="1"/>
          <p:nvPr/>
        </p:nvSpPr>
        <p:spPr>
          <a:xfrm>
            <a:off x="5467350" y="3400425"/>
            <a:ext cx="38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9412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730733" y="1207033"/>
            <a:ext cx="4104847" cy="167775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4365" y="463227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882896" y="731520"/>
            <a:ext cx="2368296" cy="3648456"/>
            <a:chOff x="6698279" y="207645"/>
            <a:chExt cx="973156" cy="1500246"/>
          </a:xfrm>
        </p:grpSpPr>
        <p:pic>
          <p:nvPicPr>
            <p:cNvPr id="36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3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95977" y="86568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8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35741" y="92351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9684" y="88243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0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8092" y="92016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1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3208" y="77692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2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60583" y="77859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3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05372" y="740971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44" name="TextBox 43"/>
          <p:cNvSpPr txBox="1"/>
          <p:nvPr/>
        </p:nvSpPr>
        <p:spPr>
          <a:xfrm>
            <a:off x="5467350" y="3400425"/>
            <a:ext cx="38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441315" y="339915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7126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49" name="Cloud Callout 48"/>
          <p:cNvSpPr/>
          <p:nvPr/>
        </p:nvSpPr>
        <p:spPr>
          <a:xfrm>
            <a:off x="440576" y="872836"/>
            <a:ext cx="3910252" cy="203661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9570" y="229829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2896" y="731520"/>
            <a:ext cx="2368296" cy="3648456"/>
            <a:chOff x="4934249" y="1851660"/>
            <a:chExt cx="973156" cy="1500246"/>
          </a:xfrm>
        </p:grpSpPr>
        <p:pic>
          <p:nvPicPr>
            <p:cNvPr id="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182" y="2566421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43784" y="2417373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2799" y="254710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8772" y="257390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4118" y="2500216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8724" y="2423178"/>
              <a:ext cx="148309" cy="148309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5467350" y="3400425"/>
            <a:ext cx="38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412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684825" y="982264"/>
            <a:ext cx="4133755" cy="196452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5649" y="359061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2896" y="731520"/>
            <a:ext cx="2368296" cy="3648456"/>
            <a:chOff x="6698279" y="1851660"/>
            <a:chExt cx="973156" cy="1500246"/>
          </a:xfrm>
        </p:grpSpPr>
        <p:pic>
          <p:nvPicPr>
            <p:cNvPr id="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03438" y="249440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0717" y="256642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3745" y="2542976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3981" y="257055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09428" y="2444167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5467350" y="3400425"/>
            <a:ext cx="38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41315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20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716534" y="897775"/>
            <a:ext cx="4166361" cy="211143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9307" y="275806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2896" y="731520"/>
            <a:ext cx="2368296" cy="3648456"/>
            <a:chOff x="4934249" y="3495675"/>
            <a:chExt cx="973156" cy="1500246"/>
          </a:xfrm>
        </p:grpSpPr>
        <p:pic>
          <p:nvPicPr>
            <p:cNvPr id="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27468" y="4151495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65556" y="421267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08822" y="420676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46150" y="416824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6682" y="407278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01640" y="406943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0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48100" y="406362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11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6746" y="4008363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5467350" y="3400425"/>
            <a:ext cx="38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546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8269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761164" y="1068795"/>
            <a:ext cx="3739518" cy="181906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9307" y="250867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882896" y="731520"/>
            <a:ext cx="2368296" cy="3648456"/>
            <a:chOff x="6698279" y="3495675"/>
            <a:chExt cx="973156" cy="1500246"/>
          </a:xfrm>
        </p:grpSpPr>
        <p:pic>
          <p:nvPicPr>
            <p:cNvPr id="12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13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03870" y="408952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4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16076" y="418666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5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58428" y="421345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6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0780" y="4205084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33083" y="414647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43615" y="405101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71825" y="407613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0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18285" y="4060280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21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36931" y="4045207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22" name="TextBox 21"/>
          <p:cNvSpPr txBox="1"/>
          <p:nvPr/>
        </p:nvSpPr>
        <p:spPr>
          <a:xfrm>
            <a:off x="5467350" y="3400425"/>
            <a:ext cx="38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7126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27" name="Cloud Callout 26"/>
          <p:cNvSpPr/>
          <p:nvPr/>
        </p:nvSpPr>
        <p:spPr>
          <a:xfrm>
            <a:off x="1189852" y="969140"/>
            <a:ext cx="3464767" cy="2182079"/>
          </a:xfrm>
          <a:prstGeom prst="cloudCallout">
            <a:avLst>
              <a:gd name="adj1" fmla="val -25871"/>
              <a:gd name="adj2" fmla="val 54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9307" y="292430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474" y="8"/>
            <a:ext cx="9146243" cy="51447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05003" y="402746"/>
            <a:ext cx="9769220" cy="4659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21742" y="2980419"/>
            <a:ext cx="2295525" cy="85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13448" y="2632511"/>
            <a:ext cx="1361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1. </a:t>
            </a:r>
            <a:r>
              <a:rPr lang="en-GB" sz="2800" b="1" dirty="0" err="1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GB" sz="2800" b="1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402" y="1556801"/>
            <a:ext cx="2282814" cy="1014711"/>
          </a:xfrm>
          <a:prstGeom prst="rect">
            <a:avLst/>
          </a:prstGeom>
          <a:noFill/>
        </p:spPr>
      </p:pic>
      <p:grpSp>
        <p:nvGrpSpPr>
          <p:cNvPr id="135" name="Group 134"/>
          <p:cNvGrpSpPr/>
          <p:nvPr/>
        </p:nvGrpSpPr>
        <p:grpSpPr>
          <a:xfrm>
            <a:off x="4195373" y="732218"/>
            <a:ext cx="4435882" cy="3840656"/>
            <a:chOff x="4195373" y="732218"/>
            <a:chExt cx="4435882" cy="3840656"/>
          </a:xfrm>
        </p:grpSpPr>
        <p:pic>
          <p:nvPicPr>
            <p:cNvPr id="1026" name="Picture 2" descr="F:\AAA-PDF-SGK\B5-LT-1.png"/>
            <p:cNvPicPr>
              <a:picLocks noChangeAspect="1" noChangeArrowheads="1"/>
            </p:cNvPicPr>
            <p:nvPr/>
          </p:nvPicPr>
          <p:blipFill>
            <a:blip r:embed="rId3" cstate="print"/>
            <a:srcRect l="24536" t="19090" r="15948" b="42726"/>
            <a:stretch>
              <a:fillRect/>
            </a:stretch>
          </p:blipFill>
          <p:spPr bwMode="auto">
            <a:xfrm>
              <a:off x="4195373" y="732218"/>
              <a:ext cx="4435882" cy="3840656"/>
            </a:xfrm>
            <a:prstGeom prst="rect">
              <a:avLst/>
            </a:prstGeom>
            <a:noFill/>
          </p:spPr>
        </p:pic>
        <p:sp>
          <p:nvSpPr>
            <p:cNvPr id="95" name="TextBox 94"/>
            <p:cNvSpPr txBox="1"/>
            <p:nvPr/>
          </p:nvSpPr>
          <p:spPr>
            <a:xfrm>
              <a:off x="4754880" y="8001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758690" y="13411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448300" y="105918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739640" y="220218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743450" y="275463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566660" y="220599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570470" y="275844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4743450" y="363474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747260" y="417576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581900" y="362712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574280" y="415671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7570470" y="79248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562850" y="132207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267700" y="10668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260080" y="24765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271510" y="388239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436870" y="24765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440680" y="389763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362" y="37083"/>
            <a:ext cx="1673352" cy="743806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067502"/>
            <a:ext cx="1644032" cy="1914333"/>
          </a:xfrm>
          <a:prstGeom prst="rect">
            <a:avLst/>
          </a:prstGeom>
        </p:spPr>
      </p:pic>
      <p:pic>
        <p:nvPicPr>
          <p:cNvPr id="16" name="Picture 2" descr="F:\AAA-PDF-SGK\B5-LT-1.png"/>
          <p:cNvPicPr>
            <a:picLocks noChangeAspect="1" noChangeArrowheads="1"/>
          </p:cNvPicPr>
          <p:nvPr/>
        </p:nvPicPr>
        <p:blipFill>
          <a:blip r:embed="rId4" cstate="print"/>
          <a:srcRect l="24536" t="19090" r="53985" b="70906"/>
          <a:stretch>
            <a:fillRect/>
          </a:stretch>
        </p:blipFill>
        <p:spPr bwMode="auto">
          <a:xfrm>
            <a:off x="3268980" y="1287302"/>
            <a:ext cx="4770531" cy="299894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044440" y="3101340"/>
            <a:ext cx="563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12298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95627" y="2371277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76587" y="1578232"/>
            <a:ext cx="616478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498998" y="858838"/>
            <a:ext cx="2769982" cy="191579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Hãy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cùng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mình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điền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chỗ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trống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nhé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7" grpId="0"/>
      <p:bldP spid="41" grpId="0" animBg="1"/>
      <p:bldP spid="41" grpId="1" animBg="1"/>
      <p:bldP spid="42" grpId="0" animBg="1"/>
      <p:bldP spid="43" grpId="0" animBg="1"/>
      <p:bldP spid="4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F:\AAA-PDF-SGK\B5-LT-1.png"/>
          <p:cNvPicPr>
            <a:picLocks noChangeAspect="1" noChangeArrowheads="1"/>
          </p:cNvPicPr>
          <p:nvPr/>
        </p:nvPicPr>
        <p:blipFill>
          <a:blip r:embed="rId2" cstate="print"/>
          <a:srcRect l="62574" t="19090" r="15948" b="70906"/>
          <a:stretch>
            <a:fillRect/>
          </a:stretch>
        </p:blipFill>
        <p:spPr bwMode="auto">
          <a:xfrm>
            <a:off x="3307842" y="1289304"/>
            <a:ext cx="4772022" cy="2999232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5044440" y="3101340"/>
            <a:ext cx="563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13060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1998" y="2409229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122987" y="157823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98997" y="1113905"/>
            <a:ext cx="2942471" cy="166072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3899" y="253003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2" grpId="0" animBg="1"/>
      <p:bldP spid="42" grpId="1" animBg="1"/>
      <p:bldP spid="43" grpId="0" animBg="1"/>
      <p:bldP spid="44" grpId="0" animBg="1"/>
      <p:bldP spid="4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2" cstate="print"/>
          <a:srcRect l="24539" t="32726" r="53985" b="56361"/>
          <a:stretch>
            <a:fillRect/>
          </a:stretch>
        </p:blipFill>
        <p:spPr bwMode="auto">
          <a:xfrm>
            <a:off x="3273552" y="1152144"/>
            <a:ext cx="4773168" cy="327355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5044440" y="3101340"/>
            <a:ext cx="563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3060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95627" y="2373420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122987" y="157823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448887" y="947651"/>
            <a:ext cx="2679123" cy="19143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0648" y="291242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9" grpId="0"/>
      <p:bldP spid="40" grpId="0" animBg="1"/>
      <p:bldP spid="40" grpId="1" animBg="1"/>
      <p:bldP spid="41" grpId="0" animBg="1"/>
      <p:bldP spid="45" grpId="0" animBg="1"/>
      <p:bldP spid="4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2" cstate="print"/>
          <a:srcRect l="62574" t="32726" r="15950" b="56361"/>
          <a:stretch>
            <a:fillRect/>
          </a:stretch>
        </p:blipFill>
        <p:spPr bwMode="auto">
          <a:xfrm>
            <a:off x="3307842" y="1152144"/>
            <a:ext cx="4773168" cy="327354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44440" y="3101340"/>
            <a:ext cx="563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298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1998" y="2373418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5320" y="157823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420786" y="892267"/>
            <a:ext cx="2707224" cy="188236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Hãy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cùng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mình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điền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chỗ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trống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nhé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61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9" grpId="0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2" cstate="print"/>
          <a:srcRect l="24539" t="47270" r="53985" b="42725"/>
          <a:stretch>
            <a:fillRect/>
          </a:stretch>
        </p:blipFill>
        <p:spPr bwMode="auto">
          <a:xfrm>
            <a:off x="3273552" y="1277874"/>
            <a:ext cx="4771032" cy="29992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86350" y="3193415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8355" y="2348865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6350" y="142621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498998" y="860299"/>
            <a:ext cx="2774554" cy="19143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Hãy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cùng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mình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điền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chỗ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trống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nhé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697" y="155313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2" cstate="print"/>
          <a:srcRect l="24539" t="47270" r="53985" b="42725"/>
          <a:stretch>
            <a:fillRect/>
          </a:stretch>
        </p:blipFill>
        <p:spPr bwMode="auto">
          <a:xfrm>
            <a:off x="3273552" y="1277874"/>
            <a:ext cx="4771032" cy="29992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69205" y="3053715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39940" y="2270125"/>
            <a:ext cx="563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93335" y="1577975"/>
            <a:ext cx="563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531128" y="1051492"/>
            <a:ext cx="2918653" cy="19143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Hãy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cùng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mình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điền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vào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chỗ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trống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nhé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0270" y="333400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99439" y="627088"/>
            <a:ext cx="5120640" cy="2409316"/>
            <a:chOff x="3819630" y="1508732"/>
            <a:chExt cx="5120640" cy="2409316"/>
          </a:xfrm>
        </p:grpSpPr>
        <p:pic>
          <p:nvPicPr>
            <p:cNvPr id="2050" name="Picture 2" descr="F:\AAA-PDF-SGK\B5-LT-2.png"/>
            <p:cNvPicPr>
              <a:picLocks noChangeAspect="1" noChangeArrowheads="1"/>
            </p:cNvPicPr>
            <p:nvPr/>
          </p:nvPicPr>
          <p:blipFill>
            <a:blip r:embed="rId2" cstate="print"/>
            <a:srcRect l="17175" t="65453" r="9814" b="9091"/>
            <a:stretch>
              <a:fillRect/>
            </a:stretch>
          </p:blipFill>
          <p:spPr bwMode="auto">
            <a:xfrm>
              <a:off x="3819630" y="1508732"/>
              <a:ext cx="5120640" cy="2409316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7044690" y="1969770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?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11440" y="1962150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?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572500" y="1965960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?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45325" y="3162300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?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72095" y="3166110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?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573135" y="3169920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?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52984" y="1969349"/>
            <a:ext cx="1191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chemeClr val="accent5"/>
                </a:solidFill>
                <a:cs typeface="Lato" panose="020F0502020204030203" pitchFamily="34" charset="0"/>
              </a:rPr>
              <a:t>2. </a:t>
            </a:r>
            <a:r>
              <a:rPr lang="en-GB" sz="2400" b="1" dirty="0" err="1">
                <a:solidFill>
                  <a:schemeClr val="accent5"/>
                </a:solidFill>
                <a:cs typeface="Lato" panose="020F0502020204030203" pitchFamily="34" charset="0"/>
              </a:rPr>
              <a:t>Số</a:t>
            </a:r>
            <a:r>
              <a:rPr lang="en-GB" sz="2400" b="1" dirty="0">
                <a:solidFill>
                  <a:schemeClr val="accent5"/>
                </a:solidFill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43" y="757816"/>
            <a:ext cx="2282814" cy="101471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310</Words>
  <Application>Microsoft Office PowerPoint</Application>
  <PresentationFormat>Custom</PresentationFormat>
  <Paragraphs>125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Calibri</vt:lpstr>
      <vt:lpstr>Lato</vt:lpstr>
      <vt:lpstr>等线</vt:lpstr>
      <vt:lpstr>Times New Roman</vt:lpstr>
      <vt:lpstr>Arial-Rounded</vt:lpstr>
      <vt:lpstr>Arial</vt:lpstr>
      <vt:lpstr>1_Office Theme</vt:lpstr>
      <vt:lpstr>2_Office Theme</vt:lpstr>
      <vt:lpstr>3_Office Theme</vt:lpstr>
      <vt:lpstr>Bài 5: Mấy và mấy (tiết 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</cp:lastModifiedBy>
  <cp:revision>245</cp:revision>
  <dcterms:created xsi:type="dcterms:W3CDTF">2020-02-21T03:04:00Z</dcterms:created>
  <dcterms:modified xsi:type="dcterms:W3CDTF">2024-12-16T22:11:32Z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