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2" r:id="rId3"/>
    <p:sldId id="2007577118" r:id="rId4"/>
    <p:sldId id="257" r:id="rId5"/>
    <p:sldId id="258" r:id="rId6"/>
    <p:sldId id="259" r:id="rId7"/>
    <p:sldId id="260" r:id="rId8"/>
    <p:sldId id="261" r:id="rId9"/>
    <p:sldId id="2007577095" r:id="rId10"/>
    <p:sldId id="2007577114" r:id="rId11"/>
    <p:sldId id="2007577096" r:id="rId12"/>
    <p:sldId id="2007577097" r:id="rId13"/>
    <p:sldId id="2007577099" r:id="rId14"/>
    <p:sldId id="2007577098" r:id="rId15"/>
    <p:sldId id="2007577100" r:id="rId16"/>
    <p:sldId id="20075771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922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23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949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5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1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6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1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38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47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64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79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09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90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9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3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slide" Target="slide4.xml"/><Relationship Id="rId5" Type="http://schemas.openxmlformats.org/officeDocument/2006/relationships/image" Target="../media/image29.gif"/><Relationship Id="rId10" Type="http://schemas.openxmlformats.org/officeDocument/2006/relationships/image" Target="../media/image38.png"/><Relationship Id="rId4" Type="http://schemas.openxmlformats.org/officeDocument/2006/relationships/image" Target="../media/image30.jpg"/><Relationship Id="rId9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slide" Target="slide5.xml"/><Relationship Id="rId5" Type="http://schemas.openxmlformats.org/officeDocument/2006/relationships/image" Target="../media/image29.gif"/><Relationship Id="rId10" Type="http://schemas.openxmlformats.org/officeDocument/2006/relationships/image" Target="../media/image41.png"/><Relationship Id="rId4" Type="http://schemas.openxmlformats.org/officeDocument/2006/relationships/image" Target="../media/image30.jpg"/><Relationship Id="rId9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slide" Target="slide6.xml"/><Relationship Id="rId5" Type="http://schemas.openxmlformats.org/officeDocument/2006/relationships/image" Target="../media/image29.gif"/><Relationship Id="rId10" Type="http://schemas.openxmlformats.org/officeDocument/2006/relationships/image" Target="../media/image43.png"/><Relationship Id="rId4" Type="http://schemas.openxmlformats.org/officeDocument/2006/relationships/image" Target="../media/image30.jpg"/><Relationship Id="rId9" Type="http://schemas.openxmlformats.org/officeDocument/2006/relationships/image" Target="../media/image3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slide" Target="slide7.xml"/><Relationship Id="rId5" Type="http://schemas.openxmlformats.org/officeDocument/2006/relationships/image" Target="../media/image29.gif"/><Relationship Id="rId10" Type="http://schemas.openxmlformats.org/officeDocument/2006/relationships/image" Target="../media/image45.png"/><Relationship Id="rId4" Type="http://schemas.openxmlformats.org/officeDocument/2006/relationships/image" Target="../media/image30.jpg"/><Relationship Id="rId9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12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37.gif"/><Relationship Id="rId5" Type="http://schemas.openxmlformats.org/officeDocument/2006/relationships/image" Target="../media/image30.jpg"/><Relationship Id="rId10" Type="http://schemas.openxmlformats.org/officeDocument/2006/relationships/image" Target="../media/image36.jpeg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VƯỢT CHƯỚNG NGẠI VẬT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Thảo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3C6D307-04C2-4767-9560-A1F35755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481137"/>
            <a:ext cx="6543675" cy="38957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60B2E4F-6BB9-4082-AFC8-388F571B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541029"/>
            <a:ext cx="1929646" cy="830071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31AC0F58-235A-4A1E-A45A-7FDB0B010225}"/>
              </a:ext>
            </a:extLst>
          </p:cNvPr>
          <p:cNvSpPr/>
          <p:nvPr/>
        </p:nvSpPr>
        <p:spPr>
          <a:xfrm>
            <a:off x="7430610" y="2547892"/>
            <a:ext cx="577049" cy="4705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C13726-FF20-4154-9062-FD65782600ED}"/>
              </a:ext>
            </a:extLst>
          </p:cNvPr>
          <p:cNvSpPr/>
          <p:nvPr/>
        </p:nvSpPr>
        <p:spPr>
          <a:xfrm>
            <a:off x="3977197" y="4838331"/>
            <a:ext cx="577049" cy="4705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99636A7-8CB4-4034-A569-22D370E51FCC}"/>
              </a:ext>
            </a:extLst>
          </p:cNvPr>
          <p:cNvSpPr/>
          <p:nvPr/>
        </p:nvSpPr>
        <p:spPr>
          <a:xfrm>
            <a:off x="7430610" y="4838331"/>
            <a:ext cx="577049" cy="4705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11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0173475-6962-4A59-8064-B5FB74BCA485}"/>
              </a:ext>
            </a:extLst>
          </p:cNvPr>
          <p:cNvGrpSpPr/>
          <p:nvPr/>
        </p:nvGrpSpPr>
        <p:grpSpPr>
          <a:xfrm>
            <a:off x="464038" y="385955"/>
            <a:ext cx="708152" cy="830997"/>
            <a:chOff x="3174278" y="237323"/>
            <a:chExt cx="605826" cy="9577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BD1E50-9803-41CF-B39A-BB20418B315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68E1E-E705-4FA0-A070-77E37BA2DE9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95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E77A0A-B05F-4BD1-A310-75E77D17230C}"/>
              </a:ext>
            </a:extLst>
          </p:cNvPr>
          <p:cNvSpPr txBox="1"/>
          <p:nvPr/>
        </p:nvSpPr>
        <p:spPr>
          <a:xfrm>
            <a:off x="1235742" y="509599"/>
            <a:ext cx="628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4BE26C-0CEB-4AF4-98D4-171219EEBEB8}"/>
              </a:ext>
            </a:extLst>
          </p:cNvPr>
          <p:cNvSpPr/>
          <p:nvPr/>
        </p:nvSpPr>
        <p:spPr>
          <a:xfrm>
            <a:off x="1047564" y="1597981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F6A8EE-AA9D-47E3-98A2-2AAAF80E0CCA}"/>
              </a:ext>
            </a:extLst>
          </p:cNvPr>
          <p:cNvSpPr/>
          <p:nvPr/>
        </p:nvSpPr>
        <p:spPr>
          <a:xfrm>
            <a:off x="2228294" y="1632930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FBAF05-DDAC-4DBC-BBCA-7111FB71D14D}"/>
              </a:ext>
            </a:extLst>
          </p:cNvPr>
          <p:cNvSpPr/>
          <p:nvPr/>
        </p:nvSpPr>
        <p:spPr>
          <a:xfrm>
            <a:off x="3409024" y="1658373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DAC703-F921-4E4E-9457-C7FEE5ECD80B}"/>
              </a:ext>
            </a:extLst>
          </p:cNvPr>
          <p:cNvSpPr/>
          <p:nvPr/>
        </p:nvSpPr>
        <p:spPr>
          <a:xfrm>
            <a:off x="6624019" y="1658373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12FD4F5-D366-4004-91FB-08BED1E0749E}"/>
              </a:ext>
            </a:extLst>
          </p:cNvPr>
          <p:cNvSpPr/>
          <p:nvPr/>
        </p:nvSpPr>
        <p:spPr>
          <a:xfrm>
            <a:off x="8008936" y="1645992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671792C-FFA9-49F9-AAD9-66A1089EF1BB}"/>
              </a:ext>
            </a:extLst>
          </p:cNvPr>
          <p:cNvSpPr/>
          <p:nvPr/>
        </p:nvSpPr>
        <p:spPr>
          <a:xfrm>
            <a:off x="9515383" y="1632930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5E34807-9E4B-491A-BDA3-DC414D586109}"/>
              </a:ext>
            </a:extLst>
          </p:cNvPr>
          <p:cNvSpPr/>
          <p:nvPr/>
        </p:nvSpPr>
        <p:spPr>
          <a:xfrm>
            <a:off x="1047564" y="2929070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D334324-C01F-4F29-BDF6-082E07ED6BE4}"/>
              </a:ext>
            </a:extLst>
          </p:cNvPr>
          <p:cNvSpPr/>
          <p:nvPr/>
        </p:nvSpPr>
        <p:spPr>
          <a:xfrm>
            <a:off x="2317071" y="2929070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F5016A7-B266-477E-81A6-0E7571F6DEAF}"/>
              </a:ext>
            </a:extLst>
          </p:cNvPr>
          <p:cNvSpPr/>
          <p:nvPr/>
        </p:nvSpPr>
        <p:spPr>
          <a:xfrm>
            <a:off x="3586578" y="2939190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260978B-EA28-4CEF-A5D5-371B31B83753}"/>
              </a:ext>
            </a:extLst>
          </p:cNvPr>
          <p:cNvSpPr/>
          <p:nvPr/>
        </p:nvSpPr>
        <p:spPr>
          <a:xfrm>
            <a:off x="6624019" y="2929069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A4CC723-59F9-4BD9-AC0D-8BC973964690}"/>
              </a:ext>
            </a:extLst>
          </p:cNvPr>
          <p:cNvSpPr/>
          <p:nvPr/>
        </p:nvSpPr>
        <p:spPr>
          <a:xfrm>
            <a:off x="8168733" y="2929068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A0BF91A-B5EF-4541-99BC-E1171DEFE3D5}"/>
              </a:ext>
            </a:extLst>
          </p:cNvPr>
          <p:cNvSpPr/>
          <p:nvPr/>
        </p:nvSpPr>
        <p:spPr>
          <a:xfrm>
            <a:off x="9661460" y="2939190"/>
            <a:ext cx="896645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E45C646-7445-4008-B5A1-F1EC29881498}"/>
              </a:ext>
            </a:extLst>
          </p:cNvPr>
          <p:cNvSpPr/>
          <p:nvPr/>
        </p:nvSpPr>
        <p:spPr>
          <a:xfrm>
            <a:off x="963898" y="1595551"/>
            <a:ext cx="1063976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4C6A64-F775-42F3-A6CB-93C8D2B4785D}"/>
              </a:ext>
            </a:extLst>
          </p:cNvPr>
          <p:cNvSpPr/>
          <p:nvPr/>
        </p:nvSpPr>
        <p:spPr>
          <a:xfrm>
            <a:off x="9478929" y="1632929"/>
            <a:ext cx="1063976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FA61D6E-F1F0-4BBB-B0D7-7CCDA6B1DAC5}"/>
              </a:ext>
            </a:extLst>
          </p:cNvPr>
          <p:cNvSpPr/>
          <p:nvPr/>
        </p:nvSpPr>
        <p:spPr>
          <a:xfrm>
            <a:off x="9643771" y="2929068"/>
            <a:ext cx="1063976" cy="830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860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E70E529-C85D-46DF-A51E-BC3FE59C9BFB}"/>
              </a:ext>
            </a:extLst>
          </p:cNvPr>
          <p:cNvGrpSpPr/>
          <p:nvPr/>
        </p:nvGrpSpPr>
        <p:grpSpPr>
          <a:xfrm>
            <a:off x="1014163" y="622356"/>
            <a:ext cx="605826" cy="830997"/>
            <a:chOff x="3174278" y="237323"/>
            <a:chExt cx="605826" cy="83099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F4B3716-7986-4563-B978-93DF6D9D535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34E623B-7919-4AD2-87B1-0B745A4111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3C75602-AA21-43E0-8B35-16C45B18D720}"/>
              </a:ext>
            </a:extLst>
          </p:cNvPr>
          <p:cNvSpPr txBox="1"/>
          <p:nvPr/>
        </p:nvSpPr>
        <p:spPr>
          <a:xfrm>
            <a:off x="1787535" y="835647"/>
            <a:ext cx="721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99892-63CB-46E0-82F1-CC5BBC86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99" y="1910779"/>
            <a:ext cx="7696200" cy="43148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F8735A-9C5B-46D0-A710-B7B1E3CBD397}"/>
              </a:ext>
            </a:extLst>
          </p:cNvPr>
          <p:cNvSpPr/>
          <p:nvPr/>
        </p:nvSpPr>
        <p:spPr>
          <a:xfrm>
            <a:off x="4811697" y="2388093"/>
            <a:ext cx="630315" cy="5770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5BB19E-EAFD-4D89-A1C7-CD9ABFBC28FD}"/>
              </a:ext>
            </a:extLst>
          </p:cNvPr>
          <p:cNvSpPr/>
          <p:nvPr/>
        </p:nvSpPr>
        <p:spPr>
          <a:xfrm>
            <a:off x="8375462" y="1811044"/>
            <a:ext cx="630315" cy="5770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67B72C-412F-4B3D-8DA7-CD86CF009918}"/>
              </a:ext>
            </a:extLst>
          </p:cNvPr>
          <p:cNvSpPr/>
          <p:nvPr/>
        </p:nvSpPr>
        <p:spPr>
          <a:xfrm>
            <a:off x="5860741" y="4252404"/>
            <a:ext cx="630315" cy="5770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FA8CD9-C40F-4AE8-AFFA-8C5DEC0F8734}"/>
              </a:ext>
            </a:extLst>
          </p:cNvPr>
          <p:cNvSpPr/>
          <p:nvPr/>
        </p:nvSpPr>
        <p:spPr>
          <a:xfrm>
            <a:off x="6303146" y="1453353"/>
            <a:ext cx="3932807" cy="27990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71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 animBg="1"/>
      <p:bldP spid="26" grpId="0" animBg="1"/>
      <p:bldP spid="2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D03E21C-7DFA-47DA-92A5-ADE4278F2F3B}"/>
              </a:ext>
            </a:extLst>
          </p:cNvPr>
          <p:cNvGrpSpPr/>
          <p:nvPr/>
        </p:nvGrpSpPr>
        <p:grpSpPr>
          <a:xfrm>
            <a:off x="1031648" y="350882"/>
            <a:ext cx="605826" cy="830997"/>
            <a:chOff x="3174278" y="237323"/>
            <a:chExt cx="605826" cy="83099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E8BB01-86F5-41FE-A8D8-8C2E51F3B6A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59FB1B-7ECB-4884-BFE2-C05694A6525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C205FE4-736F-404D-B0A9-97D354334076}"/>
              </a:ext>
            </a:extLst>
          </p:cNvPr>
          <p:cNvSpPr txBox="1"/>
          <p:nvPr/>
        </p:nvSpPr>
        <p:spPr>
          <a:xfrm>
            <a:off x="1637473" y="380799"/>
            <a:ext cx="96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2E28E93-04BA-4F2D-9486-53AC62DC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4" y="1211796"/>
            <a:ext cx="7820025" cy="27622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736847-EA3B-41C8-8351-8341BD76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41" y="4125342"/>
            <a:ext cx="6829425" cy="1714500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F3CA610-1D9D-415E-9ADB-7A09237EFB90}"/>
              </a:ext>
            </a:extLst>
          </p:cNvPr>
          <p:cNvSpPr/>
          <p:nvPr/>
        </p:nvSpPr>
        <p:spPr>
          <a:xfrm>
            <a:off x="3684233" y="4394447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E4AF32D-3B53-4311-B41A-B6043A3C51B8}"/>
              </a:ext>
            </a:extLst>
          </p:cNvPr>
          <p:cNvSpPr/>
          <p:nvPr/>
        </p:nvSpPr>
        <p:spPr>
          <a:xfrm>
            <a:off x="5860741" y="4394447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2E03E62-D14E-4440-950D-6013AB97B05A}"/>
              </a:ext>
            </a:extLst>
          </p:cNvPr>
          <p:cNvSpPr/>
          <p:nvPr/>
        </p:nvSpPr>
        <p:spPr>
          <a:xfrm>
            <a:off x="8037249" y="4299016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D8689EC-74ED-4372-A58B-560365041C49}"/>
              </a:ext>
            </a:extLst>
          </p:cNvPr>
          <p:cNvSpPr/>
          <p:nvPr/>
        </p:nvSpPr>
        <p:spPr>
          <a:xfrm>
            <a:off x="9013792" y="4299016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5166181-0174-4A49-B94F-3563181B34FE}"/>
              </a:ext>
            </a:extLst>
          </p:cNvPr>
          <p:cNvSpPr/>
          <p:nvPr/>
        </p:nvSpPr>
        <p:spPr>
          <a:xfrm>
            <a:off x="3684232" y="5058432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CCA4ABF-F027-41BF-AAA0-9F685C435545}"/>
              </a:ext>
            </a:extLst>
          </p:cNvPr>
          <p:cNvSpPr/>
          <p:nvPr/>
        </p:nvSpPr>
        <p:spPr>
          <a:xfrm>
            <a:off x="5264458" y="5098564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F1F73-3EFE-4D9E-A359-3D3BB39EEB70}"/>
              </a:ext>
            </a:extLst>
          </p:cNvPr>
          <p:cNvSpPr/>
          <p:nvPr/>
        </p:nvSpPr>
        <p:spPr>
          <a:xfrm>
            <a:off x="8037249" y="5098564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3024ECA-73C0-4106-BD86-6149F0E74ADF}"/>
              </a:ext>
            </a:extLst>
          </p:cNvPr>
          <p:cNvSpPr/>
          <p:nvPr/>
        </p:nvSpPr>
        <p:spPr>
          <a:xfrm>
            <a:off x="9013792" y="5069429"/>
            <a:ext cx="470517" cy="50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643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586950" y="2339214"/>
            <a:ext cx="6849952" cy="10897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học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54929" y="747584"/>
            <a:ext cx="805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? 4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9997" y="5379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&lt;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76644" y="4503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&gt;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53700" y="4203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1051" y="496331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716" y="128853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05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 ? 8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&lt;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&gt;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 ?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44" y="44314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&lt;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3486" y="43232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&gt;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464" y="39468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062568" y="405347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150" y="73510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1005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 ? 5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&lt;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&gt;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625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 ? 6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88" y="-377913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3231472" y="1671816"/>
            <a:ext cx="6249879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4: So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00488D-6B0F-46FE-8BD0-CBC70F7B8931}"/>
              </a:ext>
            </a:extLst>
          </p:cNvPr>
          <p:cNvSpPr txBox="1"/>
          <p:nvPr/>
        </p:nvSpPr>
        <p:spPr>
          <a:xfrm>
            <a:off x="4395730" y="2644170"/>
            <a:ext cx="472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6054696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Bungee Inline</vt:lpstr>
      <vt:lpstr>Calibri</vt:lpstr>
      <vt:lpstr>Calibri Light</vt:lpstr>
      <vt:lpstr>等线</vt:lpstr>
      <vt:lpstr>Great Vibes</vt:lpstr>
      <vt:lpstr>Montserrat Alternates Black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</cp:revision>
  <dcterms:created xsi:type="dcterms:W3CDTF">2021-08-27T05:49:15Z</dcterms:created>
  <dcterms:modified xsi:type="dcterms:W3CDTF">2024-12-16T21:56:28Z</dcterms:modified>
</cp:coreProperties>
</file>