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64" r:id="rId3"/>
    <p:sldMasterId id="2147483676" r:id="rId4"/>
    <p:sldMasterId id="2147483688" r:id="rId5"/>
  </p:sldMasterIdLst>
  <p:notesMasterIdLst>
    <p:notesMasterId r:id="rId20"/>
  </p:notesMasterIdLst>
  <p:sldIdLst>
    <p:sldId id="272" r:id="rId6"/>
    <p:sldId id="274" r:id="rId7"/>
    <p:sldId id="275" r:id="rId8"/>
    <p:sldId id="276" r:id="rId9"/>
    <p:sldId id="277" r:id="rId10"/>
    <p:sldId id="278" r:id="rId11"/>
    <p:sldId id="266" r:id="rId12"/>
    <p:sldId id="257" r:id="rId13"/>
    <p:sldId id="259" r:id="rId14"/>
    <p:sldId id="265" r:id="rId15"/>
    <p:sldId id="280" r:id="rId16"/>
    <p:sldId id="261" r:id="rId17"/>
    <p:sldId id="264" r:id="rId18"/>
    <p:sldId id="273" r:id="rId1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07" autoAdjust="0"/>
  </p:normalViewPr>
  <p:slideViewPr>
    <p:cSldViewPr>
      <p:cViewPr varScale="1">
        <p:scale>
          <a:sx n="109" d="100"/>
          <a:sy n="109" d="100"/>
        </p:scale>
        <p:origin x="706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3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18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257175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3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3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126" y="0"/>
            <a:ext cx="6719114" cy="605681"/>
            <a:chOff x="827584" y="1606028"/>
            <a:chExt cx="6719114" cy="605681"/>
          </a:xfrm>
        </p:grpSpPr>
        <p:sp>
          <p:nvSpPr>
            <p:cNvPr id="4" name="Oval 3"/>
            <p:cNvSpPr/>
            <p:nvPr/>
          </p:nvSpPr>
          <p:spPr>
            <a:xfrm>
              <a:off x="827584" y="1606028"/>
              <a:ext cx="592108" cy="605681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3" t="27501" r="23475" b="27501"/>
          <a:stretch>
            <a:fillRect/>
          </a:stretch>
        </p:blipFill>
        <p:spPr>
          <a:xfrm>
            <a:off x="294998" y="396811"/>
            <a:ext cx="2345271" cy="13014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27136" r="13527" b="29900"/>
          <a:stretch>
            <a:fillRect/>
          </a:stretch>
        </p:blipFill>
        <p:spPr>
          <a:xfrm>
            <a:off x="-56969" y="1692651"/>
            <a:ext cx="2766138" cy="12222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5" t="30119" r="26790" b="29750"/>
          <a:stretch>
            <a:fillRect/>
          </a:stretch>
        </p:blipFill>
        <p:spPr>
          <a:xfrm>
            <a:off x="379492" y="2941559"/>
            <a:ext cx="2176284" cy="9656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6" t="30119" r="18500" b="29750"/>
          <a:stretch>
            <a:fillRect/>
          </a:stretch>
        </p:blipFill>
        <p:spPr>
          <a:xfrm>
            <a:off x="77605" y="3903996"/>
            <a:ext cx="2592288" cy="12843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t="27501" b="25251"/>
          <a:stretch>
            <a:fillRect/>
          </a:stretch>
        </p:blipFill>
        <p:spPr>
          <a:xfrm>
            <a:off x="5220072" y="392052"/>
            <a:ext cx="3521466" cy="13406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1" b="28510"/>
          <a:stretch>
            <a:fillRect/>
          </a:stretch>
        </p:blipFill>
        <p:spPr>
          <a:xfrm>
            <a:off x="4860032" y="1474643"/>
            <a:ext cx="3881506" cy="12581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8" b="29340"/>
          <a:stretch>
            <a:fillRect/>
          </a:stretch>
        </p:blipFill>
        <p:spPr>
          <a:xfrm>
            <a:off x="4775706" y="2616135"/>
            <a:ext cx="3988802" cy="12581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29196" r="-2677" b="26815"/>
          <a:stretch>
            <a:fillRect/>
          </a:stretch>
        </p:blipFill>
        <p:spPr>
          <a:xfrm>
            <a:off x="4814592" y="3822107"/>
            <a:ext cx="4076664" cy="1321393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2555776" y="1563638"/>
            <a:ext cx="2448272" cy="1800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208632" y="2333911"/>
            <a:ext cx="2768925" cy="21134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492152" y="2687341"/>
            <a:ext cx="2283387" cy="19632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364812" y="1171371"/>
            <a:ext cx="3095443" cy="19562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1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4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1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1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4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4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9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012" y="-59372"/>
            <a:ext cx="6611101" cy="576064"/>
            <a:chOff x="827584" y="1491630"/>
            <a:chExt cx="6611101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3648" y="1548495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36629"/>
            <a:ext cx="6727210" cy="3806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385135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837842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3648" y="837842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3453"/>
            <a:ext cx="9379475" cy="584775"/>
            <a:chOff x="827584" y="1456451"/>
            <a:chExt cx="9088639" cy="584775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3648" y="1456451"/>
              <a:ext cx="85125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&gt;; &lt;; = ?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ounded Rectangle 45"/>
          <p:cNvSpPr/>
          <p:nvPr/>
        </p:nvSpPr>
        <p:spPr>
          <a:xfrm>
            <a:off x="521606" y="246376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7064" y="243226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1" name="Rounded Rectangle 43"/>
          <p:cNvSpPr/>
          <p:nvPr/>
        </p:nvSpPr>
        <p:spPr>
          <a:xfrm>
            <a:off x="1861182" y="2495127"/>
            <a:ext cx="503269" cy="40979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39644" y="2446335"/>
            <a:ext cx="70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1109866" y="245385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=&gt;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09764" y="2323837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7464" r="20627" b="6239"/>
          <a:stretch>
            <a:fillRect/>
          </a:stretch>
        </p:blipFill>
        <p:spPr>
          <a:xfrm>
            <a:off x="629994" y="543952"/>
            <a:ext cx="2245670" cy="18900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9344" r="20884" b="4461"/>
          <a:stretch>
            <a:fillRect/>
          </a:stretch>
        </p:blipFill>
        <p:spPr>
          <a:xfrm>
            <a:off x="5436096" y="174630"/>
            <a:ext cx="2459362" cy="2037080"/>
          </a:xfrm>
          <a:prstGeom prst="rect">
            <a:avLst/>
          </a:prstGeom>
        </p:spPr>
      </p:pic>
      <p:sp>
        <p:nvSpPr>
          <p:cNvPr id="32" name="Rounded Rectangle 50"/>
          <p:cNvSpPr/>
          <p:nvPr/>
        </p:nvSpPr>
        <p:spPr>
          <a:xfrm>
            <a:off x="5506719" y="2285938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94962" y="2229990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34" name="Oval 33"/>
          <p:cNvSpPr/>
          <p:nvPr/>
        </p:nvSpPr>
        <p:spPr>
          <a:xfrm>
            <a:off x="6294074" y="2285690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5" name="Rounded Rectangle 34"/>
          <p:cNvSpPr/>
          <p:nvPr/>
        </p:nvSpPr>
        <p:spPr>
          <a:xfrm>
            <a:off x="7087449" y="2307073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39500" y="2218961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72777" y="2245984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74757" y="21775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7195" r="17438" b="5727"/>
          <a:stretch>
            <a:fillRect/>
          </a:stretch>
        </p:blipFill>
        <p:spPr>
          <a:xfrm>
            <a:off x="251520" y="2861737"/>
            <a:ext cx="2376265" cy="1737811"/>
          </a:xfrm>
          <a:prstGeom prst="rect">
            <a:avLst/>
          </a:prstGeom>
        </p:spPr>
      </p:pic>
      <p:sp>
        <p:nvSpPr>
          <p:cNvPr id="42" name="Rounded Rectangle 50"/>
          <p:cNvSpPr/>
          <p:nvPr/>
        </p:nvSpPr>
        <p:spPr>
          <a:xfrm>
            <a:off x="485230" y="4304931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1293360" y="4341717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6" name="Rounded Rectangle 34"/>
          <p:cNvSpPr/>
          <p:nvPr/>
        </p:nvSpPr>
        <p:spPr>
          <a:xfrm>
            <a:off x="2065960" y="4326066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51288" y="4264977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17064" y="4257493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62414" y="4271198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83335" y="419767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14078" r="15572" b="16441"/>
          <a:stretch>
            <a:fillRect/>
          </a:stretch>
        </p:blipFill>
        <p:spPr>
          <a:xfrm>
            <a:off x="5120710" y="2861737"/>
            <a:ext cx="2721988" cy="1521995"/>
          </a:xfrm>
          <a:prstGeom prst="rect">
            <a:avLst/>
          </a:prstGeom>
        </p:spPr>
      </p:pic>
      <p:sp>
        <p:nvSpPr>
          <p:cNvPr id="58" name="Rounded Rectangle 50"/>
          <p:cNvSpPr/>
          <p:nvPr/>
        </p:nvSpPr>
        <p:spPr>
          <a:xfrm>
            <a:off x="5535438" y="4363531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60" name="Oval 59"/>
          <p:cNvSpPr/>
          <p:nvPr/>
        </p:nvSpPr>
        <p:spPr>
          <a:xfrm>
            <a:off x="6322793" y="4363283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2" name="Rounded Rectangle 34"/>
          <p:cNvSpPr/>
          <p:nvPr/>
        </p:nvSpPr>
        <p:spPr>
          <a:xfrm>
            <a:off x="7116168" y="4384666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581457" y="4293161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155966" y="4338447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386045" y="4285316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318181" y="4257493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3" grpId="1"/>
      <p:bldP spid="38" grpId="0"/>
      <p:bldP spid="52" grpId="0"/>
      <p:bldP spid="54" grpId="0"/>
      <p:bldP spid="68" grpId="0"/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ปักพินโดย Khánh Huyền ใน flowers DONE | สติกเกอร์, วันเกิด, ป้า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06" y="88175"/>
            <a:ext cx="4954219" cy="50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1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6857999" cy="5143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6"/>
            <a:ext cx="1484441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73519" y="739601"/>
            <a:ext cx="3566160" cy="131508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405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43400" y="5453744"/>
            <a:ext cx="4572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86450" y="545374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219317" y="792051"/>
            <a:ext cx="6675432" cy="3525591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700"/>
              <a:t>CÁCH CHƠI</a:t>
            </a:r>
          </a:p>
          <a:p>
            <a:r>
              <a:rPr lang="en-US"/>
              <a:t>Bước 1: Bấm vào màn hình ra câu hỏi</a:t>
            </a:r>
          </a:p>
          <a:p>
            <a:r>
              <a:rPr lang="en-US"/>
              <a:t>Bước 2: Bấm tiếp vào màn hình ra đáp án</a:t>
            </a:r>
          </a:p>
          <a:p>
            <a:r>
              <a:rPr lang="en-US"/>
              <a:t>Bước 3: Bấm vào chiếc xe của xì trum để vượt chướng ngại vật.</a:t>
            </a:r>
          </a:p>
          <a:p>
            <a:r>
              <a:rPr lang="en-US">
                <a:solidFill>
                  <a:srgbClr val="FF0000"/>
                </a:solidFill>
              </a:rPr>
              <a:t>Trường hợp học sinh không có đáp án.</a:t>
            </a:r>
          </a:p>
          <a:p>
            <a:r>
              <a:rPr lang="en-US"/>
              <a:t>Bước 1: Bấm vào xì trum thảm bay sẽ ra đáp án.</a:t>
            </a:r>
          </a:p>
          <a:p>
            <a:r>
              <a:rPr lang="en-US"/>
              <a:t>Bước 2: Bấm tiếp vào màn hình để ra đáp án cuối cùng.</a:t>
            </a:r>
          </a:p>
          <a:p>
            <a:r>
              <a:rPr lang="en-US"/>
              <a:t>Bước 3: Bấm vào chiếc xe của xì trum để vượt chướng ngại vật.</a:t>
            </a:r>
          </a:p>
          <a:p>
            <a:r>
              <a:rPr lang="en-US">
                <a:solidFill>
                  <a:srgbClr val="FF0000"/>
                </a:solidFill>
              </a:rPr>
              <a:t>Mẹo vặt : </a:t>
            </a:r>
            <a:r>
              <a:rPr lang="en-US">
                <a:solidFill>
                  <a:schemeClr val="bg1">
                    <a:lumMod val="85000"/>
                  </a:schemeClr>
                </a:solidFill>
              </a:rPr>
              <a:t>Bấm vào xì trum thảm bay sẽ mất đáp án mà xì trum thảm bay đưa ra, không bấm qua vòng cũng tự mất.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17" y="448397"/>
            <a:ext cx="1266305" cy="1161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5367" y="4027868"/>
            <a:ext cx="1115633" cy="1115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1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6857999" cy="514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03" y="4271544"/>
            <a:ext cx="924629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4379" y="3650226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43400" y="5257798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9" y="3244793"/>
            <a:ext cx="955631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0646" y="5257799"/>
            <a:ext cx="4572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71600" y="219710"/>
            <a:ext cx="3429000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? 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71600" y="1533978"/>
            <a:ext cx="6429375" cy="975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909482" y="2571750"/>
            <a:ext cx="3573170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7030A0"/>
                </a:solidFill>
              </a:rPr>
              <a:t>&lt;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1955" y="81280"/>
            <a:ext cx="3533140" cy="1476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7" grpId="0" bldLvl="0" animBg="1"/>
      <p:bldP spid="17" grpId="1" bldLvl="0" animBg="1"/>
      <p:bldP spid="16" grpId="0" bldLvl="0" animBg="1"/>
      <p:bldP spid="16" grpId="1" bldLvl="0" animBg="1"/>
      <p:bldP spid="9" grpId="0" bldLvl="0" animBg="1"/>
      <p:bldP spid="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1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6857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85" y="4228845"/>
            <a:ext cx="559005" cy="559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6"/>
            <a:ext cx="1484441" cy="1068797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43400" y="5257799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9" y="3244793"/>
            <a:ext cx="955631" cy="466385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7168" y="5233305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09750" y="219710"/>
            <a:ext cx="4014470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?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0" y="1533978"/>
            <a:ext cx="6429375" cy="975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909482" y="2571750"/>
            <a:ext cx="3573170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0650" y="-18415"/>
            <a:ext cx="2762250" cy="1438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1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6857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36" y="4129892"/>
            <a:ext cx="1078986" cy="850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4379" y="3650226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43400" y="5453742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9" y="3244793"/>
            <a:ext cx="955631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46822" y="5453742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71600" y="219530"/>
            <a:ext cx="64293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? 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0" y="1533978"/>
            <a:ext cx="6429375" cy="975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909482" y="2571750"/>
            <a:ext cx="3573170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7030A0"/>
                </a:solidFill>
              </a:rPr>
              <a:t>&lt;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3500" y="220345"/>
            <a:ext cx="2924175" cy="1465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880" y="555526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3768" y="2787774"/>
            <a:ext cx="439248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NHAU, DẤU =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843808" y="1419622"/>
            <a:ext cx="3376756" cy="11387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SO SÁNH SỐ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 3)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BẰNG NHAU, DẤU =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131840" y="1738330"/>
            <a:ext cx="3376756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     =     4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961" y="23409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Bốn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bốn</a:t>
            </a:r>
            <a:endParaRPr lang="en-US" sz="2400" b="1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717857" y="3696424"/>
            <a:ext cx="44644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      =     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năm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6803" r="7476" b="31493"/>
          <a:stretch>
            <a:fillRect/>
          </a:stretch>
        </p:blipFill>
        <p:spPr>
          <a:xfrm>
            <a:off x="971600" y="924666"/>
            <a:ext cx="7344816" cy="914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4910" r="6890" b="64148"/>
          <a:stretch>
            <a:fillRect/>
          </a:stretch>
        </p:blipFill>
        <p:spPr>
          <a:xfrm>
            <a:off x="971600" y="3011850"/>
            <a:ext cx="7128792" cy="584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BẰNG NHAU, DẤU =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Hành trang số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987574"/>
            <a:ext cx="4011910" cy="4011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</Words>
  <Application>Microsoft Office PowerPoint</Application>
  <PresentationFormat>On-screen Show (16:9)</PresentationFormat>
  <Paragraphs>72</Paragraphs>
  <Slides>14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Malgun Gothic</vt:lpstr>
      <vt:lpstr>Malgun Gothic</vt:lpstr>
      <vt:lpstr>Aharoni</vt:lpstr>
      <vt:lpstr>Arial</vt:lpstr>
      <vt:lpstr>Calibri</vt:lpstr>
      <vt:lpstr>Calibri Light</vt:lpstr>
      <vt:lpstr>Times New Roman</vt:lpstr>
      <vt:lpstr>Verdana</vt:lpstr>
      <vt:lpstr>Office Theme</vt:lpstr>
      <vt:lpstr>Custom Design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163</cp:revision>
  <dcterms:created xsi:type="dcterms:W3CDTF">2014-04-01T16:27:00Z</dcterms:created>
  <dcterms:modified xsi:type="dcterms:W3CDTF">2024-12-16T21:56:04Z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