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4" r:id="rId3"/>
    <p:sldMasterId id="2147483676" r:id="rId4"/>
    <p:sldMasterId id="2147483690" r:id="rId5"/>
    <p:sldMasterId id="2147483702" r:id="rId6"/>
  </p:sldMasterIdLst>
  <p:notesMasterIdLst>
    <p:notesMasterId r:id="rId22"/>
  </p:notesMasterIdLst>
  <p:sldIdLst>
    <p:sldId id="273" r:id="rId7"/>
    <p:sldId id="275" r:id="rId8"/>
    <p:sldId id="276" r:id="rId9"/>
    <p:sldId id="279" r:id="rId10"/>
    <p:sldId id="280" r:id="rId11"/>
    <p:sldId id="274" r:id="rId12"/>
    <p:sldId id="257" r:id="rId13"/>
    <p:sldId id="259" r:id="rId14"/>
    <p:sldId id="260" r:id="rId15"/>
    <p:sldId id="281" r:id="rId16"/>
    <p:sldId id="261" r:id="rId17"/>
    <p:sldId id="262" r:id="rId18"/>
    <p:sldId id="263" r:id="rId19"/>
    <p:sldId id="264" r:id="rId20"/>
    <p:sldId id="282" r:id="rId2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A ĐT TOAN\202005071641514685_Toan1-T1-B4-HD2-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5526"/>
            <a:ext cx="3286673" cy="1859900"/>
          </a:xfrm>
          <a:prstGeom prst="rect">
            <a:avLst/>
          </a:prstGeom>
          <a:noFill/>
          <a:ln w="31750" cap="rnd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&lt;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2051" name="Picture 3" descr="E:\GA ĐT TOAN\202005071642407871_Toan1-T1-B4-HD2-3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87" y="483517"/>
            <a:ext cx="3379300" cy="1912317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A ĐT TOAN\202005071643278168_Toan1-T1-B4-HD2-3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1" y="2859782"/>
            <a:ext cx="3210123" cy="18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A ĐT TOAN\202005071644038509_Toan1-T1-B4-HD2-3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90" y="3042166"/>
            <a:ext cx="3050980" cy="17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&lt;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12795" y="428805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111" y="426652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12883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&lt;</a:t>
            </a:r>
          </a:p>
        </p:txBody>
      </p:sp>
      <p:pic>
        <p:nvPicPr>
          <p:cNvPr id="24" name="Picture 2" descr="E:\GA ĐT TOAN\202005071641514685_Toan1-T1-B4-HD2-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" y="555526"/>
            <a:ext cx="3286673" cy="1859900"/>
          </a:xfrm>
          <a:prstGeom prst="rect">
            <a:avLst/>
          </a:prstGeom>
          <a:noFill/>
          <a:ln w="31750" cap="rnd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3" descr="E:\GA ĐT TOAN\202005071642407871_Toan1-T1-B4-HD2-3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25" y="1194273"/>
            <a:ext cx="5360854" cy="3033661"/>
          </a:xfrm>
          <a:prstGeom prst="rect">
            <a:avLst/>
          </a:prstGeom>
          <a:noFill/>
          <a:ln w="4445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17905" y="301887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3228" y="2995162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53198" y="301673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&lt;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7128" y="433322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5304" y="428721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8761" y="43013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57654" y="425644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&lt;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4" descr="E:\GA ĐT TOAN\202005071643278168_Toan1-T1-B4-HD2-3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7" y="437622"/>
            <a:ext cx="4558911" cy="25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E:\GA ĐT TOAN\202005071644038509_Toan1-T1-B4-HD2-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77" y="1659335"/>
            <a:ext cx="4549249" cy="2574381"/>
          </a:xfrm>
          <a:prstGeom prst="rect">
            <a:avLst/>
          </a:prstGeom>
          <a:noFill/>
          <a:ln w="317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576064"/>
            <a:chOff x="827584" y="1491630"/>
            <a:chExt cx="90010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mỗi chuồng một xe cỏ để số dê trong chuồng ít hơn số bó cỏ.</a:t>
              </a:r>
            </a:p>
          </p:txBody>
        </p:sp>
      </p:grpSp>
      <p:pic>
        <p:nvPicPr>
          <p:cNvPr id="1026" name="Picture 2" descr="E:\GA ĐT TOAN\202005071510255359_Toan1-T1-B4-HD2-4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8590"/>
            <a:ext cx="2304256" cy="16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A ĐT TOAN\202005071510188643_Toan1-T1-B4-HD2-4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" y="2611911"/>
            <a:ext cx="3952227" cy="29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A ĐT TOAN\202005071510282694_Toan1-T1-B4-HD2-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57" y="509107"/>
            <a:ext cx="2319578" cy="17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A ĐT TOAN\202005071510220068_Toan1-T1-B4-HD2-4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60" y="2451833"/>
            <a:ext cx="3888433" cy="28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19057" y="1635646"/>
            <a:ext cx="512783" cy="24323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20272" y="1843503"/>
            <a:ext cx="256391" cy="24323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ปักพินโดย Khánh Huyền ใน flowers DONE | สติกเกอร์, วันเกิด, ป้า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06" y="88175"/>
            <a:ext cx="4954219" cy="5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950"/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950"/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49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4" y="257746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063364"/>
            <a:ext cx="3226435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330166" y="28309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2 ?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429304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594" y="1932383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5004247" y="429304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088231" y="371205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? 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36204" y="431019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104" y="1979532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5654170" y="431019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8713" y="362903"/>
            <a:ext cx="627888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429304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41" y="2143362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776507" y="429304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Phan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Thuận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GA ĐT TOAN\k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7588"/>
            <a:ext cx="9144000" cy="21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A ĐT TOAN\CHAO M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73" y="486783"/>
            <a:ext cx="7418449" cy="214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HƠN, DẤU &lt;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139952" y="1791856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   &lt;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242773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Hai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 hơn </a:t>
            </a:r>
            <a:r>
              <a:rPr lang="en-US" sz="2400" b="1"/>
              <a:t>ba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627784" y="4011910"/>
            <a:ext cx="337675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   &lt;     8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7824" y="4659982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Sáu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 hơn </a:t>
            </a:r>
            <a:r>
              <a:rPr lang="en-US" sz="2400" b="1"/>
              <a:t>tám</a:t>
            </a:r>
          </a:p>
        </p:txBody>
      </p:sp>
      <p:pic>
        <p:nvPicPr>
          <p:cNvPr id="4" name="Tieng-chim-Chao-Mao-hot-goi-bay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0622" y="150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7_20200730060352_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915566"/>
            <a:ext cx="4464496" cy="4464496"/>
          </a:xfrm>
          <a:prstGeom prst="rect">
            <a:avLst/>
          </a:prstGeom>
        </p:spPr>
      </p:pic>
      <p:pic>
        <p:nvPicPr>
          <p:cNvPr id="1026" name="Picture 2" descr="E:\GA ĐT TOAN\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4" y="1233645"/>
            <a:ext cx="3881314" cy="39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HƠN, DẤU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&lt;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Tập viết dấu &lt; 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&lt;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4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2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858394" y="3776813"/>
            <a:ext cx="1217662" cy="523951"/>
            <a:chOff x="796781" y="3744590"/>
            <a:chExt cx="1217662" cy="523951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5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8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1615" y="3700960"/>
            <a:ext cx="1217662" cy="523951"/>
            <a:chOff x="796781" y="3744590"/>
            <a:chExt cx="1217662" cy="523951"/>
          </a:xfrm>
        </p:grpSpPr>
        <p:grpSp>
          <p:nvGrpSpPr>
            <p:cNvPr id="30" name="Group 29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9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3</a:t>
                </a:r>
              </a:p>
            </p:txBody>
          </p:sp>
        </p:grpSp>
      </p:grpSp>
      <p:pic>
        <p:nvPicPr>
          <p:cNvPr id="2050" name="Picture 2" descr="E:\GA ĐT TOAN\202005071506270490_Toan1-T1-B4-HD2-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" y="1850451"/>
            <a:ext cx="2910045" cy="16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 flipH="1">
            <a:off x="1063096" y="2732567"/>
            <a:ext cx="1492680" cy="1043515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E:\GA ĐT TOAN\202005071506440389_Toan1-T1-B4-HD2-2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7" y="1825665"/>
            <a:ext cx="2953843" cy="167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 flipH="1">
            <a:off x="4717242" y="2732567"/>
            <a:ext cx="1006885" cy="1051912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GA ĐT TOAN\202005071507030729_Toan1-T1-B4-HD2-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33" y="1807668"/>
            <a:ext cx="3011067" cy="17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7206665" y="2732567"/>
            <a:ext cx="1613807" cy="9896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On-screen Show (16:9)</PresentationFormat>
  <Paragraphs>115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Malgun Gothic</vt:lpstr>
      <vt:lpstr>Malgun Gothic</vt:lpstr>
      <vt:lpstr>Aharoni</vt:lpstr>
      <vt:lpstr>Arial</vt:lpstr>
      <vt:lpstr>Arial Rounded</vt:lpstr>
      <vt:lpstr>Calibri</vt:lpstr>
      <vt:lpstr>Calibri Light</vt:lpstr>
      <vt:lpstr>Estrangelo Edessa</vt:lpstr>
      <vt:lpstr>Times New Roman</vt:lpstr>
      <vt:lpstr>Verdana</vt:lpstr>
      <vt:lpstr>Office Theme</vt:lpstr>
      <vt:lpstr>Custom Design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118</cp:revision>
  <dcterms:created xsi:type="dcterms:W3CDTF">2014-04-01T16:27:00Z</dcterms:created>
  <dcterms:modified xsi:type="dcterms:W3CDTF">2024-12-16T21:54:40Z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