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2" r:id="rId6"/>
    <p:sldMasterId id="2147483724" r:id="rId7"/>
    <p:sldMasterId id="2147483736" r:id="rId8"/>
    <p:sldMasterId id="2147483743" r:id="rId9"/>
  </p:sldMasterIdLst>
  <p:notesMasterIdLst>
    <p:notesMasterId r:id="rId27"/>
  </p:notesMasterIdLst>
  <p:sldIdLst>
    <p:sldId id="286" r:id="rId10"/>
    <p:sldId id="287" r:id="rId11"/>
    <p:sldId id="293" r:id="rId12"/>
    <p:sldId id="289" r:id="rId13"/>
    <p:sldId id="290" r:id="rId14"/>
    <p:sldId id="292" r:id="rId15"/>
    <p:sldId id="274" r:id="rId16"/>
    <p:sldId id="257" r:id="rId17"/>
    <p:sldId id="259" r:id="rId18"/>
    <p:sldId id="294" r:id="rId19"/>
    <p:sldId id="260" r:id="rId20"/>
    <p:sldId id="261" r:id="rId21"/>
    <p:sldId id="276" r:id="rId22"/>
    <p:sldId id="262" r:id="rId23"/>
    <p:sldId id="263" r:id="rId24"/>
    <p:sldId id="264" r:id="rId25"/>
    <p:sldId id="295" r:id="rId2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7"/>
      </p:cViewPr>
      <p:guideLst>
        <p:guide orient="horz" pos="1620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1" y="-23356"/>
            <a:ext cx="980368" cy="1188957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spd="slow" advTm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5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015"/>
            </a:lvl1pPr>
            <a:lvl2pPr marL="193040" indent="0" algn="ctr">
              <a:buNone/>
              <a:defRPr sz="845"/>
            </a:lvl2pPr>
            <a:lvl3pPr marL="386080" indent="0" algn="ctr">
              <a:buNone/>
              <a:defRPr sz="760"/>
            </a:lvl3pPr>
            <a:lvl4pPr marL="578485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565" indent="0" algn="ctr">
              <a:buNone/>
              <a:defRPr sz="675"/>
            </a:lvl6pPr>
            <a:lvl7pPr marL="1157605" indent="0" algn="ctr">
              <a:buNone/>
              <a:defRPr sz="675"/>
            </a:lvl7pPr>
            <a:lvl8pPr marL="1350010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25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1pPr>
            <a:lvl2pPr marL="19304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2pPr>
            <a:lvl3pPr marL="386080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48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56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60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01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015" b="1"/>
            </a:lvl1pPr>
            <a:lvl2pPr marL="193040" indent="0">
              <a:buNone/>
              <a:defRPr sz="845" b="1"/>
            </a:lvl2pPr>
            <a:lvl3pPr marL="386080" indent="0">
              <a:buNone/>
              <a:defRPr sz="760" b="1"/>
            </a:lvl3pPr>
            <a:lvl4pPr marL="578485" indent="0">
              <a:buNone/>
              <a:defRPr sz="675" b="1"/>
            </a:lvl4pPr>
            <a:lvl5pPr marL="771525" indent="0">
              <a:buNone/>
              <a:defRPr sz="675" b="1"/>
            </a:lvl5pPr>
            <a:lvl6pPr marL="964565" indent="0">
              <a:buNone/>
              <a:defRPr sz="675" b="1"/>
            </a:lvl6pPr>
            <a:lvl7pPr marL="1157605" indent="0">
              <a:buNone/>
              <a:defRPr sz="675" b="1"/>
            </a:lvl7pPr>
            <a:lvl8pPr marL="1350010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015" b="1"/>
            </a:lvl1pPr>
            <a:lvl2pPr marL="193040" indent="0">
              <a:buNone/>
              <a:defRPr sz="845" b="1"/>
            </a:lvl2pPr>
            <a:lvl3pPr marL="386080" indent="0">
              <a:buNone/>
              <a:defRPr sz="760" b="1"/>
            </a:lvl3pPr>
            <a:lvl4pPr marL="578485" indent="0">
              <a:buNone/>
              <a:defRPr sz="675" b="1"/>
            </a:lvl4pPr>
            <a:lvl5pPr marL="771525" indent="0">
              <a:buNone/>
              <a:defRPr sz="675" b="1"/>
            </a:lvl5pPr>
            <a:lvl6pPr marL="964565" indent="0">
              <a:buNone/>
              <a:defRPr sz="675" b="1"/>
            </a:lvl6pPr>
            <a:lvl7pPr marL="1157605" indent="0">
              <a:buNone/>
              <a:defRPr sz="675" b="1"/>
            </a:lvl7pPr>
            <a:lvl8pPr marL="1350010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0"/>
            </a:lvl2pPr>
            <a:lvl3pPr>
              <a:defRPr sz="1015"/>
            </a:lvl3pPr>
            <a:lvl4pPr>
              <a:defRPr sz="845"/>
            </a:lvl4pPr>
            <a:lvl5pPr>
              <a:defRPr sz="845"/>
            </a:lvl5pPr>
            <a:lvl6pPr>
              <a:defRPr sz="845"/>
            </a:lvl6pPr>
            <a:lvl7pPr>
              <a:defRPr sz="845"/>
            </a:lvl7pPr>
            <a:lvl8pPr>
              <a:defRPr sz="845"/>
            </a:lvl8pPr>
            <a:lvl9pPr>
              <a:defRPr sz="84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3040" indent="0">
              <a:buNone/>
              <a:defRPr sz="595"/>
            </a:lvl2pPr>
            <a:lvl3pPr marL="386080" indent="0">
              <a:buNone/>
              <a:defRPr sz="505"/>
            </a:lvl3pPr>
            <a:lvl4pPr marL="578485" indent="0">
              <a:buNone/>
              <a:defRPr sz="425"/>
            </a:lvl4pPr>
            <a:lvl5pPr marL="771525" indent="0">
              <a:buNone/>
              <a:defRPr sz="425"/>
            </a:lvl5pPr>
            <a:lvl6pPr marL="964565" indent="0">
              <a:buNone/>
              <a:defRPr sz="425"/>
            </a:lvl6pPr>
            <a:lvl7pPr marL="1157605" indent="0">
              <a:buNone/>
              <a:defRPr sz="425"/>
            </a:lvl7pPr>
            <a:lvl8pPr marL="1350010" indent="0">
              <a:buNone/>
              <a:defRPr sz="425"/>
            </a:lvl8pPr>
            <a:lvl9pPr marL="1543050" indent="0">
              <a:buNone/>
              <a:defRPr sz="4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3040" indent="0">
              <a:buNone/>
              <a:defRPr sz="1180"/>
            </a:lvl2pPr>
            <a:lvl3pPr marL="386080" indent="0">
              <a:buNone/>
              <a:defRPr sz="1015"/>
            </a:lvl3pPr>
            <a:lvl4pPr marL="578485" indent="0">
              <a:buNone/>
              <a:defRPr sz="845"/>
            </a:lvl4pPr>
            <a:lvl5pPr marL="771525" indent="0">
              <a:buNone/>
              <a:defRPr sz="845"/>
            </a:lvl5pPr>
            <a:lvl6pPr marL="964565" indent="0">
              <a:buNone/>
              <a:defRPr sz="845"/>
            </a:lvl6pPr>
            <a:lvl7pPr marL="1157605" indent="0">
              <a:buNone/>
              <a:defRPr sz="845"/>
            </a:lvl7pPr>
            <a:lvl8pPr marL="1350010" indent="0">
              <a:buNone/>
              <a:defRPr sz="845"/>
            </a:lvl8pPr>
            <a:lvl9pPr marL="1543050" indent="0">
              <a:buNone/>
              <a:defRPr sz="84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3040" indent="0">
              <a:buNone/>
              <a:defRPr sz="595"/>
            </a:lvl2pPr>
            <a:lvl3pPr marL="386080" indent="0">
              <a:buNone/>
              <a:defRPr sz="505"/>
            </a:lvl3pPr>
            <a:lvl4pPr marL="578485" indent="0">
              <a:buNone/>
              <a:defRPr sz="425"/>
            </a:lvl4pPr>
            <a:lvl5pPr marL="771525" indent="0">
              <a:buNone/>
              <a:defRPr sz="425"/>
            </a:lvl5pPr>
            <a:lvl6pPr marL="964565" indent="0">
              <a:buNone/>
              <a:defRPr sz="425"/>
            </a:lvl6pPr>
            <a:lvl7pPr marL="1157605" indent="0">
              <a:buNone/>
              <a:defRPr sz="425"/>
            </a:lvl7pPr>
            <a:lvl8pPr marL="1350010" indent="0">
              <a:buNone/>
              <a:defRPr sz="425"/>
            </a:lvl8pPr>
            <a:lvl9pPr marL="1543050" indent="0">
              <a:buNone/>
              <a:defRPr sz="4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8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2024/12/17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5523092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9" rIns="68578" bIns="34289" rtlCol="0" anchor="ctr"/>
          <a:lstStyle/>
          <a:p>
            <a:pPr algn="ctr" defTabSz="914400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transition spd="slow" advTm="0">
    <p:fade/>
  </p:transition>
  <p:txStyles>
    <p:titleStyle>
      <a:lvl1pPr algn="ctr" defTabSz="685800" rtl="0" eaLnBrk="1" latinLnBrk="0" hangingPunct="1">
        <a:spcBef>
          <a:spcPct val="0"/>
        </a:spcBef>
        <a:buNone/>
        <a:defRPr sz="33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2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08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386080" rtl="0" eaLnBrk="1" latinLnBrk="0" hangingPunct="1">
        <a:lnSpc>
          <a:spcPct val="90000"/>
        </a:lnSpc>
        <a:spcBef>
          <a:spcPct val="0"/>
        </a:spcBef>
        <a:buNone/>
        <a:defRPr sz="18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520" indent="-95885" algn="l" defTabSz="38608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180" kern="1200">
          <a:solidFill>
            <a:schemeClr val="tx1"/>
          </a:solidFill>
          <a:latin typeface="+mn-lt"/>
          <a:ea typeface="+mn-ea"/>
          <a:cs typeface="+mn-cs"/>
        </a:defRPr>
      </a:lvl1pPr>
      <a:lvl2pPr marL="289560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482600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45" kern="1200">
          <a:solidFill>
            <a:schemeClr val="tx1"/>
          </a:solidFill>
          <a:latin typeface="+mn-lt"/>
          <a:ea typeface="+mn-ea"/>
          <a:cs typeface="+mn-cs"/>
        </a:defRPr>
      </a:lvl3pPr>
      <a:lvl4pPr marL="675640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8045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1085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4125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7165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570" indent="-95885" algn="l" defTabSz="386080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3040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6080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485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565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605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10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6080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png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5" Type="http://schemas.openxmlformats.org/officeDocument/2006/relationships/audio" Target="../media/audio1.wav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2.jpeg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635" cy="51435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12" y="2906740"/>
            <a:ext cx="4968428" cy="156339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8982" y="1010478"/>
            <a:ext cx="5589457" cy="1563398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7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72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9144635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1547561" y="2323664"/>
            <a:ext cx="4788403" cy="1324844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8850" y="1028700"/>
            <a:ext cx="1828800" cy="514350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3718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028700" y="228600"/>
            <a:ext cx="6478905" cy="1519238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>
                <a:solidFill>
                  <a:srgbClr val="002060"/>
                </a:solidFill>
              </a:rPr>
              <a:t>số bướm ? số hoa</a:t>
            </a:r>
          </a:p>
          <a:p>
            <a:pPr algn="l"/>
            <a:r>
              <a:rPr lang="en-US" sz="3300" b="1">
                <a:solidFill>
                  <a:srgbClr val="002060"/>
                </a:solidFill>
              </a:rPr>
              <a:t>A</a:t>
            </a:r>
            <a:r>
              <a:rPr lang="en-US" sz="3300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sz="3300" b="1" dirty="0">
                <a:solidFill>
                  <a:srgbClr val="002060"/>
                </a:solidFill>
              </a:rPr>
              <a:t>B.</a:t>
            </a: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706" y="2960633"/>
            <a:ext cx="1512842" cy="1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92135" y="2334113"/>
            <a:ext cx="1792432" cy="2396133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0760" y="2642186"/>
            <a:ext cx="122762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67584" y="3203418"/>
            <a:ext cx="1490783" cy="13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322984" y="2326034"/>
            <a:ext cx="1792432" cy="2396133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11609" y="2634108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304584" y="1785531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B. &gt;</a:t>
            </a:r>
            <a:endParaRPr lang="en-US" sz="3300" dirty="0"/>
          </a:p>
        </p:txBody>
      </p:sp>
      <p:sp>
        <p:nvSpPr>
          <p:cNvPr id="19" name="No"/>
          <p:cNvSpPr txBox="1"/>
          <p:nvPr/>
        </p:nvSpPr>
        <p:spPr>
          <a:xfrm>
            <a:off x="2322984" y="1777453"/>
            <a:ext cx="1723971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A. &lt;</a:t>
            </a:r>
            <a:endParaRPr lang="en-US" sz="3300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88" y="1109815"/>
            <a:ext cx="706703" cy="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14" y="2401949"/>
            <a:ext cx="1227629" cy="12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37215"/>
            <a:ext cx="2246837" cy="22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30" y="3301539"/>
            <a:ext cx="851781" cy="11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52" y="3991803"/>
            <a:ext cx="1044029" cy="10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8" y="4411655"/>
            <a:ext cx="974226" cy="3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6115050" y="0"/>
            <a:ext cx="7143750" cy="51435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8006195" y="-1289989"/>
            <a:ext cx="11481955" cy="6490640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b="1"/>
                  <a:t>Danang Vietnam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77690" y="228600"/>
            <a:ext cx="3608070" cy="146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598" y="3312860"/>
            <a:ext cx="1643062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8" y="2559790"/>
            <a:ext cx="1792432" cy="2396133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38853" y="2867864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8" y="2559790"/>
            <a:ext cx="1792432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48443" y="286786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145911" y="2011208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A</a:t>
            </a:r>
            <a:r>
              <a:rPr lang="en-US" sz="3300"/>
              <a:t>. =</a:t>
            </a:r>
            <a:endParaRPr lang="en-US" sz="3300" dirty="0"/>
          </a:p>
        </p:txBody>
      </p:sp>
      <p:sp>
        <p:nvSpPr>
          <p:cNvPr id="20" name="No"/>
          <p:cNvSpPr txBox="1"/>
          <p:nvPr/>
        </p:nvSpPr>
        <p:spPr>
          <a:xfrm>
            <a:off x="5155501" y="2011208"/>
            <a:ext cx="179674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B</a:t>
            </a:r>
            <a:r>
              <a:rPr lang="en-US" sz="3300"/>
              <a:t>. &gt;</a:t>
            </a:r>
            <a:endParaRPr lang="en-US" sz="3300" dirty="0"/>
          </a:p>
        </p:txBody>
      </p:sp>
      <p:sp>
        <p:nvSpPr>
          <p:cNvPr id="28" name="Title 1"/>
          <p:cNvSpPr txBox="1"/>
          <p:nvPr/>
        </p:nvSpPr>
        <p:spPr>
          <a:xfrm>
            <a:off x="1028700" y="228600"/>
            <a:ext cx="6478905" cy="151892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>
                <a:solidFill>
                  <a:srgbClr val="002060"/>
                </a:solidFill>
              </a:rPr>
              <a:t>số thỏ ? số cà rốt</a:t>
            </a:r>
          </a:p>
          <a:p>
            <a:pPr algn="l"/>
            <a:r>
              <a:rPr lang="en-US" sz="3300" b="1">
                <a:solidFill>
                  <a:srgbClr val="002060"/>
                </a:solidFill>
              </a:rPr>
              <a:t>A</a:t>
            </a:r>
            <a:r>
              <a:rPr lang="en-US" sz="3300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sz="3300" b="1" dirty="0">
                <a:solidFill>
                  <a:srgbClr val="002060"/>
                </a:solidFill>
              </a:rPr>
              <a:t>B.</a:t>
            </a: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6115050" y="0"/>
            <a:ext cx="714375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001000" y="1"/>
            <a:ext cx="9141170" cy="51434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b="1"/>
                  <a:t>Danang Vietnam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5440" y="31750"/>
            <a:ext cx="3845560" cy="1913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416326" y="3310181"/>
            <a:ext cx="1250156" cy="13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150228" y="2559790"/>
            <a:ext cx="1792432" cy="2396133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438853" y="2867864"/>
            <a:ext cx="1227629" cy="1779985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59818" y="2559790"/>
            <a:ext cx="1792432" cy="2396133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448443" y="2867864"/>
            <a:ext cx="122762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162675" y="2011208"/>
            <a:ext cx="1767536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A</a:t>
            </a:r>
            <a:r>
              <a:rPr lang="en-US" sz="3300"/>
              <a:t>. &gt;</a:t>
            </a:r>
            <a:endParaRPr lang="en-US" sz="3300" dirty="0"/>
          </a:p>
        </p:txBody>
      </p:sp>
      <p:sp>
        <p:nvSpPr>
          <p:cNvPr id="20" name="No"/>
          <p:cNvSpPr txBox="1"/>
          <p:nvPr/>
        </p:nvSpPr>
        <p:spPr>
          <a:xfrm>
            <a:off x="5159818" y="2011208"/>
            <a:ext cx="1792432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B</a:t>
            </a:r>
            <a:r>
              <a:rPr lang="en-US" sz="3300"/>
              <a:t>. &lt;</a:t>
            </a:r>
            <a:endParaRPr lang="en-US" sz="3300" dirty="0"/>
          </a:p>
        </p:txBody>
      </p:sp>
      <p:sp>
        <p:nvSpPr>
          <p:cNvPr id="27" name="Title 1"/>
          <p:cNvSpPr txBox="1"/>
          <p:nvPr/>
        </p:nvSpPr>
        <p:spPr>
          <a:xfrm>
            <a:off x="1678132" y="228600"/>
            <a:ext cx="5829300" cy="151903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>
                <a:solidFill>
                  <a:srgbClr val="002060"/>
                </a:solidFill>
              </a:rPr>
              <a:t>số lá ? số tằm</a:t>
            </a:r>
          </a:p>
          <a:p>
            <a:pPr algn="l"/>
            <a:r>
              <a:rPr lang="en-US" sz="3300" b="1">
                <a:solidFill>
                  <a:srgbClr val="002060"/>
                </a:solidFill>
              </a:rPr>
              <a:t>A</a:t>
            </a:r>
            <a:r>
              <a:rPr lang="en-US" sz="3300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sz="3300" b="1" dirty="0">
                <a:solidFill>
                  <a:srgbClr val="002060"/>
                </a:solidFill>
              </a:rPr>
              <a:t>B.</a:t>
            </a: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6115050" y="0"/>
            <a:ext cx="714375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021782" y="-21716"/>
            <a:ext cx="7590559" cy="516301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/>
                <a:t>Asia Park </a:t>
              </a:r>
            </a:p>
            <a:p>
              <a:r>
                <a:rPr lang="en-US" b="1"/>
                <a:t>Danang Vietnam</a:t>
              </a:r>
              <a:endParaRPr lang="en-US" sz="3600" b="1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770" y="0"/>
            <a:ext cx="3639185" cy="1903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050" y="2457450"/>
            <a:ext cx="1885950" cy="6453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4457700"/>
            <a:ext cx="1828800" cy="514350"/>
          </a:xfrm>
        </p:spPr>
        <p:txBody>
          <a:bodyPr>
            <a:normAutofit fontScale="950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Phan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Thuận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351</Words>
  <Application>Microsoft Office PowerPoint</Application>
  <PresentationFormat>On-screen Show (16:9)</PresentationFormat>
  <Paragraphs>128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Malgun Gothic</vt:lpstr>
      <vt:lpstr>SimSun</vt:lpstr>
      <vt:lpstr>SimSun</vt:lpstr>
      <vt:lpstr>Adobe Caslon Pro Bold</vt:lpstr>
      <vt:lpstr>Aharoni</vt:lpstr>
      <vt:lpstr>Arial</vt:lpstr>
      <vt:lpstr>Arial Rounded</vt:lpstr>
      <vt:lpstr>Calibri</vt:lpstr>
      <vt:lpstr>Calibri Light</vt:lpstr>
      <vt:lpstr>Estrangelo Edessa</vt:lpstr>
      <vt:lpstr>Times New Roman</vt:lpstr>
      <vt:lpstr>Verdana</vt:lpstr>
      <vt:lpstr>Custom Design</vt:lpstr>
      <vt:lpstr>Office 主题</vt:lpstr>
      <vt:lpstr>Default Design</vt:lpstr>
      <vt:lpstr>Gear Drives</vt:lpstr>
      <vt:lpstr>2_Office Theme</vt:lpstr>
      <vt:lpstr>3_Office Theme</vt:lpstr>
      <vt:lpstr>4_Office Theme</vt:lpstr>
      <vt:lpstr>1_第一PPT，www.1ppt.com</vt:lpstr>
      <vt:lpstr>5_Office Theme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145</cp:revision>
  <dcterms:created xsi:type="dcterms:W3CDTF">2014-04-01T16:27:00Z</dcterms:created>
  <dcterms:modified xsi:type="dcterms:W3CDTF">2024-12-16T21:53:57Z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