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</p:sldMasterIdLst>
  <p:notesMasterIdLst>
    <p:notesMasterId r:id="rId20"/>
  </p:notesMasterIdLst>
  <p:handoutMasterIdLst>
    <p:handoutMasterId r:id="rId21"/>
  </p:handoutMasterIdLst>
  <p:sldIdLst>
    <p:sldId id="2007577095" r:id="rId4"/>
    <p:sldId id="2007577096" r:id="rId5"/>
    <p:sldId id="2007577099" r:id="rId6"/>
    <p:sldId id="257" r:id="rId7"/>
    <p:sldId id="2007577110" r:id="rId8"/>
    <p:sldId id="2007577111" r:id="rId9"/>
    <p:sldId id="2007577116" r:id="rId10"/>
    <p:sldId id="2007577114" r:id="rId11"/>
    <p:sldId id="2007577115" r:id="rId12"/>
    <p:sldId id="2007577117" r:id="rId13"/>
    <p:sldId id="2007577118" r:id="rId14"/>
    <p:sldId id="2007577119" r:id="rId15"/>
    <p:sldId id="2007577112" r:id="rId16"/>
    <p:sldId id="2007577120" r:id="rId17"/>
    <p:sldId id="2007577113" r:id="rId18"/>
    <p:sldId id="20075770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slide" Target="slide16.xml"/><Relationship Id="rId2" Type="http://schemas.openxmlformats.org/officeDocument/2006/relationships/slide" Target="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Các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số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6,7,8,9,10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8C429AC-155D-4547-B051-12B3C4EEAC32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voi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D033E-B665-44C6-BCC4-A06A50B1F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C6DCA-3DD1-4845-BADC-26D711E7D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1695364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68CDACF-9490-47E5-8A2B-6EF0E38692B0}"/>
              </a:ext>
            </a:extLst>
          </p:cNvPr>
          <p:cNvSpPr/>
          <p:nvPr/>
        </p:nvSpPr>
        <p:spPr>
          <a:xfrm>
            <a:off x="98970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560F9B41-F492-462E-9D98-4B75DDD269A9}"/>
              </a:ext>
            </a:extLst>
          </p:cNvPr>
          <p:cNvSpPr/>
          <p:nvPr/>
        </p:nvSpPr>
        <p:spPr>
          <a:xfrm>
            <a:off x="78396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11E9B73-FD50-4AF8-AE33-8752672D871E}"/>
              </a:ext>
            </a:extLst>
          </p:cNvPr>
          <p:cNvSpPr/>
          <p:nvPr/>
        </p:nvSpPr>
        <p:spPr>
          <a:xfrm>
            <a:off x="5784586" y="478810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03746AF-463A-4133-ABE6-BCEC0932C56B}"/>
              </a:ext>
            </a:extLst>
          </p:cNvPr>
          <p:cNvSpPr/>
          <p:nvPr/>
        </p:nvSpPr>
        <p:spPr>
          <a:xfrm>
            <a:off x="5844368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3AA05960-4434-4BC8-BF4E-EEF1F1750A17}"/>
              </a:ext>
            </a:extLst>
          </p:cNvPr>
          <p:cNvSpPr/>
          <p:nvPr/>
        </p:nvSpPr>
        <p:spPr>
          <a:xfrm>
            <a:off x="99591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3D8958E-0B5C-4762-A4AE-9BB807DD32BD}"/>
              </a:ext>
            </a:extLst>
          </p:cNvPr>
          <p:cNvSpPr/>
          <p:nvPr/>
        </p:nvSpPr>
        <p:spPr>
          <a:xfrm>
            <a:off x="79017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0D2C5-4131-4FF9-9488-9B299EFD5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4" y="595802"/>
            <a:ext cx="2117604" cy="10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76EAE-5FE6-43FC-96AF-2639A3BAF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25" y="1631568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BFFBE6F8-FFAB-4BF1-B5DA-608787C122DE}"/>
              </a:ext>
            </a:extLst>
          </p:cNvPr>
          <p:cNvSpPr/>
          <p:nvPr/>
        </p:nvSpPr>
        <p:spPr>
          <a:xfrm>
            <a:off x="9620632" y="47243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6F02938-9C4C-42B5-9251-44EB4FEC8D70}"/>
              </a:ext>
            </a:extLst>
          </p:cNvPr>
          <p:cNvSpPr/>
          <p:nvPr/>
        </p:nvSpPr>
        <p:spPr>
          <a:xfrm>
            <a:off x="7563232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518C5F9-60DE-4D60-8410-78827FC4F239}"/>
              </a:ext>
            </a:extLst>
          </p:cNvPr>
          <p:cNvSpPr/>
          <p:nvPr/>
        </p:nvSpPr>
        <p:spPr>
          <a:xfrm>
            <a:off x="5508140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C973F31C-9D48-458A-8118-F51C2B6C5099}"/>
              </a:ext>
            </a:extLst>
          </p:cNvPr>
          <p:cNvSpPr/>
          <p:nvPr/>
        </p:nvSpPr>
        <p:spPr>
          <a:xfrm>
            <a:off x="5567922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65A7BE4-C7E6-4881-980D-38F9CD6C7478}"/>
              </a:ext>
            </a:extLst>
          </p:cNvPr>
          <p:cNvSpPr/>
          <p:nvPr/>
        </p:nvSpPr>
        <p:spPr>
          <a:xfrm>
            <a:off x="96827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2CF0ABC-168A-4CBB-AB03-BCC27932D64F}"/>
              </a:ext>
            </a:extLst>
          </p:cNvPr>
          <p:cNvSpPr/>
          <p:nvPr/>
        </p:nvSpPr>
        <p:spPr>
          <a:xfrm>
            <a:off x="76253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6DA45-5157-43E4-862A-C5BADD4D3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42" y="636560"/>
            <a:ext cx="1990014" cy="99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AB4B31-E816-40F2-9A62-5C719515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22" y="1567773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CF6908B3-8A7B-489B-A97F-A3E82213320A}"/>
              </a:ext>
            </a:extLst>
          </p:cNvPr>
          <p:cNvSpPr/>
          <p:nvPr/>
        </p:nvSpPr>
        <p:spPr>
          <a:xfrm>
            <a:off x="9652529" y="4660512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88AE1B9-AFBE-4EDA-820B-CCC3A5F2AF72}"/>
              </a:ext>
            </a:extLst>
          </p:cNvPr>
          <p:cNvSpPr/>
          <p:nvPr/>
        </p:nvSpPr>
        <p:spPr>
          <a:xfrm>
            <a:off x="7595129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009492E-1BA1-43F5-A265-5508B0719A42}"/>
              </a:ext>
            </a:extLst>
          </p:cNvPr>
          <p:cNvSpPr/>
          <p:nvPr/>
        </p:nvSpPr>
        <p:spPr>
          <a:xfrm>
            <a:off x="5540037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8848A06A-B35B-4B67-95FC-BB3F8AA6FAB6}"/>
              </a:ext>
            </a:extLst>
          </p:cNvPr>
          <p:cNvSpPr/>
          <p:nvPr/>
        </p:nvSpPr>
        <p:spPr>
          <a:xfrm>
            <a:off x="5599819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25D28C15-DFB1-45F3-B722-08999C7C25A5}"/>
              </a:ext>
            </a:extLst>
          </p:cNvPr>
          <p:cNvSpPr/>
          <p:nvPr/>
        </p:nvSpPr>
        <p:spPr>
          <a:xfrm>
            <a:off x="97146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3AEE0C89-9170-47FE-9508-15CB0F5477C3}"/>
              </a:ext>
            </a:extLst>
          </p:cNvPr>
          <p:cNvSpPr/>
          <p:nvPr/>
        </p:nvSpPr>
        <p:spPr>
          <a:xfrm>
            <a:off x="76572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099B9-7889-45AD-83EF-7342D7EEB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35" y="653259"/>
            <a:ext cx="2029848" cy="10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669851"/>
            <a:ext cx="3916301" cy="221203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8F1C7B0-8332-4B69-8C2C-68604EBF406D}"/>
              </a:ext>
            </a:extLst>
          </p:cNvPr>
          <p:cNvSpPr/>
          <p:nvPr/>
        </p:nvSpPr>
        <p:spPr>
          <a:xfrm>
            <a:off x="7441177" y="2326589"/>
            <a:ext cx="638628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61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71202" y="953923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371490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Cách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83" y="1642638"/>
            <a:ext cx="524205" cy="5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9" y="217619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1922" y="1855046"/>
            <a:ext cx="2845535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1. Tung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45873" y="2038912"/>
            <a:ext cx="2299615" cy="8781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6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2933543"/>
            <a:ext cx="3172282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tương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với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9" name="Picture 8" descr="Color easter egg cartoon spring decoration and Vector Image">
            <a:extLst>
              <a:ext uri="{FF2B5EF4-FFF2-40B4-BE49-F238E27FC236}">
                <a16:creationId xmlns:a16="http://schemas.microsoft.com/office/drawing/2014/main" id="{0447249E-1FD4-4753-BCAD-9B8051E76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4497632" y="3365057"/>
            <a:ext cx="570221" cy="7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2622" y="5076001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Lấy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về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A28430EB-B271-491B-9761-8AD1FA2D8656}"/>
              </a:ext>
            </a:extLst>
          </p:cNvPr>
          <p:cNvSpPr/>
          <p:nvPr/>
        </p:nvSpPr>
        <p:spPr>
          <a:xfrm>
            <a:off x="4451927" y="5318278"/>
            <a:ext cx="684866" cy="6743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94" y="288683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51" y="288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39" y="2125474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11" y="2125474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36" y="2125474"/>
            <a:ext cx="2956464" cy="167303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8026" y="5596148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A8A94D67-CAA7-4C57-A0BA-8102B4B29DA0}"/>
              </a:ext>
            </a:extLst>
          </p:cNvPr>
          <p:cNvSpPr/>
          <p:nvPr/>
        </p:nvSpPr>
        <p:spPr>
          <a:xfrm>
            <a:off x="8590001" y="4394698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8D618593-144F-49E5-99C3-4EA86E0DBCCD}"/>
              </a:ext>
            </a:extLst>
          </p:cNvPr>
          <p:cNvSpPr/>
          <p:nvPr/>
        </p:nvSpPr>
        <p:spPr>
          <a:xfrm>
            <a:off x="6532601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A2FEE7-76FD-4A4E-BF04-4F98113E51E0}"/>
              </a:ext>
            </a:extLst>
          </p:cNvPr>
          <p:cNvSpPr/>
          <p:nvPr/>
        </p:nvSpPr>
        <p:spPr>
          <a:xfrm>
            <a:off x="4477509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0734A-671A-41F5-8097-6096450D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1301958"/>
            <a:ext cx="5465252" cy="3092740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196167D3-8592-4156-9BB5-462AAC86FA4A}"/>
              </a:ext>
            </a:extLst>
          </p:cNvPr>
          <p:cNvSpPr/>
          <p:nvPr/>
        </p:nvSpPr>
        <p:spPr>
          <a:xfrm>
            <a:off x="914400" y="737499"/>
            <a:ext cx="3622890" cy="29318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BF62B-80D8-4031-88B1-87B44B6F2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562" y="4098485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7E08711-FF01-4182-B24A-800B44CF105B}"/>
              </a:ext>
            </a:extLst>
          </p:cNvPr>
          <p:cNvSpPr/>
          <p:nvPr/>
        </p:nvSpPr>
        <p:spPr>
          <a:xfrm>
            <a:off x="4537291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6A27F801-DBBF-40D8-9AF2-82E650287BCC}"/>
              </a:ext>
            </a:extLst>
          </p:cNvPr>
          <p:cNvSpPr/>
          <p:nvPr/>
        </p:nvSpPr>
        <p:spPr>
          <a:xfrm>
            <a:off x="86520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B44214D6-170F-4554-A75E-EB642515F448}"/>
              </a:ext>
            </a:extLst>
          </p:cNvPr>
          <p:cNvSpPr/>
          <p:nvPr/>
        </p:nvSpPr>
        <p:spPr>
          <a:xfrm>
            <a:off x="65946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6D9FBF-0E2B-4A43-A4FB-B3FCE65EF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519565"/>
            <a:ext cx="2057400" cy="1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4A8697CF-B409-42FB-A34B-D5B3112E3473}"/>
              </a:ext>
            </a:extLst>
          </p:cNvPr>
          <p:cNvSpPr/>
          <p:nvPr/>
        </p:nvSpPr>
        <p:spPr>
          <a:xfrm>
            <a:off x="91388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5B5339FE-14C9-4B4E-9C56-8DFB5D11992D}"/>
              </a:ext>
            </a:extLst>
          </p:cNvPr>
          <p:cNvSpPr/>
          <p:nvPr/>
        </p:nvSpPr>
        <p:spPr>
          <a:xfrm>
            <a:off x="70814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6B23DBD9-EE92-43E3-A671-7F5D71656CF7}"/>
              </a:ext>
            </a:extLst>
          </p:cNvPr>
          <p:cNvSpPr/>
          <p:nvPr/>
        </p:nvSpPr>
        <p:spPr>
          <a:xfrm>
            <a:off x="5026388" y="443545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3399-6473-40B7-8FF5-90F84DE27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1153852"/>
            <a:ext cx="5465252" cy="3092739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F7021078-C14A-4796-9AE7-8E69C904158F}"/>
              </a:ext>
            </a:extLst>
          </p:cNvPr>
          <p:cNvSpPr/>
          <p:nvPr/>
        </p:nvSpPr>
        <p:spPr>
          <a:xfrm>
            <a:off x="701748" y="885828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gà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4B429-8347-47C3-B2C1-1BEE79C12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08" y="4435456"/>
            <a:ext cx="1951283" cy="2157211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C01364A-C950-4F35-8F40-F49B961497D7}"/>
              </a:ext>
            </a:extLst>
          </p:cNvPr>
          <p:cNvSpPr/>
          <p:nvPr/>
        </p:nvSpPr>
        <p:spPr>
          <a:xfrm>
            <a:off x="5086170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59B9893-8CCA-4F39-9998-5128D7EC79B1}"/>
              </a:ext>
            </a:extLst>
          </p:cNvPr>
          <p:cNvSpPr/>
          <p:nvPr/>
        </p:nvSpPr>
        <p:spPr>
          <a:xfrm>
            <a:off x="92009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6E079B81-CB52-4797-928D-45CD3F53B182}"/>
              </a:ext>
            </a:extLst>
          </p:cNvPr>
          <p:cNvSpPr/>
          <p:nvPr/>
        </p:nvSpPr>
        <p:spPr>
          <a:xfrm>
            <a:off x="71435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692D1-2B73-4088-8970-601A76A41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479143"/>
            <a:ext cx="1995311" cy="9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51774-50FA-49AE-A86E-B4265C041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501780"/>
            <a:ext cx="5465252" cy="3092739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32BDAEE5-226A-4CA9-9C68-001821EBA6A6}"/>
              </a:ext>
            </a:extLst>
          </p:cNvPr>
          <p:cNvSpPr/>
          <p:nvPr/>
        </p:nvSpPr>
        <p:spPr>
          <a:xfrm>
            <a:off x="9535702" y="459671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2BC57C9F-829C-40C8-88B2-A458F8121E95}"/>
              </a:ext>
            </a:extLst>
          </p:cNvPr>
          <p:cNvSpPr/>
          <p:nvPr/>
        </p:nvSpPr>
        <p:spPr>
          <a:xfrm>
            <a:off x="7478302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863674FE-FEB7-4E08-9BC7-A7E0094007A9}"/>
              </a:ext>
            </a:extLst>
          </p:cNvPr>
          <p:cNvSpPr/>
          <p:nvPr/>
        </p:nvSpPr>
        <p:spPr>
          <a:xfrm>
            <a:off x="5423210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275DCA0-C2A4-460D-BE96-BA5C14D0197F}"/>
              </a:ext>
            </a:extLst>
          </p:cNvPr>
          <p:cNvSpPr/>
          <p:nvPr/>
        </p:nvSpPr>
        <p:spPr>
          <a:xfrm>
            <a:off x="5482992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1437DFF3-5198-4BAC-9F6C-38593D6B2B73}"/>
              </a:ext>
            </a:extLst>
          </p:cNvPr>
          <p:cNvSpPr/>
          <p:nvPr/>
        </p:nvSpPr>
        <p:spPr>
          <a:xfrm>
            <a:off x="95977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E5BBE80-06FD-4D66-8A54-EC1380B791D4}"/>
              </a:ext>
            </a:extLst>
          </p:cNvPr>
          <p:cNvSpPr/>
          <p:nvPr/>
        </p:nvSpPr>
        <p:spPr>
          <a:xfrm>
            <a:off x="75403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13B82-8513-4F41-86D9-9CDD26013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15" y="558951"/>
            <a:ext cx="2052556" cy="10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FEEE1-867E-4D7A-92B6-778FF203E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735697"/>
            <a:ext cx="5465252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78BFFCEC-0AB6-4CE1-81D7-1D91CCF19FAA}"/>
              </a:ext>
            </a:extLst>
          </p:cNvPr>
          <p:cNvSpPr/>
          <p:nvPr/>
        </p:nvSpPr>
        <p:spPr>
          <a:xfrm>
            <a:off x="9535705" y="483063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87687B9-2B3B-4FB1-8F87-3C3FDB7CB398}"/>
              </a:ext>
            </a:extLst>
          </p:cNvPr>
          <p:cNvSpPr/>
          <p:nvPr/>
        </p:nvSpPr>
        <p:spPr>
          <a:xfrm>
            <a:off x="7478305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88552E6-08CD-4680-8E2B-22EEF5C47673}"/>
              </a:ext>
            </a:extLst>
          </p:cNvPr>
          <p:cNvSpPr/>
          <p:nvPr/>
        </p:nvSpPr>
        <p:spPr>
          <a:xfrm>
            <a:off x="5423213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DF40939-5601-45E6-9235-EE6A13667898}"/>
              </a:ext>
            </a:extLst>
          </p:cNvPr>
          <p:cNvSpPr/>
          <p:nvPr/>
        </p:nvSpPr>
        <p:spPr>
          <a:xfrm>
            <a:off x="5482995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B7E4192A-969A-4977-931C-4083A9C2DA62}"/>
              </a:ext>
            </a:extLst>
          </p:cNvPr>
          <p:cNvSpPr/>
          <p:nvPr/>
        </p:nvSpPr>
        <p:spPr>
          <a:xfrm>
            <a:off x="95977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C458EFAD-C8E7-4397-8408-587803AD2D61}"/>
              </a:ext>
            </a:extLst>
          </p:cNvPr>
          <p:cNvSpPr/>
          <p:nvPr/>
        </p:nvSpPr>
        <p:spPr>
          <a:xfrm>
            <a:off x="75403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C6902-1075-438C-9FB6-B865B998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36" y="548454"/>
            <a:ext cx="2207058" cy="11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ADCFD-3C07-4519-B8F9-E15DAB20E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1151472"/>
            <a:ext cx="5465251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B209CA2-3D87-4FA4-A5E9-66E6055536FF}"/>
              </a:ext>
            </a:extLst>
          </p:cNvPr>
          <p:cNvSpPr/>
          <p:nvPr/>
        </p:nvSpPr>
        <p:spPr>
          <a:xfrm>
            <a:off x="9535703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1C4D028-6A20-42F0-9616-BD80265B3AD0}"/>
              </a:ext>
            </a:extLst>
          </p:cNvPr>
          <p:cNvSpPr/>
          <p:nvPr/>
        </p:nvSpPr>
        <p:spPr>
          <a:xfrm>
            <a:off x="7478303" y="42464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FC11AC7-2C76-448A-BB8D-E6A38D240DC4}"/>
              </a:ext>
            </a:extLst>
          </p:cNvPr>
          <p:cNvSpPr/>
          <p:nvPr/>
        </p:nvSpPr>
        <p:spPr>
          <a:xfrm>
            <a:off x="5423211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40AF3AB-BA72-4821-B586-83F083B45CB0}"/>
              </a:ext>
            </a:extLst>
          </p:cNvPr>
          <p:cNvSpPr/>
          <p:nvPr/>
        </p:nvSpPr>
        <p:spPr>
          <a:xfrm>
            <a:off x="5482993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E724E1DA-1732-4616-8428-A8E3A2E22214}"/>
              </a:ext>
            </a:extLst>
          </p:cNvPr>
          <p:cNvSpPr/>
          <p:nvPr/>
        </p:nvSpPr>
        <p:spPr>
          <a:xfrm>
            <a:off x="95977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4C3EAE8-FA85-47C5-916C-54CC18B45598}"/>
              </a:ext>
            </a:extLst>
          </p:cNvPr>
          <p:cNvSpPr/>
          <p:nvPr/>
        </p:nvSpPr>
        <p:spPr>
          <a:xfrm>
            <a:off x="75403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68DA4-4E9B-4191-B903-2DD9C189B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2" y="811400"/>
            <a:ext cx="1034213" cy="517107"/>
          </a:xfrm>
          <a:prstGeom prst="rect">
            <a:avLst/>
          </a:prstGeom>
        </p:spPr>
      </p:pic>
      <p:sp>
        <p:nvSpPr>
          <p:cNvPr id="12" name="Action Button: Home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B104DA1-6CA6-4D9C-A98B-2264A65D98A2}"/>
              </a:ext>
            </a:extLst>
          </p:cNvPr>
          <p:cNvSpPr/>
          <p:nvPr/>
        </p:nvSpPr>
        <p:spPr>
          <a:xfrm>
            <a:off x="10916049" y="5325013"/>
            <a:ext cx="425004" cy="4250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206</Words>
  <Application>Microsoft Office PowerPoint</Application>
  <PresentationFormat>Widescreen</PresentationFormat>
  <Paragraphs>49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Microsoft YaHei</vt:lpstr>
      <vt:lpstr>Arial</vt:lpstr>
      <vt:lpstr>Arial-Rounded</vt:lpstr>
      <vt:lpstr>Calibri</vt:lpstr>
      <vt:lpstr>等线</vt:lpstr>
      <vt:lpstr>Lato</vt:lpstr>
      <vt:lpstr>Lato Heavy</vt:lpstr>
      <vt:lpstr>UTM Avo</vt:lpstr>
      <vt:lpstr>Office Theme</vt:lpstr>
      <vt:lpstr>5_Office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29</cp:revision>
  <dcterms:created xsi:type="dcterms:W3CDTF">2021-07-24T01:07:49Z</dcterms:created>
  <dcterms:modified xsi:type="dcterms:W3CDTF">2024-12-16T21:35:58Z</dcterms:modified>
</cp:coreProperties>
</file>