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9" r:id="rId3"/>
  </p:sldMasterIdLst>
  <p:notesMasterIdLst>
    <p:notesMasterId r:id="rId25"/>
  </p:notesMasterIdLst>
  <p:handoutMasterIdLst>
    <p:handoutMasterId r:id="rId26"/>
  </p:handoutMasterIdLst>
  <p:sldIdLst>
    <p:sldId id="2007577109" r:id="rId4"/>
    <p:sldId id="2007577095" r:id="rId5"/>
    <p:sldId id="2007577096" r:id="rId6"/>
    <p:sldId id="2007577112" r:id="rId7"/>
    <p:sldId id="292" r:id="rId8"/>
    <p:sldId id="298" r:id="rId9"/>
    <p:sldId id="260" r:id="rId10"/>
    <p:sldId id="297" r:id="rId11"/>
    <p:sldId id="299" r:id="rId12"/>
    <p:sldId id="300" r:id="rId13"/>
    <p:sldId id="301" r:id="rId14"/>
    <p:sldId id="284" r:id="rId15"/>
    <p:sldId id="302" r:id="rId16"/>
    <p:sldId id="304" r:id="rId17"/>
    <p:sldId id="305" r:id="rId18"/>
    <p:sldId id="306" r:id="rId19"/>
    <p:sldId id="307" r:id="rId20"/>
    <p:sldId id="311" r:id="rId21"/>
    <p:sldId id="310" r:id="rId22"/>
    <p:sldId id="303" r:id="rId23"/>
    <p:sldId id="200757709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FF66FF"/>
    <a:srgbClr val="CC66FF"/>
    <a:srgbClr val="DB93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3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2024/12/17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5" Type="http://schemas.openxmlformats.org/officeDocument/2006/relationships/image" Target="../media/image39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slide" Target="slide19.xml"/><Relationship Id="rId3" Type="http://schemas.openxmlformats.org/officeDocument/2006/relationships/image" Target="../media/image59.png"/><Relationship Id="rId7" Type="http://schemas.openxmlformats.org/officeDocument/2006/relationships/slide" Target="slide16.xml"/><Relationship Id="rId12" Type="http://schemas.openxmlformats.org/officeDocument/2006/relationships/image" Target="../media/image64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11" Type="http://schemas.openxmlformats.org/officeDocument/2006/relationships/slide" Target="slide18.xml"/><Relationship Id="rId5" Type="http://schemas.openxmlformats.org/officeDocument/2006/relationships/slide" Target="slide15.xml"/><Relationship Id="rId15" Type="http://schemas.openxmlformats.org/officeDocument/2006/relationships/image" Target="../media/image40.png"/><Relationship Id="rId10" Type="http://schemas.openxmlformats.org/officeDocument/2006/relationships/image" Target="../media/image63.png"/><Relationship Id="rId4" Type="http://schemas.openxmlformats.org/officeDocument/2006/relationships/image" Target="../media/image60.png"/><Relationship Id="rId9" Type="http://schemas.openxmlformats.org/officeDocument/2006/relationships/slide" Target="slide17.xml"/><Relationship Id="rId1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3.xml"/><Relationship Id="rId4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3.xml"/><Relationship Id="rId4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3.xml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3.xml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slide" Target="slide6.xml"/><Relationship Id="rId7" Type="http://schemas.openxmlformats.org/officeDocument/2006/relationships/image" Target="../media/image30.png"/><Relationship Id="rId12" Type="http://schemas.openxmlformats.org/officeDocument/2006/relationships/slide" Target="slide11.xml"/><Relationship Id="rId17" Type="http://schemas.openxmlformats.org/officeDocument/2006/relationships/image" Target="../media/image37.png"/><Relationship Id="rId2" Type="http://schemas.openxmlformats.org/officeDocument/2006/relationships/slide" Target="slide15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11" Type="http://schemas.openxmlformats.org/officeDocument/2006/relationships/image" Target="../media/image32.png"/><Relationship Id="rId5" Type="http://schemas.openxmlformats.org/officeDocument/2006/relationships/slide" Target="slide18.xml"/><Relationship Id="rId15" Type="http://schemas.openxmlformats.org/officeDocument/2006/relationships/image" Target="../media/image35.png"/><Relationship Id="rId10" Type="http://schemas.openxmlformats.org/officeDocument/2006/relationships/slide" Target="slide10.xml"/><Relationship Id="rId4" Type="http://schemas.openxmlformats.org/officeDocument/2006/relationships/slide" Target="slide17.xml"/><Relationship Id="rId9" Type="http://schemas.openxmlformats.org/officeDocument/2006/relationships/image" Target="../media/image31.png"/><Relationship Id="rId1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" Target="slide5.xml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39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slide" Target="slide5.xml"/><Relationship Id="rId7" Type="http://schemas.openxmlformats.org/officeDocument/2006/relationships/image" Target="../media/image4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9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2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1562113" y="6257176"/>
            <a:ext cx="554362" cy="5622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281" y="2289132"/>
            <a:ext cx="2515680" cy="2234424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732564" y="392881"/>
            <a:ext cx="3819773" cy="25355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bao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con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thỏ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906" y="3253064"/>
            <a:ext cx="2600808" cy="28752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37" y="244291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4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1636815" y="6256341"/>
            <a:ext cx="555185" cy="56312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657" y="1994803"/>
            <a:ext cx="1347529" cy="1196875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674370" y="400050"/>
            <a:ext cx="3672227" cy="237974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bao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con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vịt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906" y="3253064"/>
            <a:ext cx="2600808" cy="28752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121" y="1901424"/>
            <a:ext cx="1347529" cy="1196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81" y="3157680"/>
            <a:ext cx="1347529" cy="1196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333" y="3818627"/>
            <a:ext cx="1347529" cy="11968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7109" y="3336130"/>
            <a:ext cx="1430978" cy="11968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597" y="115490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8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4" y="1695991"/>
            <a:ext cx="10359603" cy="4532326"/>
          </a:xfrm>
          <a:prstGeom prst="roundRect">
            <a:avLst>
              <a:gd name="adj" fmla="val 38607"/>
            </a:avLst>
          </a:prstGeom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983241" y="1406518"/>
            <a:ext cx="11580891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2. </a:t>
            </a:r>
            <a:r>
              <a:rPr lang="en-GB" sz="28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Chúng</a:t>
            </a:r>
            <a:r>
              <a:rPr lang="en-GB" sz="28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mình</a:t>
            </a:r>
            <a:r>
              <a:rPr lang="en-GB" sz="28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cùng</a:t>
            </a:r>
            <a:r>
              <a:rPr lang="en-GB" sz="28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tìm</a:t>
            </a:r>
            <a:r>
              <a:rPr lang="en-GB" sz="28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thích</a:t>
            </a:r>
            <a:r>
              <a:rPr lang="en-GB" sz="28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hợp</a:t>
            </a:r>
            <a:r>
              <a:rPr lang="en-GB" sz="28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ở </a:t>
            </a:r>
            <a:r>
              <a:rPr lang="en-GB" sz="28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dấu</a:t>
            </a:r>
            <a:r>
              <a:rPr lang="en-GB" sz="28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hỏi</a:t>
            </a:r>
            <a:r>
              <a:rPr lang="en-GB" sz="28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nào</a:t>
            </a:r>
            <a:r>
              <a:rPr lang="en-GB" sz="28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301" y="3170082"/>
            <a:ext cx="1927279" cy="1413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946" y="3170083"/>
            <a:ext cx="1959085" cy="14366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457" y="3161514"/>
            <a:ext cx="1938963" cy="14219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262" y="3149852"/>
            <a:ext cx="1986673" cy="14568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4" y="547917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9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2721333" y="656291"/>
            <a:ext cx="8705447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666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3. </a:t>
            </a:r>
            <a:r>
              <a:rPr lang="en-GB" sz="2666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Đếm</a:t>
            </a:r>
            <a:r>
              <a:rPr lang="en-GB" sz="2666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rồi</a:t>
            </a:r>
            <a:r>
              <a:rPr lang="en-GB" sz="2666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nhặt</a:t>
            </a:r>
            <a:r>
              <a:rPr lang="en-GB" sz="2666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cà</a:t>
            </a:r>
            <a:r>
              <a:rPr lang="en-GB" sz="2666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rốt</a:t>
            </a:r>
            <a:r>
              <a:rPr lang="en-GB" sz="2666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đã</a:t>
            </a:r>
            <a:r>
              <a:rPr lang="en-GB" sz="2666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tô</a:t>
            </a:r>
            <a:r>
              <a:rPr lang="en-GB" sz="2666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màu</a:t>
            </a:r>
            <a:endParaRPr lang="en-GB" sz="2666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8" r="21349"/>
          <a:stretch/>
        </p:blipFill>
        <p:spPr>
          <a:xfrm>
            <a:off x="3231880" y="1620658"/>
            <a:ext cx="3468340" cy="103222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73" y="1859492"/>
            <a:ext cx="2671792" cy="4342217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5" r="22170"/>
          <a:stretch/>
        </p:blipFill>
        <p:spPr>
          <a:xfrm>
            <a:off x="3231883" y="3123852"/>
            <a:ext cx="3468337" cy="1060522"/>
          </a:xfrm>
          <a:prstGeom prst="rect">
            <a:avLst/>
          </a:prstGeom>
        </p:spPr>
      </p:pic>
      <p:pic>
        <p:nvPicPr>
          <p:cNvPr id="13" name="Picture 12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7" r="22249"/>
          <a:stretch/>
        </p:blipFill>
        <p:spPr>
          <a:xfrm>
            <a:off x="3231881" y="4628584"/>
            <a:ext cx="3473267" cy="1060522"/>
          </a:xfrm>
          <a:prstGeom prst="rect">
            <a:avLst/>
          </a:prstGeom>
        </p:spPr>
      </p:pic>
      <p:pic>
        <p:nvPicPr>
          <p:cNvPr id="14" name="Picture 13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8" r="21853"/>
          <a:stretch/>
        </p:blipFill>
        <p:spPr>
          <a:xfrm>
            <a:off x="7843343" y="1620659"/>
            <a:ext cx="3596610" cy="1087370"/>
          </a:xfrm>
          <a:prstGeom prst="rect">
            <a:avLst/>
          </a:prstGeom>
        </p:spPr>
      </p:pic>
      <p:pic>
        <p:nvPicPr>
          <p:cNvPr id="15" name="Picture 14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7" r="22011"/>
          <a:stretch/>
        </p:blipFill>
        <p:spPr>
          <a:xfrm>
            <a:off x="7843340" y="3090850"/>
            <a:ext cx="3596613" cy="1093524"/>
          </a:xfrm>
          <a:prstGeom prst="rect">
            <a:avLst/>
          </a:prstGeom>
        </p:spPr>
      </p:pic>
      <p:pic>
        <p:nvPicPr>
          <p:cNvPr id="16" name="Picture 15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9" r="21931"/>
          <a:stretch/>
        </p:blipFill>
        <p:spPr>
          <a:xfrm>
            <a:off x="7843341" y="4610688"/>
            <a:ext cx="3583440" cy="108338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633913" y="1897591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a)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628951" y="3391476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b)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28951" y="4906246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c)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24529" y="1897591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d)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24529" y="3407977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e)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24529" y="4906246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g)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37" y="576251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a)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61" y="2320110"/>
            <a:ext cx="1066077" cy="1999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486" y="2320110"/>
            <a:ext cx="1315506" cy="221777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783402" y="1084442"/>
            <a:ext cx="573169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dirty="0" err="1"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Lato Heavy" panose="020F0502020204030203" pitchFamily="34" charset="0"/>
              </a:rPr>
              <a:t>rồi</a:t>
            </a:r>
            <a:r>
              <a:rPr lang="en-GB" sz="32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Lato Heavy" panose="020F0502020204030203" pitchFamily="34" charset="0"/>
              </a:rPr>
              <a:t>nhặt</a:t>
            </a:r>
            <a:r>
              <a:rPr lang="en-GB" sz="32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32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32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Lato Heavy" panose="020F0502020204030203" pitchFamily="34" charset="0"/>
              </a:rPr>
              <a:t>đã</a:t>
            </a:r>
            <a:r>
              <a:rPr lang="en-GB" sz="32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Lato Heavy" panose="020F0502020204030203" pitchFamily="34" charset="0"/>
              </a:rPr>
              <a:t>tô</a:t>
            </a:r>
            <a:r>
              <a:rPr lang="en-GB" sz="32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Lato Heavy" panose="020F0502020204030203" pitchFamily="34" charset="0"/>
              </a:rPr>
              <a:t>màu</a:t>
            </a:r>
            <a:endParaRPr lang="en-GB" sz="3200" dirty="0">
              <a:latin typeface="Calibri" panose="020F0502020204030204" pitchFamily="34" charset="0"/>
              <a:cs typeface="Lato Heavy" panose="020F0502020204030203" pitchFamily="34" charset="0"/>
            </a:endParaRPr>
          </a:p>
          <a:p>
            <a:pPr algn="l" defTabSz="1218804">
              <a:spcBef>
                <a:spcPts val="1333"/>
              </a:spcBef>
            </a:pPr>
            <a:endParaRPr lang="en-GB" sz="3200" dirty="0">
              <a:latin typeface="Calibri" panose="020F0502020204030204" pitchFamily="34" charset="0"/>
              <a:cs typeface="Lato Heavy" panose="020F0502020204030203" pitchFamily="34" charset="0"/>
            </a:endParaRPr>
          </a:p>
          <a:p>
            <a:pPr algn="l" defTabSz="1218804">
              <a:spcBef>
                <a:spcPts val="1333"/>
              </a:spcBef>
            </a:pPr>
            <a:endParaRPr lang="en-GB" sz="3200" dirty="0"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82" y="2320108"/>
            <a:ext cx="1066077" cy="19991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75" y="2320110"/>
            <a:ext cx="1066077" cy="1999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91" y="2382377"/>
            <a:ext cx="1315506" cy="221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20" name="Action Button: Home 19">
            <a:hlinkClick r:id="rId5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2033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9441 -0.06757 C -0.1142 -0.08269 -0.1437 -0.09071 -0.1746 -0.09071 C -0.21 -0.09071 -0.23811 -0.08269 -0.25773 -0.06757 L -0.35214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5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641E-6 -1.2959E-6 L -0.1017 -0.06757 C -0.12288 -0.08269 -0.15464 -0.09071 -0.18778 -0.09071 C -0.22597 -0.09071 -0.25616 -0.08269 -0.27716 -0.06757 L -0.37869 -1.2959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34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1486E-7 -1.2959E-6 L -0.1102 -0.06757 C -0.13329 -0.08269 -0.16765 -0.09071 -0.20375 -0.09071 C -0.24488 -0.09071 -0.27768 -0.08269 -0.30059 -0.06757 L -0.41062 -1.2959E-6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31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b)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61" y="2320110"/>
            <a:ext cx="1066077" cy="1999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486" y="2320110"/>
            <a:ext cx="1315506" cy="221777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714822" y="1026088"/>
            <a:ext cx="624604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rồi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nhặt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đã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tô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màu</a:t>
            </a:r>
            <a:endParaRPr lang="en-GB" sz="3200" dirty="0">
              <a:solidFill>
                <a:srgbClr val="40505E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  <a:p>
            <a:pPr algn="l" defTabSz="1218804">
              <a:spcBef>
                <a:spcPts val="1333"/>
              </a:spcBef>
            </a:pPr>
            <a:endParaRPr lang="en-GB" sz="3200" dirty="0">
              <a:solidFill>
                <a:srgbClr val="40505E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75" y="2320110"/>
            <a:ext cx="1066077" cy="1999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91" y="2320110"/>
            <a:ext cx="1315506" cy="221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03" y="2210815"/>
            <a:ext cx="1315506" cy="2217777"/>
          </a:xfrm>
          <a:prstGeom prst="rect">
            <a:avLst/>
          </a:prstGeom>
        </p:spPr>
      </p:pic>
      <p:sp>
        <p:nvSpPr>
          <p:cNvPr id="15" name="Action Button: Home 14">
            <a:hlinkClick r:id="rId5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884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8608 -0.06757 C -0.10413 -0.08269 -0.13103 -0.09071 -0.15915 -0.09071 C -0.19143 -0.09071 -0.21694 -0.08269 -0.23482 -0.06757 L -0.32073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3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1.2959E-6 L -0.11489 -0.06757 C -0.13901 -0.08269 -0.17477 -0.09071 -0.21243 -0.09071 C -0.25529 -0.09071 -0.28948 -0.08269 -0.31343 -0.06757 L -0.42798 -1.2959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81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939" y="2320107"/>
            <a:ext cx="1066077" cy="19991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258" y="2320107"/>
            <a:ext cx="1066077" cy="19991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c)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61" y="2320110"/>
            <a:ext cx="1066077" cy="1999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44" y="2210812"/>
            <a:ext cx="1315506" cy="221777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714822" y="1026088"/>
            <a:ext cx="522877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rồi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nhặt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đã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tô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màu</a:t>
            </a:r>
            <a:endParaRPr lang="en-GB" sz="3200" dirty="0">
              <a:solidFill>
                <a:srgbClr val="40505E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82" y="2320108"/>
            <a:ext cx="1066077" cy="1999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18" name="Action Button: Home 17">
            <a:hlinkClick r:id="rId5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2456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9441 -0.06757 C -0.1142 -0.08269 -0.1437 -0.09071 -0.1746 -0.09071 C -0.21 -0.09071 -0.23811 -0.08269 -0.25773 -0.06757 L -0.35214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5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641E-6 -1.2959E-6 L -0.11003 -0.06757 C -0.13294 -0.08269 -0.16731 -0.09071 -0.20323 -0.09071 C -0.24454 -0.09071 -0.27716 -0.08269 -0.2999 -0.06757 L -0.40958 -1.2959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79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1166E-6 -1.2959E-6 L -0.15411 -0.06757 C -0.18622 -0.08269 -0.23429 -0.09071 -0.28445 -0.09071 C -0.34224 -0.09071 -0.38788 -0.08269 -0.41964 -0.06757 L -0.57306 -1.2959E-6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3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1364E-6 -1.2959E-6 L -0.16974 -0.06757 C -0.20514 -0.08269 -0.25807 -0.09071 -0.31326 -0.09071 C -0.37696 -0.09071 -0.42746 -0.08269 -0.46252 -0.06757 L -0.63173 -1.2959E-6 " pathEditMode="relative" rAng="0" ptsTypes="AAA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8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d)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56" y="2210813"/>
            <a:ext cx="1315506" cy="221777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714822" y="1026088"/>
            <a:ext cx="538117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rồi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nhặt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đã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tô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màu</a:t>
            </a:r>
            <a:endParaRPr lang="en-GB" sz="3200" dirty="0">
              <a:solidFill>
                <a:srgbClr val="40505E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539" y="2320110"/>
            <a:ext cx="1066077" cy="1999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91" y="2320110"/>
            <a:ext cx="1315506" cy="221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1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890" y="2210813"/>
            <a:ext cx="1315506" cy="22177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58" y="2320110"/>
            <a:ext cx="1315506" cy="2217777"/>
          </a:xfrm>
          <a:prstGeom prst="rect">
            <a:avLst/>
          </a:prstGeom>
        </p:spPr>
      </p:pic>
      <p:sp>
        <p:nvSpPr>
          <p:cNvPr id="18" name="Action Button: Home 17">
            <a:hlinkClick r:id="rId5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1580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1232E-8 -1.2959E-6 L -0.12877 -0.06757 C -0.1555 -0.08269 -0.19577 -0.09071 -0.23759 -0.09071 C -0.28584 -0.09071 -0.32402 -0.08269 -0.35075 -0.06757 L -0.479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50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559" y="2320107"/>
            <a:ext cx="1066077" cy="19991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939" y="2320107"/>
            <a:ext cx="1066077" cy="19991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258" y="2320107"/>
            <a:ext cx="1066077" cy="19991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61" y="2320110"/>
            <a:ext cx="1066077" cy="1999190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714822" y="1026088"/>
            <a:ext cx="639463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rồi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nhặt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đã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tô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màu</a:t>
            </a:r>
            <a:endParaRPr lang="en-GB" sz="3200" dirty="0">
              <a:solidFill>
                <a:srgbClr val="40505E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  <a:p>
            <a:pPr algn="l" defTabSz="1218804">
              <a:spcBef>
                <a:spcPts val="1333"/>
              </a:spcBef>
            </a:pPr>
            <a:endParaRPr lang="en-GB" sz="3200" dirty="0">
              <a:solidFill>
                <a:srgbClr val="40505E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82" y="2320108"/>
            <a:ext cx="1066077" cy="1999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9041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9441 -0.06757 C -0.1142 -0.08269 -0.1437 -0.09071 -0.1746 -0.09071 C -0.21 -0.09071 -0.23811 -0.08269 -0.25773 -0.06757 L -0.35214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5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641E-6 -1.2959E-6 L -0.11541 -0.06757 C -0.13954 -0.08269 -0.17546 -0.09071 -0.2133 -0.09071 C -0.25651 -0.09071 -0.2907 -0.08269 -0.31465 -0.06757 L -0.42954 -1.2959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1166E-6 -1.2959E-6 L -0.15411 -0.06757 C -0.18622 -0.08269 -0.23429 -0.09071 -0.28445 -0.09071 C -0.34224 -0.09071 -0.38788 -0.08269 -0.41964 -0.06757 L -0.57306 -1.2959E-6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3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1364E-6 -1.2959E-6 L -0.16974 -0.06757 C -0.20514 -0.08269 -0.25807 -0.09071 -0.31326 -0.09071 C -0.37696 -0.09071 -0.42746 -0.08269 -0.46252 -0.06757 L -0.63173 -1.2959E-6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8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0805E-6 -1.2959E-6 L -0.13103 -0.06757 C -0.15845 -0.08269 -0.19923 -0.09071 -0.24193 -0.09071 C -0.29104 -0.09071 -0.32974 -0.08269 -0.35682 -0.06757 L -0.48715 -1.2959E-6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67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g)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486" y="2320110"/>
            <a:ext cx="1315506" cy="221777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669102" y="639051"/>
            <a:ext cx="582313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rồi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nhặt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đã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tô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màu</a:t>
            </a:r>
            <a:endParaRPr lang="en-GB" sz="3200" dirty="0">
              <a:solidFill>
                <a:srgbClr val="40505E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  <a:p>
            <a:pPr algn="l" defTabSz="1218804">
              <a:spcBef>
                <a:spcPts val="1333"/>
              </a:spcBef>
            </a:pPr>
            <a:endParaRPr lang="en-GB" sz="3200" dirty="0">
              <a:solidFill>
                <a:srgbClr val="40505E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91" y="2320110"/>
            <a:ext cx="1315506" cy="221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865" b="1" dirty="0">
                <a:solidFill>
                  <a:prstClr val="white"/>
                </a:solidFill>
                <a:latin typeface="Calibri" panose="020F0502020204030204"/>
              </a:rPr>
              <a:t>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980" y="2320109"/>
            <a:ext cx="1315506" cy="22177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764" y="2320108"/>
            <a:ext cx="1315506" cy="22177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258" y="2320108"/>
            <a:ext cx="1315506" cy="2217777"/>
          </a:xfrm>
          <a:prstGeom prst="rect">
            <a:avLst/>
          </a:prstGeom>
        </p:spPr>
      </p:pic>
      <p:sp>
        <p:nvSpPr>
          <p:cNvPr id="20" name="Action Button: Home 19">
            <a:hlinkClick r:id="rId4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957214" y="1244941"/>
            <a:ext cx="3016655" cy="16753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Không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củ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cà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rốt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đã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tô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màu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nào</a:t>
            </a:r>
            <a:endParaRPr lang="en-GB" sz="2800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0207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15469" y="3256553"/>
            <a:ext cx="8813492" cy="8972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</a:t>
            </a:r>
            <a:r>
              <a:rPr lang="en-US" sz="48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ài</a:t>
            </a:r>
            <a:r>
              <a:rPr lang="en-US" sz="48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1: </a:t>
            </a:r>
            <a:r>
              <a:rPr lang="en-US" sz="48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Các</a:t>
            </a:r>
            <a:r>
              <a:rPr lang="en-US" sz="48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con </a:t>
            </a:r>
            <a:r>
              <a:rPr lang="en-US" sz="48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số</a:t>
            </a:r>
            <a:r>
              <a:rPr lang="en-US" sz="48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0,1,2,3,4,5 </a:t>
            </a:r>
            <a:endParaRPr lang="vi-VN" sz="48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615469" y="896203"/>
            <a:ext cx="2205877" cy="1240636"/>
            <a:chOff x="1523997" y="1729"/>
            <a:chExt cx="2233188" cy="101359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66434" y="1729"/>
              <a:ext cx="2190751" cy="980661"/>
              <a:chOff x="1548899" y="3224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48899" y="3224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36605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con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từ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0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đến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10 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64426"/>
            <a:ext cx="6026174" cy="4519631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3790702" y="398727"/>
            <a:ext cx="733611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4.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Đưa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các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chú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gà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có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2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về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chuồng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và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chúng</a:t>
            </a:r>
            <a:endParaRPr lang="en-GB" sz="3200" dirty="0">
              <a:solidFill>
                <a:srgbClr val="40505E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19" r="70451"/>
          <a:stretch/>
        </p:blipFill>
        <p:spPr>
          <a:xfrm>
            <a:off x="4041321" y="3627444"/>
            <a:ext cx="2510953" cy="236017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65342" y="164344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65342" y="164344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5" t="5219" r="73884" b="67981"/>
          <a:stretch/>
        </p:blipFill>
        <p:spPr>
          <a:xfrm>
            <a:off x="5412860" y="1993439"/>
            <a:ext cx="1013643" cy="12345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6" t="15515" r="51455" b="56839"/>
          <a:stretch/>
        </p:blipFill>
        <p:spPr>
          <a:xfrm>
            <a:off x="7114748" y="2449987"/>
            <a:ext cx="1225717" cy="14131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0" t="73910" r="57919"/>
          <a:stretch/>
        </p:blipFill>
        <p:spPr>
          <a:xfrm>
            <a:off x="6482564" y="5054039"/>
            <a:ext cx="1112563" cy="12861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4" t="57830" r="42594" b="16781"/>
          <a:stretch/>
        </p:blipFill>
        <p:spPr>
          <a:xfrm>
            <a:off x="7782487" y="4010607"/>
            <a:ext cx="1115955" cy="12713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77" r="4042" b="54723"/>
          <a:stretch/>
        </p:blipFill>
        <p:spPr>
          <a:xfrm>
            <a:off x="9672833" y="1034905"/>
            <a:ext cx="2273116" cy="22590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4" t="57830" r="42594" b="16781"/>
          <a:stretch/>
        </p:blipFill>
        <p:spPr>
          <a:xfrm>
            <a:off x="8902939" y="2667091"/>
            <a:ext cx="1115955" cy="12713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6" t="69538" r="28546" b="4650"/>
          <a:stretch/>
        </p:blipFill>
        <p:spPr>
          <a:xfrm>
            <a:off x="8823404" y="5049118"/>
            <a:ext cx="975753" cy="14517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67" t="55433"/>
          <a:stretch/>
        </p:blipFill>
        <p:spPr>
          <a:xfrm>
            <a:off x="9803655" y="3627443"/>
            <a:ext cx="2253291" cy="22344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75" y="337348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1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3384E-6 -1.32058E-6 L 2.53384E-6 -1.32058E-6 C -0.00191 -0.00278 -0.00399 -0.00525 -0.00555 -0.00833 C -0.00677 -0.01049 -0.00729 -0.01389 -0.00885 -0.01543 C -0.00972 -0.01635 -0.01093 -0.01635 -0.01198 -0.01666 C -0.01666 -0.00864 -0.01441 -0.01173 -0.0184 -0.0071 C -0.02638 -0.00864 -0.02256 -0.0071 -0.0295 -0.01111 L -0.03176 -0.01265 C -0.03367 -0.01204 -0.03558 -0.01234 -0.03731 -0.01111 C -0.03888 -0.01049 -0.03992 -0.00802 -0.04131 -0.0071 C -0.04235 -0.00617 -0.04339 -0.00617 -0.04443 -0.00556 C -0.0453 -0.00525 -0.04599 -0.00463 -0.04686 -0.00432 C -0.04738 -0.00525 -0.04773 -0.00617 -0.04842 -0.0071 C -0.04912 -0.00772 -0.05016 -0.00772 -0.05085 -0.00833 C -0.05172 -0.00926 -0.05241 -0.01018 -0.05328 -0.01111 C -0.05484 -0.0108 -0.05658 -0.01111 -0.05797 -0.00988 C -0.05988 -0.00772 -0.06265 -0.00124 -0.06265 -0.00124 C -0.063 0.00062 -0.06387 0.00247 -0.06352 0.00432 C -0.06317 0.00555 -0.06196 0.00586 -0.06109 0.00555 C -0.05953 0.00524 -0.0564 0.00277 -0.0564 0.00277 C -0.05554 0.0037 -0.05467 0.00463 -0.05398 0.00555 C -0.05345 0.00648 -0.05311 0.00771 -0.05241 0.00833 C -0.05137 0.00956 -0.05033 0.01018 -0.04929 0.01141 C -0.03922 0.00771 -0.04998 0.01234 -0.04287 0.00709 C -0.04183 0.00617 -0.04079 0.00617 -0.03974 0.00555 C -0.03888 0.00524 -0.03818 0.00463 -0.03731 0.00432 C -0.03575 0.00463 -0.03419 0.00493 -0.03263 0.00555 C -0.03176 0.00586 -0.03107 0.00679 -0.0302 0.00709 C -0.02916 0.00771 -0.02812 0.00802 -0.02707 0.00833 C -0.02517 0.00802 -0.02326 0.00802 -0.02152 0.00709 C -0.02013 0.00617 -0.01857 0.00339 -0.01753 0.00154 C -0.0151 0.00216 -0.01198 0.00432 -0.00955 0.00154 C -0.00798 -0.00031 -0.00555 -0.00556 -0.00555 -0.00556 C -0.00451 -0.00525 -0.00347 -0.00494 -0.00243 -0.00432 C -0.00156 -0.0034 -0.00052 -0.00062 2.53384E-6 -1.32058E-6 Z " pathEditMode="relative" ptsTypes="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575E-6 -8.02222E-7 L 2.24575E-6 -8.02222E-7 C -0.00868 -0.00339 -0.00747 -0.00432 -0.01753 -0.00154 L -0.02465 0.00278 L -0.02708 0.00401 C -0.02899 0.00371 -0.0309 0.0034 -0.03263 0.00278 C -0.03437 0.00216 -0.03749 -8.02222E-7 -0.03749 -8.02222E-7 C -0.03957 0.00031 -0.04166 0.00062 -0.04374 0.00124 C -0.04461 0.00155 -0.04565 0.00155 -0.04617 0.00278 C -0.04686 0.00432 -0.04669 0.00648 -0.04686 0.00833 C -0.04582 0.00926 -0.04495 0.01111 -0.04374 0.01111 C -0.04183 0.01142 -0.04009 0.00988 -0.03819 0.00988 C -0.0368 0.00988 -0.03558 0.0108 -0.03419 0.01111 C -0.03298 0.0145 -0.03263 0.01605 -0.03107 0.01821 C -0.03038 0.01944 -0.02951 0.02006 -0.02864 0.02129 C -0.02604 0.02068 -0.02326 0.02068 -0.02066 0.01975 C -0.01979 0.01944 -0.01927 0.01697 -0.0184 0.01697 C -0.01562 0.01666 -0.01302 0.0179 -0.01042 0.01821 C -0.00938 0.0179 -0.00781 0.01852 -0.00729 0.01697 C -0.00625 0.0145 -0.00677 0.01111 -0.00643 0.00833 C -0.00625 0.00679 -0.00625 0.00525 -0.00573 0.00401 C -0.00504 0.00309 -0.004 0.00309 -0.0033 0.00278 C -0.00035 -0.00061 -0.0007 0.00031 2.24575E-6 -8.02222E-7 Z " pathEditMode="relative" ptsTypes="AAAAAAAAAAAAAAAAAAAAA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9813E-6 -5.16199E-6 L 3.39813E-6 -5.16199E-6 C 0.00208 -0.00124 0.00416 -0.00248 0.00624 -0.00402 C 0.00729 -0.00494 0.00833 -0.00618 0.00937 -0.0068 C 0.01805 -0.01235 0.00694 -0.00309 0.01579 -0.01081 C 0.01822 -0.0105 0.02048 -0.01019 0.02291 -0.00957 C 0.02377 -0.00926 0.02447 -0.00834 0.02534 -0.00834 C 0.03332 -0.00741 0.04113 -0.0071 0.04911 -0.0068 C 0.0505 -0.00618 0.05171 -0.00556 0.0531 -0.00525 C 0.05605 -0.00464 0.05935 -0.0068 0.06178 -0.00402 C 0.063 -0.00278 0.06126 0.00061 0.06109 0.00308 C 0.05154 0.00246 0.042 0.00277 0.03245 0.00154 C 0.03176 0.00154 0.03141 -0.00062 0.03089 -0.00124 C 0.02985 -0.00248 0.02881 -0.00309 0.02776 -0.00402 C 0.02638 -0.00371 0.02499 -0.00278 0.02377 -0.00278 C 0.01874 -0.00278 0.01371 -0.00371 0.00867 -0.00402 C 0.00729 -0.00402 0.00139 -0.00062 3.39813E-6 -5.16199E-6 Z " pathEditMode="relative" ptsTypes="AAAAAAAAAAAAAAAAA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6973E-6 4.86887E-6 L 1.16973E-6 4.86887E-6 C -0.00712 -0.00155 -0.00937 -0.00155 -0.01666 -0.00432 C -0.01753 -0.00463 -0.0184 -0.00525 -0.01909 -0.00556 C -0.02048 -0.00525 -0.02187 -0.00525 -0.02308 -0.00432 C -0.02603 -0.00216 -0.02482 0.00463 -0.02378 0.00833 C -0.02343 0.00987 -0.02222 0.01018 -0.02152 0.01141 C -0.01892 0.0108 -0.01614 0.0108 -0.01354 0.00987 C -0.01198 0.00925 -0.01041 0.00802 -0.00885 0.00709 L -0.00642 0.00555 C -0.00382 0.00092 -0.00122 0.00092 1.16973E-6 4.86887E-6 Z " pathEditMode="relative" ptsTypes="AAAAAAAAAAA">
                                      <p:cBhvr>
                                        <p:cTn id="1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4787E-6 -2.92194E-6 L -0.28983 -2.92194E-6 C -0.41948 -2.92194E-6 -0.57914 0.10244 -0.57914 0.18667 L -0.57914 0.37334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66" y="18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0142E-6 -1.04906E-7 L -0.20947 -1.04906E-7 C -0.30336 -1.04906E-7 -0.41895 0.04165 -0.41895 0.07559 L -0.41895 0.15119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48" y="75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145E-6 1.79574E-6 L -0.16731 1.79574E-6 C -0.24228 1.79574E-6 -0.33443 0.01543 -0.33443 0.02777 L -0.33443 0.05646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0" y="28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459995" y="2527859"/>
            <a:ext cx="38546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389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7618768" y="2076516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2746229" y="2054096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2746229" y="3857321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5189718" y="2019005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ounded Rectangle 9">
            <a:hlinkClick r:id="" action="ppaction://noaction"/>
          </p:cNvPr>
          <p:cNvSpPr/>
          <p:nvPr/>
        </p:nvSpPr>
        <p:spPr>
          <a:xfrm>
            <a:off x="5189718" y="3869684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ounded Rectangle 10">
            <a:hlinkClick r:id="" action="ppaction://noaction"/>
          </p:cNvPr>
          <p:cNvSpPr/>
          <p:nvPr/>
        </p:nvSpPr>
        <p:spPr>
          <a:xfrm>
            <a:off x="7633207" y="3857321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568" y="2290865"/>
            <a:ext cx="1529938" cy="1121954"/>
          </a:xfrm>
          <a:prstGeom prst="rect">
            <a:avLst/>
          </a:prstGeom>
        </p:spPr>
      </p:pic>
      <p:pic>
        <p:nvPicPr>
          <p:cNvPr id="13" name="Picture 1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94" y="2376606"/>
            <a:ext cx="1252116" cy="918219"/>
          </a:xfrm>
          <a:prstGeom prst="rect">
            <a:avLst/>
          </a:prstGeom>
        </p:spPr>
      </p:pic>
      <p:pic>
        <p:nvPicPr>
          <p:cNvPr id="16" name="Picture 1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761" y="4142680"/>
            <a:ext cx="1380978" cy="1012718"/>
          </a:xfrm>
          <a:prstGeom prst="rect">
            <a:avLst/>
          </a:prstGeom>
        </p:spPr>
      </p:pic>
      <p:pic>
        <p:nvPicPr>
          <p:cNvPr id="17" name="Picture 16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89" y="4084878"/>
            <a:ext cx="1541571" cy="11304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690" y="4133031"/>
            <a:ext cx="547682" cy="5476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456" y="4152079"/>
            <a:ext cx="543918" cy="5439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397" y="4704476"/>
            <a:ext cx="496601" cy="4966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541" y="4703230"/>
            <a:ext cx="497847" cy="4978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95" y="595467"/>
            <a:ext cx="2287521" cy="1143761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2746229" y="1258415"/>
            <a:ext cx="6940077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6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1. </a:t>
            </a:r>
            <a:r>
              <a:rPr lang="en-GB" sz="36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6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36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con </a:t>
            </a:r>
            <a:r>
              <a:rPr lang="en-GB" sz="36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vật</a:t>
            </a:r>
            <a:r>
              <a:rPr lang="en-GB" sz="36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trong</a:t>
            </a:r>
            <a:r>
              <a:rPr lang="en-GB" sz="36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hình</a:t>
            </a:r>
            <a:endParaRPr lang="en-GB" sz="3600" dirty="0">
              <a:solidFill>
                <a:srgbClr val="40505E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500087" y="3254288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980218" y="3232902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383657" y="3259994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500087" y="5080399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980218" y="5059013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383657" y="5086105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452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11350777" y="6059684"/>
            <a:ext cx="580573" cy="5888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1143685" y="885790"/>
            <a:ext cx="3408652" cy="220030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bao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con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vật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906" y="3253064"/>
            <a:ext cx="2600808" cy="28752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06" y="221904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0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717451" y="897523"/>
            <a:ext cx="3817619" cy="25355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bao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con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chó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1427859" y="6128347"/>
            <a:ext cx="572109" cy="5802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816" y="3899588"/>
            <a:ext cx="2600808" cy="28752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968" y="2141384"/>
            <a:ext cx="1437532" cy="1276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290" y="2327223"/>
            <a:ext cx="1616180" cy="14354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554" y="3253064"/>
            <a:ext cx="1634018" cy="14513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210" y="0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1624502" y="6253837"/>
            <a:ext cx="567498" cy="57561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71" y="2578249"/>
            <a:ext cx="2236426" cy="1986392"/>
          </a:xfrm>
          <a:prstGeom prst="rect">
            <a:avLst/>
          </a:prstGeom>
        </p:spPr>
      </p:pic>
      <p:sp>
        <p:nvSpPr>
          <p:cNvPr id="15" name="Cloud Callout 14"/>
          <p:cNvSpPr/>
          <p:nvPr/>
        </p:nvSpPr>
        <p:spPr>
          <a:xfrm>
            <a:off x="560070" y="834390"/>
            <a:ext cx="3593477" cy="269747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bao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con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mèo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479" y="3956125"/>
            <a:ext cx="2600808" cy="28752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686" y="2666283"/>
            <a:ext cx="2038195" cy="1810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17" y="0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3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1607338" y="6227600"/>
            <a:ext cx="584662" cy="59302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674081" y="1014969"/>
            <a:ext cx="3582604" cy="241403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bao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con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bình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3823" y="3956125"/>
            <a:ext cx="2600808" cy="28752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71" y="1935902"/>
            <a:ext cx="1459139" cy="14591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310" y="2090914"/>
            <a:ext cx="1449110" cy="14491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861" y="3466190"/>
            <a:ext cx="1323049" cy="132304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820" y="3406346"/>
            <a:ext cx="1326369" cy="13263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37" y="244291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8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266</Words>
  <Application>Microsoft Office PowerPoint</Application>
  <PresentationFormat>Widescreen</PresentationFormat>
  <Paragraphs>67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Microsoft YaHei</vt:lpstr>
      <vt:lpstr>Microsoft YaHei</vt:lpstr>
      <vt:lpstr>Arial</vt:lpstr>
      <vt:lpstr>Arial-Rounded</vt:lpstr>
      <vt:lpstr>Calibri</vt:lpstr>
      <vt:lpstr>等线</vt:lpstr>
      <vt:lpstr>Lato Heavy</vt:lpstr>
      <vt:lpstr>UTM Avo</vt:lpstr>
      <vt:lpstr>Office Theme</vt:lpstr>
      <vt:lpstr>5_Office Theme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25</cp:revision>
  <dcterms:created xsi:type="dcterms:W3CDTF">2021-07-24T01:07:49Z</dcterms:created>
  <dcterms:modified xsi:type="dcterms:W3CDTF">2024-12-16T21:32:10Z</dcterms:modified>
</cp:coreProperties>
</file>