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7" r:id="rId4"/>
    <p:sldMasterId id="2147483700" r:id="rId5"/>
  </p:sldMasterIdLst>
  <p:notesMasterIdLst>
    <p:notesMasterId r:id="rId34"/>
  </p:notesMasterIdLst>
  <p:sldIdLst>
    <p:sldId id="317" r:id="rId6"/>
    <p:sldId id="347" r:id="rId7"/>
    <p:sldId id="2007577111" r:id="rId8"/>
    <p:sldId id="2007577112" r:id="rId9"/>
    <p:sldId id="256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>
                <a:uFillTx/>
              </a:defRPr>
            </a:lvl1pPr>
            <a:lvl2pPr marL="457173" indent="0" algn="ctr">
              <a:buNone/>
              <a:defRPr sz="1999">
                <a:uFillTx/>
              </a:defRPr>
            </a:lvl2pPr>
            <a:lvl3pPr marL="914347" indent="0" algn="ctr">
              <a:buNone/>
              <a:defRPr sz="1799">
                <a:uFillTx/>
              </a:defRPr>
            </a:lvl3pPr>
            <a:lvl4pPr marL="1371519" indent="0" algn="ctr">
              <a:buNone/>
              <a:defRPr sz="1599">
                <a:uFillTx/>
              </a:defRPr>
            </a:lvl4pPr>
            <a:lvl5pPr marL="1828693" indent="0" algn="ctr">
              <a:buNone/>
              <a:defRPr sz="1599">
                <a:uFillTx/>
              </a:defRPr>
            </a:lvl5pPr>
            <a:lvl6pPr marL="2285866" indent="0" algn="ctr">
              <a:buNone/>
              <a:defRPr sz="1599">
                <a:uFillTx/>
              </a:defRPr>
            </a:lvl6pPr>
            <a:lvl7pPr marL="2743040" indent="0" algn="ctr">
              <a:buNone/>
              <a:defRPr sz="1599">
                <a:uFillTx/>
              </a:defRPr>
            </a:lvl7pPr>
            <a:lvl8pPr marL="3200213" indent="0" algn="ctr">
              <a:buNone/>
              <a:defRPr sz="1599">
                <a:uFillTx/>
              </a:defRPr>
            </a:lvl8pPr>
            <a:lvl9pPr marL="3657387" indent="0" algn="ctr">
              <a:buNone/>
              <a:defRPr sz="1599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185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286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917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093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>
                <a:uFillTx/>
              </a:defRPr>
            </a:lvl1pPr>
            <a:lvl2pPr marL="457173" indent="0">
              <a:buNone/>
              <a:defRPr sz="1999" b="1">
                <a:uFillTx/>
              </a:defRPr>
            </a:lvl2pPr>
            <a:lvl3pPr marL="914347" indent="0">
              <a:buNone/>
              <a:defRPr sz="1799" b="1">
                <a:uFillTx/>
              </a:defRPr>
            </a:lvl3pPr>
            <a:lvl4pPr marL="1371519" indent="0">
              <a:buNone/>
              <a:defRPr sz="1599" b="1">
                <a:uFillTx/>
              </a:defRPr>
            </a:lvl4pPr>
            <a:lvl5pPr marL="1828693" indent="0">
              <a:buNone/>
              <a:defRPr sz="1599" b="1">
                <a:uFillTx/>
              </a:defRPr>
            </a:lvl5pPr>
            <a:lvl6pPr marL="2285866" indent="0">
              <a:buNone/>
              <a:defRPr sz="1599" b="1">
                <a:uFillTx/>
              </a:defRPr>
            </a:lvl6pPr>
            <a:lvl7pPr marL="2743040" indent="0">
              <a:buNone/>
              <a:defRPr sz="1599" b="1">
                <a:uFillTx/>
              </a:defRPr>
            </a:lvl7pPr>
            <a:lvl8pPr marL="3200213" indent="0">
              <a:buNone/>
              <a:defRPr sz="1599" b="1">
                <a:uFillTx/>
              </a:defRPr>
            </a:lvl8pPr>
            <a:lvl9pPr marL="3657387" indent="0">
              <a:buNone/>
              <a:defRPr sz="1599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>
                <a:uFillTx/>
              </a:defRPr>
            </a:lvl1pPr>
            <a:lvl2pPr marL="457173" indent="0">
              <a:buNone/>
              <a:defRPr sz="1999" b="1">
                <a:uFillTx/>
              </a:defRPr>
            </a:lvl2pPr>
            <a:lvl3pPr marL="914347" indent="0">
              <a:buNone/>
              <a:defRPr sz="1799" b="1">
                <a:uFillTx/>
              </a:defRPr>
            </a:lvl3pPr>
            <a:lvl4pPr marL="1371519" indent="0">
              <a:buNone/>
              <a:defRPr sz="1599" b="1">
                <a:uFillTx/>
              </a:defRPr>
            </a:lvl4pPr>
            <a:lvl5pPr marL="1828693" indent="0">
              <a:buNone/>
              <a:defRPr sz="1599" b="1">
                <a:uFillTx/>
              </a:defRPr>
            </a:lvl5pPr>
            <a:lvl6pPr marL="2285866" indent="0">
              <a:buNone/>
              <a:defRPr sz="1599" b="1">
                <a:uFillTx/>
              </a:defRPr>
            </a:lvl6pPr>
            <a:lvl7pPr marL="2743040" indent="0">
              <a:buNone/>
              <a:defRPr sz="1599" b="1">
                <a:uFillTx/>
              </a:defRPr>
            </a:lvl7pPr>
            <a:lvl8pPr marL="3200213" indent="0">
              <a:buNone/>
              <a:defRPr sz="1599" b="1">
                <a:uFillTx/>
              </a:defRPr>
            </a:lvl8pPr>
            <a:lvl9pPr marL="3657387" indent="0">
              <a:buNone/>
              <a:defRPr sz="1599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3059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9360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8275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399">
                <a:uFillTx/>
              </a:defRPr>
            </a:lvl3pPr>
            <a:lvl4pPr>
              <a:defRPr sz="1999">
                <a:uFillTx/>
              </a:defRPr>
            </a:lvl4pPr>
            <a:lvl5pPr>
              <a:defRPr sz="1999">
                <a:uFillTx/>
              </a:defRPr>
            </a:lvl5pPr>
            <a:lvl6pPr>
              <a:defRPr sz="1999">
                <a:uFillTx/>
              </a:defRPr>
            </a:lvl6pPr>
            <a:lvl7pPr>
              <a:defRPr sz="1999">
                <a:uFillTx/>
              </a:defRPr>
            </a:lvl7pPr>
            <a:lvl8pPr>
              <a:defRPr sz="1999">
                <a:uFillTx/>
              </a:defRPr>
            </a:lvl8pPr>
            <a:lvl9pPr>
              <a:defRPr sz="1999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>
                <a:uFillTx/>
              </a:defRPr>
            </a:lvl1pPr>
            <a:lvl2pPr marL="457173" indent="0">
              <a:buNone/>
              <a:defRPr sz="1400">
                <a:uFillTx/>
              </a:defRPr>
            </a:lvl2pPr>
            <a:lvl3pPr marL="914347" indent="0">
              <a:buNone/>
              <a:defRPr sz="1200">
                <a:uFillTx/>
              </a:defRPr>
            </a:lvl3pPr>
            <a:lvl4pPr marL="1371519" indent="0">
              <a:buNone/>
              <a:defRPr sz="1000">
                <a:uFillTx/>
              </a:defRPr>
            </a:lvl4pPr>
            <a:lvl5pPr marL="1828693" indent="0">
              <a:buNone/>
              <a:defRPr sz="1000">
                <a:uFillTx/>
              </a:defRPr>
            </a:lvl5pPr>
            <a:lvl6pPr marL="2285866" indent="0">
              <a:buNone/>
              <a:defRPr sz="1000">
                <a:uFillTx/>
              </a:defRPr>
            </a:lvl6pPr>
            <a:lvl7pPr marL="2743040" indent="0">
              <a:buNone/>
              <a:defRPr sz="1000">
                <a:uFillTx/>
              </a:defRPr>
            </a:lvl7pPr>
            <a:lvl8pPr marL="3200213" indent="0">
              <a:buNone/>
              <a:defRPr sz="1000">
                <a:uFillTx/>
              </a:defRPr>
            </a:lvl8pPr>
            <a:lvl9pPr marL="3657387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7849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uFillTx/>
              </a:defRPr>
            </a:lvl1pPr>
            <a:lvl2pPr marL="457173" indent="0">
              <a:buNone/>
              <a:defRPr sz="2800">
                <a:uFillTx/>
              </a:defRPr>
            </a:lvl2pPr>
            <a:lvl3pPr marL="914347" indent="0">
              <a:buNone/>
              <a:defRPr sz="2399">
                <a:uFillTx/>
              </a:defRPr>
            </a:lvl3pPr>
            <a:lvl4pPr marL="1371519" indent="0">
              <a:buNone/>
              <a:defRPr sz="1999">
                <a:uFillTx/>
              </a:defRPr>
            </a:lvl4pPr>
            <a:lvl5pPr marL="1828693" indent="0">
              <a:buNone/>
              <a:defRPr sz="1999">
                <a:uFillTx/>
              </a:defRPr>
            </a:lvl5pPr>
            <a:lvl6pPr marL="2285866" indent="0">
              <a:buNone/>
              <a:defRPr sz="1999">
                <a:uFillTx/>
              </a:defRPr>
            </a:lvl6pPr>
            <a:lvl7pPr marL="2743040" indent="0">
              <a:buNone/>
              <a:defRPr sz="1999">
                <a:uFillTx/>
              </a:defRPr>
            </a:lvl7pPr>
            <a:lvl8pPr marL="3200213" indent="0">
              <a:buNone/>
              <a:defRPr sz="1999">
                <a:uFillTx/>
              </a:defRPr>
            </a:lvl8pPr>
            <a:lvl9pPr marL="3657387" indent="0">
              <a:buNone/>
              <a:defRPr sz="1999">
                <a:uFillTx/>
              </a:defRPr>
            </a:lvl9pPr>
          </a:lstStyle>
          <a:p>
            <a:r>
              <a:rPr lang="en-US">
                <a:uFillTx/>
              </a:rPr>
              <a:t>Click icon to add picture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>
                <a:uFillTx/>
              </a:defRPr>
            </a:lvl1pPr>
            <a:lvl2pPr marL="457173" indent="0">
              <a:buNone/>
              <a:defRPr sz="1400">
                <a:uFillTx/>
              </a:defRPr>
            </a:lvl2pPr>
            <a:lvl3pPr marL="914347" indent="0">
              <a:buNone/>
              <a:defRPr sz="1200">
                <a:uFillTx/>
              </a:defRPr>
            </a:lvl3pPr>
            <a:lvl4pPr marL="1371519" indent="0">
              <a:buNone/>
              <a:defRPr sz="1000">
                <a:uFillTx/>
              </a:defRPr>
            </a:lvl4pPr>
            <a:lvl5pPr marL="1828693" indent="0">
              <a:buNone/>
              <a:defRPr sz="1000">
                <a:uFillTx/>
              </a:defRPr>
            </a:lvl5pPr>
            <a:lvl6pPr marL="2285866" indent="0">
              <a:buNone/>
              <a:defRPr sz="1000">
                <a:uFillTx/>
              </a:defRPr>
            </a:lvl6pPr>
            <a:lvl7pPr marL="2743040" indent="0">
              <a:buNone/>
              <a:defRPr sz="1000">
                <a:uFillTx/>
              </a:defRPr>
            </a:lvl7pPr>
            <a:lvl8pPr marL="3200213" indent="0">
              <a:buNone/>
              <a:defRPr sz="1000">
                <a:uFillTx/>
              </a:defRPr>
            </a:lvl8pPr>
            <a:lvl9pPr marL="3657387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622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6077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0341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E04706B-4EC2-4241-A08F-856E1DF1720A}" type="datetimeFigureOut">
              <a:rPr lang="en-GB" smtClean="0">
                <a:uFillTx/>
              </a:rPr>
              <a:t>17/12/2024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025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6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slide" Target="slide1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slide" Target="slide13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18" Type="http://schemas.openxmlformats.org/officeDocument/2006/relationships/slide" Target="slide24.xml"/><Relationship Id="rId26" Type="http://schemas.openxmlformats.org/officeDocument/2006/relationships/image" Target="../media/image90.png"/><Relationship Id="rId3" Type="http://schemas.openxmlformats.org/officeDocument/2006/relationships/image" Target="../media/image73.png"/><Relationship Id="rId21" Type="http://schemas.openxmlformats.org/officeDocument/2006/relationships/slide" Target="slide25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5" Type="http://schemas.openxmlformats.org/officeDocument/2006/relationships/image" Target="../media/image89.png"/><Relationship Id="rId2" Type="http://schemas.openxmlformats.org/officeDocument/2006/relationships/slide" Target="slide20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24" Type="http://schemas.openxmlformats.org/officeDocument/2006/relationships/image" Target="../media/image8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23" Type="http://schemas.openxmlformats.org/officeDocument/2006/relationships/slide" Target="slide26.xml"/><Relationship Id="rId28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5.png"/><Relationship Id="rId4" Type="http://schemas.openxmlformats.org/officeDocument/2006/relationships/slide" Target="slide21.xml"/><Relationship Id="rId9" Type="http://schemas.openxmlformats.org/officeDocument/2006/relationships/image" Target="../media/image77.png"/><Relationship Id="rId14" Type="http://schemas.openxmlformats.org/officeDocument/2006/relationships/image" Target="../media/image81.png"/><Relationship Id="rId22" Type="http://schemas.openxmlformats.org/officeDocument/2006/relationships/image" Target="../media/image87.png"/><Relationship Id="rId27" Type="http://schemas.openxmlformats.org/officeDocument/2006/relationships/slide" Target="slide27.xml"/><Relationship Id="rId30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slide" Target="slide19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" Target="slide19.xml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0.png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4.png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5" Type="http://schemas.openxmlformats.org/officeDocument/2006/relationships/image" Target="../media/image95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slide" Target="slide19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1999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8" y="850502"/>
            <a:ext cx="11304362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6"/>
            <a:ext cx="12192000" cy="30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307487" y="595635"/>
            <a:ext cx="2422395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/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/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/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/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>CHÀO MỪNG CÁC EM ĐẾN VỚI TIẾT</a:t>
            </a: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</a:rPr>
              <a:t/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</a:rPr>
            </a:br>
            <a:endParaRPr kumimoji="0" lang="en-US" altLang="vi-VN" sz="4800" b="1" i="0" u="none" strike="noStrike" kern="1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46046" y="2503186"/>
            <a:ext cx="10020926" cy="838062"/>
          </a:xfrm>
        </p:spPr>
        <p:txBody>
          <a:bodyPr>
            <a:noAutofit/>
          </a:bodyPr>
          <a:lstStyle/>
          <a:p>
            <a:pPr algn="l"/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Chủ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đề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1: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Các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số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từ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0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đến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10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2774" y="4121744"/>
            <a:ext cx="10020926" cy="1065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 defTabSz="1218804"/>
            <a:endParaRPr lang="en-GB" sz="1799" b="1" dirty="0">
              <a:solidFill>
                <a:srgbClr val="4472C4">
                  <a:lumMod val="50000"/>
                </a:srgbClr>
              </a:solidFill>
              <a:latin typeface="Lato" panose="020F0502020204030203"/>
              <a:cs typeface="Lato Heavy" panose="020F05020202040302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035998" y="6423376"/>
            <a:ext cx="2074390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Ban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biên</a:t>
            </a: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tập</a:t>
            </a: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 AES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/>
          <a:srcRect t="25156" b="22152"/>
          <a:stretch/>
        </p:blipFill>
        <p:spPr>
          <a:xfrm>
            <a:off x="3148283" y="3838268"/>
            <a:ext cx="5895433" cy="3106369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510569" y="911020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endParaRPr lang="en-GB" sz="32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075187" y="2373501"/>
            <a:ext cx="1002092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Bài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1: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Các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số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0, 1, 2, 3, 4, 5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1344823" y="3092504"/>
            <a:ext cx="9263004" cy="80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9135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304</Words>
  <Application>Microsoft Office PowerPoint</Application>
  <PresentationFormat>Widescreen</PresentationFormat>
  <Paragraphs>84</Paragraphs>
  <Slides>28</Slides>
  <Notes>1</Notes>
  <HiddenSlides>13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等线</vt:lpstr>
      <vt:lpstr>Lato</vt:lpstr>
      <vt:lpstr>Lato Heavy</vt:lpstr>
      <vt:lpstr>Segoe UI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Chủ đề 1: Các số từ 0 đến 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2021-08-12T09:46:42Z</dcterms:created>
  <dcterms:modified xsi:type="dcterms:W3CDTF">2024-12-16T21:31:03Z</dcterms:modified>
</cp:coreProperties>
</file>