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75" r:id="rId3"/>
  </p:sldMasterIdLst>
  <p:notesMasterIdLst>
    <p:notesMasterId r:id="rId18"/>
  </p:notesMasterIdLst>
  <p:sldIdLst>
    <p:sldId id="297" r:id="rId4"/>
    <p:sldId id="320" r:id="rId5"/>
    <p:sldId id="283" r:id="rId6"/>
    <p:sldId id="284" r:id="rId7"/>
    <p:sldId id="321" r:id="rId8"/>
    <p:sldId id="300" r:id="rId9"/>
    <p:sldId id="322" r:id="rId10"/>
    <p:sldId id="323" r:id="rId11"/>
    <p:sldId id="324" r:id="rId12"/>
    <p:sldId id="325" r:id="rId13"/>
    <p:sldId id="326" r:id="rId14"/>
    <p:sldId id="328" r:id="rId15"/>
    <p:sldId id="327" r:id="rId16"/>
    <p:sldId id="31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73E31-A95D-425A-B1A8-1A6443A0EBB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48DBA-6503-487A-B249-811CE01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1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/>
              <a:t>mạo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48DBA-6503-487A-B249-811CE01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11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05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8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9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67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9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27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95120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3C554-7880-CA52-99E8-76532F2FA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0F13E-8135-5C37-ACD8-F0768D285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9F51-E285-540C-5EAD-785988097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6913-6C0C-495B-B4BC-FE3A13BAE97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CFBED-3E72-08A1-9CF3-2770E12C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2A9F3-234F-6933-D80B-7CF208A2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F7F2-2101-4991-99BD-A79DD2EF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90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8401-9858-FE30-1D47-7353C0ED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D498F-06F8-58FF-3B5E-E54CEA866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611E1-EC2F-B711-99E4-4E152CA6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6913-6C0C-495B-B4BC-FE3A13BAE97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7697B-66B7-B9B9-C090-897E65CF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80B27-CF05-6157-76D2-7FCA4831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F7F2-2101-4991-99BD-A79DD2EF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74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9038-AB92-06A5-F29F-55EBB6425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9E637-6D7C-41B9-5E21-3776A10FF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4CDC7-9062-8793-AD4C-FC8ABE990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6913-6C0C-495B-B4BC-FE3A13BAE97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15AF9-D4B8-EB0F-2937-64C38F07C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3582-2122-3B35-CD1E-0D18F170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F7F2-2101-4991-99BD-A79DD2EF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91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3A9DB-1368-8542-5E4B-6A37AB90D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C048F-0F88-674B-A144-1FB1B96B7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23B86-3F96-0E9A-516D-AA6FDC48D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57ADA-20E5-3D51-02F2-ED99EC84D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6913-6C0C-495B-B4BC-FE3A13BAE97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10771-E50C-96DC-B2A2-156ECC5A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C4E24-B682-8D73-F9F7-56694000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F7F2-2101-4991-99BD-A79DD2EF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56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B498E-8174-1C9D-4C79-3BDE68792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AC683-D0E0-AC4D-2564-49D4C2DB9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B1341-4A33-3FF3-C211-5A86B97AF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9C785D-FD78-5F0F-F46A-B49334784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56491B-822B-2545-389C-5C885A13C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E4F922-6C3E-594F-F3B6-8AFBB101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6913-6C0C-495B-B4BC-FE3A13BAE97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4760D-269B-82B5-66DC-7325D926A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729A4E-368F-662F-883C-16DDCA8C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F7F2-2101-4991-99BD-A79DD2EF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9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2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DB033-22CC-8324-1435-AC2394D8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0A2F2E-69E4-F818-6377-BDEF8DEA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6913-6C0C-495B-B4BC-FE3A13BAE97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618D9F-434E-8B7C-96BF-ED7EE3EC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7DDBE5-5E29-873B-F980-62723E37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F7F2-2101-4991-99BD-A79DD2EF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40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66A3F8-FB7A-37A1-EB4F-5CDC4FB30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6913-6C0C-495B-B4BC-FE3A13BAE97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E74049-47FB-4D16-6DE6-BBC3E6583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D7451-156A-F93D-11D8-9EF12AD8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F7F2-2101-4991-99BD-A79DD2EF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17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56C50-626C-097C-36F7-B9979236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1A16-5D69-953D-05E4-02E68CF28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C3DCE-4BC1-1572-AB2A-D51593B73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CF1EA-0969-F6A2-A0C8-3D3F4D472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6913-6C0C-495B-B4BC-FE3A13BAE97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36853-207A-1717-7387-482001191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6705E-9A93-9DB3-3B04-26C75AF8A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F7F2-2101-4991-99BD-A79DD2EF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95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B07C6-E7D2-748B-C5A8-61745541E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A5BC57-D1FF-3EFE-8B8A-1A9326942A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80502-4E22-0F45-B1C1-6D68314E2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B0DCA-DA82-1C4F-528A-217D66ED2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6913-6C0C-495B-B4BC-FE3A13BAE97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21AA9-8082-DC64-650A-259A3E72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80BAD-5C82-86C9-CC3F-4A77D2AB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F7F2-2101-4991-99BD-A79DD2EF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96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F086F-2B92-EFE3-CEF4-E456E1523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DDC78F-049B-6933-EF95-5A2155043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B9BA3-53BB-6268-6083-33BA708FC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6913-6C0C-495B-B4BC-FE3A13BAE97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5316C-8FB8-0575-8B26-D75E3490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E3AC5-D15F-B8DA-81DF-CE1E2604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F7F2-2101-4991-99BD-A79DD2EF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39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F0DC3F-E3A9-C3EC-60DD-19936CAC6F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EBD0B2-F770-BE9F-0E44-B1FB393C6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E5D29-C89C-3EE3-F3AE-11DFA8E43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6913-6C0C-495B-B4BC-FE3A13BAE97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F214E-8CD0-8FC1-1997-D5C9E9602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A0530-D75A-54E4-A790-B249096B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F7F2-2101-4991-99BD-A79DD2EF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19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920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735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79" y="1826038"/>
            <a:ext cx="10516575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7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0" y="1710126"/>
            <a:ext cx="10516575" cy="285338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0" y="4590502"/>
            <a:ext cx="10516575" cy="1500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9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230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79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772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30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5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85" y="1778841"/>
            <a:ext cx="4874027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85" y="2665984"/>
            <a:ext cx="4874027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19" y="1778841"/>
            <a:ext cx="4898029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19" y="2665984"/>
            <a:ext cx="4898029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226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3877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314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457305"/>
            <a:ext cx="4165735" cy="160056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69" y="457305"/>
            <a:ext cx="6172772" cy="540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978" indent="0">
              <a:buNone/>
              <a:defRPr sz="2000"/>
            </a:lvl7pPr>
            <a:lvl8pPr marL="3201167" indent="0">
              <a:buNone/>
              <a:defRPr sz="2000"/>
            </a:lvl8pPr>
            <a:lvl9pPr marL="365920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67" y="2057865"/>
            <a:ext cx="4165735" cy="3812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978" indent="0">
              <a:buNone/>
              <a:defRPr sz="1400"/>
            </a:lvl7pPr>
            <a:lvl8pPr marL="3201167" indent="0">
              <a:buNone/>
              <a:defRPr sz="1400"/>
            </a:lvl8pPr>
            <a:lvl9pPr marL="3659202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450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09" y="365209"/>
            <a:ext cx="2629144" cy="581315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79" y="365209"/>
            <a:ext cx="7735019" cy="581315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26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79" y="365209"/>
            <a:ext cx="10516575" cy="5813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174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986116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170882"/>
      </p:ext>
    </p:extLst>
  </p:cSld>
  <p:clrMapOvr>
    <a:masterClrMapping/>
  </p:clrMapOvr>
  <p:transition spd="slow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00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4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8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6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5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42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7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76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177F9-0909-B89B-8BA2-C0FC9EA3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EB251-2C34-11EA-5CEB-76950B10A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90DF7-C1C6-08C2-F41D-0B6D18162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26913-6C0C-495B-B4BC-FE3A13BAE97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721E4-A8E7-6505-486E-5EBC2AD97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287C6-1324-8A96-4965-F9FEE2672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3F7F2-2101-4991-99BD-A79DD2EF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0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5ED8137-17D8-4CE8-A0B5-EBB827A5A1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87BA55-86FE-4FF3-B11D-499EB58D7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-62036" r="-7564" b="62036"/>
          <a:stretch/>
        </p:blipFill>
        <p:spPr>
          <a:xfrm>
            <a:off x="-279987" y="-1515925"/>
            <a:ext cx="4944752" cy="247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38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572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76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79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978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6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9202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90" y="452626"/>
            <a:ext cx="2462997" cy="12924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" y="-124125"/>
            <a:ext cx="1659447" cy="1659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04346E-5BF3-F689-50A9-0302F87AD8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8026" y="1858823"/>
            <a:ext cx="7029297" cy="1749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93F4DE-7064-AAF2-9344-089A518ECA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798" y="3587463"/>
            <a:ext cx="236545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10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B5860-7935-910B-34A2-D829C81D1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191" y="814387"/>
            <a:ext cx="6316774" cy="11763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76DDC7-1A37-3319-02FB-02D6F636A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2319337"/>
            <a:ext cx="2040356" cy="18335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67776E-E07F-E4C5-C890-B3CA9497B404}"/>
              </a:ext>
            </a:extLst>
          </p:cNvPr>
          <p:cNvSpPr txBox="1"/>
          <p:nvPr/>
        </p:nvSpPr>
        <p:spPr>
          <a:xfrm>
            <a:off x="1419225" y="407670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F5EC79D-465C-2EFB-E66E-DFE986FF2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525" y="2347912"/>
            <a:ext cx="2484332" cy="17287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D9D0120-BF89-5EDC-14F8-FA54CDB19F10}"/>
              </a:ext>
            </a:extLst>
          </p:cNvPr>
          <p:cNvSpPr txBox="1"/>
          <p:nvPr/>
        </p:nvSpPr>
        <p:spPr>
          <a:xfrm>
            <a:off x="5143500" y="40290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822E950-86B6-0A08-3832-87EEA4110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5262" y="2366962"/>
            <a:ext cx="2976927" cy="147161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8A072E1-DB38-E871-D038-EC731EC45808}"/>
              </a:ext>
            </a:extLst>
          </p:cNvPr>
          <p:cNvSpPr txBox="1"/>
          <p:nvPr/>
        </p:nvSpPr>
        <p:spPr>
          <a:xfrm>
            <a:off x="8705850" y="393382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48448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800" y="533703"/>
            <a:ext cx="11048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lang="vi-VN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Dưới đây là một số hình ảnh thực tế có dạng hình thoi. Em hãy tìm thêm một số hình ảnh thực tế có dạng hình thoi nhé!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E02007-1784-ED4B-3FB3-C4FE65694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2195512"/>
            <a:ext cx="79438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6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Giới thiệu hình thoi - YouTube">
            <a:extLst>
              <a:ext uri="{FF2B5EF4-FFF2-40B4-BE49-F238E27FC236}">
                <a16:creationId xmlns:a16="http://schemas.microsoft.com/office/drawing/2014/main" id="{BB5B7CCB-7A1C-9789-2FD7-86321DA8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800" y="533703"/>
            <a:ext cx="11048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4.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hành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giấy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cắt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thoi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A8A20-2A80-C1A0-8B99-DCBF49E4B7A8}"/>
              </a:ext>
            </a:extLst>
          </p:cNvPr>
          <p:cNvSpPr txBox="1"/>
          <p:nvPr/>
        </p:nvSpPr>
        <p:spPr>
          <a:xfrm>
            <a:off x="609350" y="1390953"/>
            <a:ext cx="109349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hãy gấp giấy theo các đường nét đứt như hình dưới đây rồi cắt được một hình thoi nhé!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CC71B-B676-7968-EAAE-6CD0136E0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49" y="2591083"/>
            <a:ext cx="8162925" cy="37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3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8DDEC94-B35C-4D99-B992-39C6D5E7F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D9E1885-B5ED-439D-9B41-13D83EAC3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64" y="2339438"/>
            <a:ext cx="6674270" cy="4518561"/>
          </a:xfrm>
        </p:spPr>
      </p:pic>
      <p:sp>
        <p:nvSpPr>
          <p:cNvPr id="6" name="Google Shape;2444;p12">
            <a:extLst>
              <a:ext uri="{FF2B5EF4-FFF2-40B4-BE49-F238E27FC236}">
                <a16:creationId xmlns:a16="http://schemas.microsoft.com/office/drawing/2014/main" id="{40C1B1A2-D61E-4272-ACE5-EE13CBEF6C02}"/>
              </a:ext>
            </a:extLst>
          </p:cNvPr>
          <p:cNvSpPr/>
          <p:nvPr/>
        </p:nvSpPr>
        <p:spPr>
          <a:xfrm>
            <a:off x="5995712" y="486888"/>
            <a:ext cx="6568382" cy="5600263"/>
          </a:xfrm>
          <a:custGeom>
            <a:avLst/>
            <a:gdLst/>
            <a:ahLst/>
            <a:cxnLst/>
            <a:rect l="l" t="t" r="r" b="b"/>
            <a:pathLst>
              <a:path w="5193" h="4370" extrusionOk="0">
                <a:moveTo>
                  <a:pt x="388" y="2071"/>
                </a:moveTo>
                <a:cubicBezTo>
                  <a:pt x="388" y="2071"/>
                  <a:pt x="0" y="1572"/>
                  <a:pt x="397" y="1102"/>
                </a:cubicBezTo>
                <a:cubicBezTo>
                  <a:pt x="634" y="820"/>
                  <a:pt x="907" y="785"/>
                  <a:pt x="1066" y="856"/>
                </a:cubicBezTo>
                <a:cubicBezTo>
                  <a:pt x="1066" y="856"/>
                  <a:pt x="1202" y="353"/>
                  <a:pt x="2060" y="177"/>
                </a:cubicBezTo>
                <a:cubicBezTo>
                  <a:pt x="2919" y="0"/>
                  <a:pt x="3374" y="379"/>
                  <a:pt x="3538" y="821"/>
                </a:cubicBezTo>
                <a:cubicBezTo>
                  <a:pt x="4195" y="644"/>
                  <a:pt x="5193" y="1869"/>
                  <a:pt x="4384" y="2639"/>
                </a:cubicBezTo>
                <a:cubicBezTo>
                  <a:pt x="4649" y="3119"/>
                  <a:pt x="3980" y="4269"/>
                  <a:pt x="3071" y="3839"/>
                </a:cubicBezTo>
                <a:cubicBezTo>
                  <a:pt x="2768" y="4370"/>
                  <a:pt x="1284" y="4212"/>
                  <a:pt x="1126" y="3656"/>
                </a:cubicBezTo>
                <a:cubicBezTo>
                  <a:pt x="1126" y="3656"/>
                  <a:pt x="374" y="3593"/>
                  <a:pt x="210" y="2987"/>
                </a:cubicBezTo>
                <a:cubicBezTo>
                  <a:pt x="46" y="2381"/>
                  <a:pt x="287" y="2128"/>
                  <a:pt x="388" y="2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6B003E-B70C-2F64-2C00-D2D291790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049" y="1749406"/>
            <a:ext cx="57917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2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985BA4-8563-7F78-1A61-590E7D166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355" y="2650051"/>
            <a:ext cx="7349610" cy="171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41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3C52FD9-20E3-4DA4-B03C-14D4BF7C5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04020" y="759165"/>
            <a:ext cx="8636441" cy="338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CBFCE2-6656-4A9C-9ADC-079A6211A0BF}"/>
              </a:ext>
            </a:extLst>
          </p:cNvPr>
          <p:cNvSpPr/>
          <p:nvPr/>
        </p:nvSpPr>
        <p:spPr>
          <a:xfrm>
            <a:off x="3881803" y="1325770"/>
            <a:ext cx="716719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thoi</a:t>
            </a:r>
            <a:endParaRPr lang="en-US" sz="6000" b="1" dirty="0">
              <a:ln w="0">
                <a:solidFill>
                  <a:prstClr val="black"/>
                </a:solidFill>
              </a:ln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457200"/>
            <a:endParaRPr lang="en-US" sz="6000" b="1" dirty="0" err="1">
              <a:ln w="0">
                <a:solidFill>
                  <a:prstClr val="black"/>
                </a:solidFill>
              </a:ln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1E7F2074-FA18-477D-B21C-8048D3263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701" y="1490008"/>
            <a:ext cx="4835595" cy="5534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D7C43-CB2E-413E-A009-24DB81290437}"/>
              </a:ext>
            </a:extLst>
          </p:cNvPr>
          <p:cNvSpPr/>
          <p:nvPr/>
        </p:nvSpPr>
        <p:spPr>
          <a:xfrm>
            <a:off x="3813257" y="1378046"/>
            <a:ext cx="78656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3C52FD9-20E3-4DA4-B03C-14D4BF7C5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04022" y="528256"/>
            <a:ext cx="8636441" cy="45425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CBFCE2-6656-4A9C-9ADC-079A6211A0BF}"/>
              </a:ext>
            </a:extLst>
          </p:cNvPr>
          <p:cNvSpPr/>
          <p:nvPr/>
        </p:nvSpPr>
        <p:spPr>
          <a:xfrm>
            <a:off x="3256871" y="1719364"/>
            <a:ext cx="87307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bình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hành</a:t>
            </a:r>
            <a:endParaRPr kumimoji="0" lang="en-US" sz="5400" b="1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1E7F2074-FA18-477D-B21C-8048D3263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701" y="1490008"/>
            <a:ext cx="4835595" cy="5534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D7C43-CB2E-413E-A009-24DB81290437}"/>
              </a:ext>
            </a:extLst>
          </p:cNvPr>
          <p:cNvSpPr/>
          <p:nvPr/>
        </p:nvSpPr>
        <p:spPr>
          <a:xfrm>
            <a:off x="3834617" y="1480506"/>
            <a:ext cx="78656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595D66-E57D-7FAA-6BCC-9D9050EA8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312" y="1543731"/>
            <a:ext cx="10053175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22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933201" y="419403"/>
            <a:ext cx="10129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lang="vi-VN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 hình thoi ABCD. Hai đường chéo AC và BD của hình thoi cắt nhau tại điểm O.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EE415-5025-1B3D-4D33-939D71165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5169" y="1885950"/>
            <a:ext cx="4417205" cy="2712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3F7384-3254-EA6B-99B5-4EC271113F46}"/>
              </a:ext>
            </a:extLst>
          </p:cNvPr>
          <p:cNvSpPr txBox="1"/>
          <p:nvPr/>
        </p:nvSpPr>
        <p:spPr>
          <a:xfrm>
            <a:off x="771525" y="1885950"/>
            <a:ext cx="6048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 ê ke để kiểm tra xem hai đường chéo có vuông góc với nhau hay không.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4F547764-0931-2FF3-F84F-84CBE56D0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22275" y="1570126"/>
            <a:ext cx="1725304" cy="1726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C97B46-8540-AC4F-4F00-6B470E99C399}"/>
              </a:ext>
            </a:extLst>
          </p:cNvPr>
          <p:cNvSpPr txBox="1"/>
          <p:nvPr/>
        </p:nvSpPr>
        <p:spPr>
          <a:xfrm>
            <a:off x="809625" y="3733800"/>
            <a:ext cx="6048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chéo AC và BD vuông góc với nhau.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3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551" y="5337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82085-528D-D8F6-9385-245388A4B2A1}"/>
              </a:ext>
            </a:extLst>
          </p:cNvPr>
          <p:cNvSpPr txBox="1"/>
          <p:nvPr/>
        </p:nvSpPr>
        <p:spPr>
          <a:xfrm>
            <a:off x="609351" y="139095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Cho 2 miếng ghép giống nhau như hình bên: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75714-D975-7E74-7B03-595B31E82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812" y="2128837"/>
            <a:ext cx="3024188" cy="1562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EA0C0E-B4E4-13BC-5A08-25D926E8254A}"/>
              </a:ext>
            </a:extLst>
          </p:cNvPr>
          <p:cNvSpPr txBox="1"/>
          <p:nvPr/>
        </p:nvSpPr>
        <p:spPr>
          <a:xfrm>
            <a:off x="504576" y="2314878"/>
            <a:ext cx="7258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2 miếng ghép đó, không thể ghép được hình nào dưới đây?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4F9236-AD7A-8BC8-2917-525BBB0BC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637" y="4105274"/>
            <a:ext cx="9665387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2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895E2-4257-C0A9-F1F7-16DB46D70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862" y="776286"/>
            <a:ext cx="3254362" cy="1681163"/>
          </a:xfrm>
          <a:prstGeom prst="rect">
            <a:avLst/>
          </a:prstGeom>
        </p:spPr>
      </p:pic>
      <p:pic>
        <p:nvPicPr>
          <p:cNvPr id="11" name="Picture 10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E557F0B5-B923-6EE3-69FC-E6273AB58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55" y="2800254"/>
            <a:ext cx="1533739" cy="1371791"/>
          </a:xfrm>
          <a:prstGeom prst="rect">
            <a:avLst/>
          </a:prstGeom>
        </p:spPr>
      </p:pic>
      <p:pic>
        <p:nvPicPr>
          <p:cNvPr id="12" name="Picture 11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187F484E-FED7-BC79-F61A-CB46D2925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9105" y="2695479"/>
            <a:ext cx="1533739" cy="1371791"/>
          </a:xfrm>
          <a:prstGeom prst="rect">
            <a:avLst/>
          </a:prstGeom>
        </p:spPr>
      </p:pic>
      <p:pic>
        <p:nvPicPr>
          <p:cNvPr id="15" name="Picture 14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45112D72-56C1-D1CB-D48A-9132FBEA0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80" y="2752629"/>
            <a:ext cx="1533739" cy="1371791"/>
          </a:xfrm>
          <a:prstGeom prst="rect">
            <a:avLst/>
          </a:prstGeom>
        </p:spPr>
      </p:pic>
      <p:pic>
        <p:nvPicPr>
          <p:cNvPr id="16" name="Picture 15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1E1A28D7-7029-8294-FA52-FE8B81D2C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5844" y="2743104"/>
            <a:ext cx="1604856" cy="1381221"/>
          </a:xfrm>
          <a:prstGeom prst="rect">
            <a:avLst/>
          </a:prstGeom>
        </p:spPr>
      </p:pic>
      <p:pic>
        <p:nvPicPr>
          <p:cNvPr id="17" name="Picture 16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F4F02831-1DE2-06C6-E17B-A9579C35C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81755" y="2647854"/>
            <a:ext cx="1533739" cy="1371791"/>
          </a:xfrm>
          <a:prstGeom prst="rect">
            <a:avLst/>
          </a:prstGeom>
        </p:spPr>
      </p:pic>
      <p:pic>
        <p:nvPicPr>
          <p:cNvPr id="18" name="Picture 17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2EBE4D33-CEF4-CF24-EAC2-43476EE58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56" y="2743104"/>
            <a:ext cx="1533739" cy="13717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D9DD61-90E9-2CF2-8BA0-FDDBF4AED9EA}"/>
              </a:ext>
            </a:extLst>
          </p:cNvPr>
          <p:cNvSpPr txBox="1"/>
          <p:nvPr/>
        </p:nvSpPr>
        <p:spPr>
          <a:xfrm>
            <a:off x="2162175" y="4905375"/>
            <a:ext cx="796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hông thể ghép hình phương án D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20D07E-4DCF-5519-2094-2FA5D4CCE32B}"/>
              </a:ext>
            </a:extLst>
          </p:cNvPr>
          <p:cNvSpPr txBox="1"/>
          <p:nvPr/>
        </p:nvSpPr>
        <p:spPr>
          <a:xfrm>
            <a:off x="1419225" y="407670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491CC4-0D2E-A13D-EF2A-4274D5AFCB84}"/>
              </a:ext>
            </a:extLst>
          </p:cNvPr>
          <p:cNvSpPr txBox="1"/>
          <p:nvPr/>
        </p:nvSpPr>
        <p:spPr>
          <a:xfrm>
            <a:off x="4629150" y="41052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3DE101-67FA-D6B4-0DFA-3CB08C34D149}"/>
              </a:ext>
            </a:extLst>
          </p:cNvPr>
          <p:cNvSpPr txBox="1"/>
          <p:nvPr/>
        </p:nvSpPr>
        <p:spPr>
          <a:xfrm>
            <a:off x="8191500" y="404812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0214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551" y="5337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82085-528D-D8F6-9385-245388A4B2A1}"/>
              </a:ext>
            </a:extLst>
          </p:cNvPr>
          <p:cNvSpPr txBox="1"/>
          <p:nvPr/>
        </p:nvSpPr>
        <p:spPr>
          <a:xfrm>
            <a:off x="609351" y="139095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Cho 4 miếng ghép giống nhau như hình bên: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BEAE4-29E9-A932-A3FD-FCDE31AD1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691" y="2205037"/>
            <a:ext cx="5447259" cy="1014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DAE1A6-2FAD-79F8-B020-4ACE204EB4EF}"/>
              </a:ext>
            </a:extLst>
          </p:cNvPr>
          <p:cNvSpPr txBox="1"/>
          <p:nvPr/>
        </p:nvSpPr>
        <p:spPr>
          <a:xfrm>
            <a:off x="504577" y="2314878"/>
            <a:ext cx="54199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4 miếng ghép đó, hãy ghép thành mỗi hình dưới đây.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81DAEF-CA81-FC98-A40D-26669F54E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262" y="4114799"/>
            <a:ext cx="6195944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2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摄图网699pic">
  <a:themeElements>
    <a:clrScheme name="自定义 254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DB461"/>
      </a:accent1>
      <a:accent2>
        <a:srgbClr val="D57065"/>
      </a:accent2>
      <a:accent3>
        <a:srgbClr val="70AB43"/>
      </a:accent3>
      <a:accent4>
        <a:srgbClr val="D57065"/>
      </a:accent4>
      <a:accent5>
        <a:srgbClr val="DDB461"/>
      </a:accent5>
      <a:accent6>
        <a:srgbClr val="70AB43"/>
      </a:accent6>
      <a:hlink>
        <a:srgbClr val="DDB461"/>
      </a:hlink>
      <a:folHlink>
        <a:srgbClr val="D57065"/>
      </a:folHlink>
    </a:clrScheme>
    <a:fontScheme name="shqaw5vl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267</Words>
  <Application>Microsoft Office PowerPoint</Application>
  <PresentationFormat>Widescreen</PresentationFormat>
  <Paragraphs>27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等线</vt:lpstr>
      <vt:lpstr>Arial</vt:lpstr>
      <vt:lpstr>Calibri</vt:lpstr>
      <vt:lpstr>Calibri Light</vt:lpstr>
      <vt:lpstr>Cambria</vt:lpstr>
      <vt:lpstr>ITC Avant Garde Std Bk</vt:lpstr>
      <vt:lpstr>Oi</vt:lpstr>
      <vt:lpstr>字魂58号-创中黑</vt:lpstr>
      <vt:lpstr>3_Office Theme</vt:lpstr>
      <vt:lpstr>Custom Design</vt:lpstr>
      <vt:lpstr>摄图网699pic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29</cp:revision>
  <dcterms:created xsi:type="dcterms:W3CDTF">2023-10-06T03:26:51Z</dcterms:created>
  <dcterms:modified xsi:type="dcterms:W3CDTF">2024-12-16T15:42:42Z</dcterms:modified>
</cp:coreProperties>
</file>