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609" r:id="rId2"/>
    <p:sldId id="646" r:id="rId3"/>
    <p:sldId id="607" r:id="rId4"/>
    <p:sldId id="630" r:id="rId5"/>
    <p:sldId id="633" r:id="rId6"/>
    <p:sldId id="632" r:id="rId7"/>
    <p:sldId id="635" r:id="rId8"/>
    <p:sldId id="638" r:id="rId9"/>
    <p:sldId id="610" r:id="rId10"/>
    <p:sldId id="644" r:id="rId11"/>
    <p:sldId id="647" r:id="rId12"/>
    <p:sldId id="648" r:id="rId13"/>
    <p:sldId id="649" r:id="rId14"/>
    <p:sldId id="618" r:id="rId15"/>
    <p:sldId id="62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 advClick="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 advClick="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73A8D62-9FD7-BAD8-DA69-F01B897F9D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66675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B20629-3325-6839-A16C-3CA93D6F4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AB//CD, EG//CD.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6B0E3403-B7C4-EEEE-8D15-2626D984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153" y="1199336"/>
            <a:ext cx="246909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07546-23EC-7274-90BE-7FA9BF859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836" y="2267624"/>
            <a:ext cx="6166856" cy="2199601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B7D9770-D58E-2D91-3D6E-5A7AB4AE6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98231673-DB5E-A623-1787-C35530E4DBD2}"/>
              </a:ext>
            </a:extLst>
          </p:cNvPr>
          <p:cNvSpPr txBox="1"/>
          <p:nvPr/>
        </p:nvSpPr>
        <p:spPr>
          <a:xfrm>
            <a:off x="1162050" y="30670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21D8B58E-1F25-5F92-5C2A-9442416C5EC3}"/>
              </a:ext>
            </a:extLst>
          </p:cNvPr>
          <p:cNvSpPr/>
          <p:nvPr/>
        </p:nvSpPr>
        <p:spPr>
          <a:xfrm>
            <a:off x="2135642" y="992616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53A9BC4-E908-9DD7-D984-195B0A2156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340</Words>
  <Application>Microsoft Office PowerPoint</Application>
  <PresentationFormat>Widescreen</PresentationFormat>
  <Paragraphs>34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等线</vt:lpstr>
      <vt:lpstr>Arial</vt:lpstr>
      <vt:lpstr>Calibri</vt:lpstr>
      <vt:lpstr>Cambria</vt:lpstr>
      <vt:lpstr>思源黑体 CN Medium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30</cp:revision>
  <dcterms:created xsi:type="dcterms:W3CDTF">2023-10-05T14:31:30Z</dcterms:created>
  <dcterms:modified xsi:type="dcterms:W3CDTF">2024-12-16T15:03:10Z</dcterms:modified>
</cp:coreProperties>
</file>