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17" r:id="rId2"/>
    <p:sldId id="299" r:id="rId3"/>
    <p:sldId id="289" r:id="rId4"/>
    <p:sldId id="312" r:id="rId5"/>
    <p:sldId id="316" r:id="rId6"/>
    <p:sldId id="311" r:id="rId7"/>
    <p:sldId id="270" r:id="rId8"/>
    <p:sldId id="322" r:id="rId9"/>
    <p:sldId id="323" r:id="rId10"/>
    <p:sldId id="271" r:id="rId11"/>
    <p:sldId id="313" r:id="rId12"/>
    <p:sldId id="314" r:id="rId13"/>
    <p:sldId id="315" r:id="rId14"/>
    <p:sldId id="32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83" d="100"/>
          <a:sy n="83" d="100"/>
        </p:scale>
        <p:origin x="54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5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n w="2857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Xin </a:t>
              </a:r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chào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en-US" sz="7200" b="1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các</a:t>
              </a:r>
              <a:r>
                <a:rPr lang="en-US" sz="7200" b="1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con</a:t>
              </a:r>
              <a:endParaRPr lang="en-US" sz="6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P-211" panose="020B08030503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982715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711" y="1111045"/>
            <a:ext cx="6027277" cy="421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628314" y="5548877"/>
            <a:ext cx="747697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mèn</a:t>
            </a:r>
            <a:endParaRPr lang="en-US" sz="4500" b="1" dirty="0">
              <a:solidFill>
                <a:srgbClr val="FF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5746" y="1689008"/>
            <a:ext cx="5820508" cy="377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628314" y="5548877"/>
            <a:ext cx="709715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34" y="1628761"/>
            <a:ext cx="5727313" cy="3562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656450" y="5266097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5269" y="5471362"/>
            <a:ext cx="841951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8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915" y="114575"/>
            <a:ext cx="3984606" cy="8413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2719" y="605018"/>
            <a:ext cx="5086562" cy="1023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626" y="1632438"/>
            <a:ext cx="5550528" cy="374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47424" y="5317872"/>
            <a:ext cx="709715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5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9B97F0-8D57-4F4F-8F2F-C128AD0BF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51"/>
            <a:ext cx="9144000" cy="48832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FB11BF-B902-4083-83BD-0072787903AB}"/>
              </a:ext>
            </a:extLst>
          </p:cNvPr>
          <p:cNvGrpSpPr/>
          <p:nvPr/>
        </p:nvGrpSpPr>
        <p:grpSpPr>
          <a:xfrm>
            <a:off x="2911494" y="1702417"/>
            <a:ext cx="6369012" cy="1886283"/>
            <a:chOff x="1868200" y="2632197"/>
            <a:chExt cx="8492016" cy="2919569"/>
          </a:xfrm>
          <a:solidFill>
            <a:srgbClr val="FDCFDF"/>
          </a:solidFill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079E739D-14CB-4AB0-B71C-A8DB21274B70}"/>
                </a:ext>
              </a:extLst>
            </p:cNvPr>
            <p:cNvSpPr/>
            <p:nvPr/>
          </p:nvSpPr>
          <p:spPr>
            <a:xfrm>
              <a:off x="1868200" y="2632197"/>
              <a:ext cx="8492016" cy="2919569"/>
            </a:xfrm>
            <a:prstGeom prst="roundRect">
              <a:avLst/>
            </a:prstGeom>
            <a:grpFill/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90D396-E6F9-4672-B1F3-8D5678068F4D}"/>
                </a:ext>
              </a:extLst>
            </p:cNvPr>
            <p:cNvSpPr txBox="1"/>
            <p:nvPr/>
          </p:nvSpPr>
          <p:spPr>
            <a:xfrm>
              <a:off x="2369373" y="3244195"/>
              <a:ext cx="7489671" cy="142912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en-US" sz="5400" b="1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CỦNG CỐ BÀI HỌC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7C27676-A1DA-4BA3-ACB6-21B110B56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393465"/>
            <a:ext cx="9144000" cy="23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4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36036" y="365944"/>
            <a:ext cx="236314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45522" y="1490009"/>
            <a:ext cx="77441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6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lang="en-US" sz="60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5957796"/>
              </p:ext>
            </p:extLst>
          </p:nvPr>
        </p:nvGraphicFramePr>
        <p:xfrm>
          <a:off x="2626608" y="1383288"/>
          <a:ext cx="6938785" cy="4091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7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0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877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4373"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ơ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393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pha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 err="1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</a:t>
                      </a:r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4373">
                <a:tc>
                  <a:txBody>
                    <a:bodyPr/>
                    <a:lstStyle/>
                    <a:p>
                      <a:pPr algn="ctr"/>
                      <a:r>
                        <a:rPr lang="en-US" sz="4500" b="1" dirty="0">
                          <a:solidFill>
                            <a:schemeClr val="tx1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500" b="1" dirty="0">
                        <a:solidFill>
                          <a:schemeClr val="tx1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5439185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8399" y="2184392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44316" y="3011170"/>
            <a:ext cx="141922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36235" y="3011170"/>
            <a:ext cx="151511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84671" y="3067050"/>
            <a:ext cx="142049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3886" y="3011170"/>
            <a:ext cx="149288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18827" y="3847697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64414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23627" y="385065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18828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464414" y="4597361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84772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198399" y="4635484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28"/>
          <p:cNvSpPr txBox="1"/>
          <p:nvPr/>
        </p:nvSpPr>
        <p:spPr>
          <a:xfrm>
            <a:off x="6831105" y="2226302"/>
            <a:ext cx="1313628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AC7AF5-8844-48AA-9D2B-CA8B61092605}"/>
              </a:ext>
            </a:extLst>
          </p:cNvPr>
          <p:cNvSpPr txBox="1"/>
          <p:nvPr/>
        </p:nvSpPr>
        <p:spPr>
          <a:xfrm>
            <a:off x="6991502" y="3907760"/>
            <a:ext cx="13136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8" grpId="0"/>
      <p:bldP spid="19" grpId="0"/>
      <p:bldP spid="20" grpId="0"/>
      <p:bldP spid="22" grpId="0"/>
      <p:bldP spid="23" grpId="0"/>
      <p:bldP spid="24" grpId="0"/>
      <p:bldP spid="25" grpId="0"/>
      <p:bldP spid="30" grpId="0"/>
      <p:bldP spid="34" grpId="0"/>
      <p:bldP spid="43" grpId="0"/>
      <p:bldP spid="44" grpId="0"/>
      <p:bldP spid="45" grpId="0"/>
      <p:bldP spid="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1904"/>
          <a:stretch>
            <a:fillRect/>
          </a:stretch>
        </p:blipFill>
        <p:spPr>
          <a:xfrm>
            <a:off x="1643576" y="1041010"/>
            <a:ext cx="8904849" cy="521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7121" y="1787539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6721" y="1563394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phà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0526" y="182717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8726" y="3360758"/>
            <a:ext cx="1981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6438" y="3616637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7121" y="4641589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43309" y="4919196"/>
            <a:ext cx="2130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xở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419643" cy="90216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112818" y="1283521"/>
            <a:ext cx="7966364" cy="49906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56003" y="1353861"/>
            <a:ext cx="767999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 bé ở Phú Thọ.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2278966" cy="8497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538"/>
          <a:stretch>
            <a:fillRect/>
          </a:stretch>
        </p:blipFill>
        <p:spPr>
          <a:xfrm>
            <a:off x="1622476" y="891915"/>
            <a:ext cx="8975188" cy="5897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/>
          <p:cNvSpPr/>
          <p:nvPr/>
        </p:nvSpPr>
        <p:spPr>
          <a:xfrm>
            <a:off x="2112818" y="4754571"/>
            <a:ext cx="8484846" cy="193899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56002" y="4754570"/>
            <a:ext cx="808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35527"/>
            <a:ext cx="2171014" cy="872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43040" y="2721114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ǯǯǯǯǯǯǯǯǰǰ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43040" y="1915008"/>
            <a:ext cx="9096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HP001 4 hàng" panose="020B0603050302020204" pitchFamily="34" charset="0"/>
              </a:rPr>
              <a:t>ǰǰǰǰǰǰǰǰǰǰ</a:t>
            </a:r>
            <a:endParaRPr lang="en-US" sz="4000" b="1" dirty="0">
              <a:latin typeface="HP001 4 hàng" panose="020B06030503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8806" y="2343521"/>
            <a:ext cx="7582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HP001 4 hàng" panose="020B0603050302020204" pitchFamily="34" charset="0"/>
              </a:rPr>
              <a:t>Chia </a:t>
            </a:r>
            <a:r>
              <a:rPr lang="en-US" sz="8000" b="1" dirty="0" err="1">
                <a:latin typeface="HP001 4 hàng" panose="020B0603050302020204" pitchFamily="34" charset="0"/>
              </a:rPr>
              <a:t>quà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cho</a:t>
            </a:r>
            <a:r>
              <a:rPr lang="en-US" sz="8000" b="1" dirty="0">
                <a:latin typeface="HP001 4 hàng" panose="020B0603050302020204" pitchFamily="34" charset="0"/>
              </a:rPr>
              <a:t> </a:t>
            </a:r>
            <a:r>
              <a:rPr lang="en-US" sz="8000" b="1" dirty="0" err="1">
                <a:latin typeface="HP001 4 hàng" panose="020B0603050302020204" pitchFamily="34" charset="0"/>
              </a:rPr>
              <a:t>bé</a:t>
            </a:r>
            <a:endParaRPr lang="en-US" sz="8000" b="1" dirty="0"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F45E77-0720-48A6-BF93-F6BCBD7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586A4C-9631-45A8-92AE-E28B23E9F3D8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F3A340AF-2F91-47EF-A0B9-83BBA40BBB80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FDC8C3-7387-4FD6-88A6-77B53BAAB3AC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endParaRPr kumimoji="0" lang="en-US" sz="54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D3116D8-4AC4-4021-969C-A98CEE8184AB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và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dế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mèn</a:t>
              </a:r>
              <a:endPara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1830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và dế mèn sách tiếng việt 1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3FAC69B8-6427-4766-8425-1B657A3C1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7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</TotalTime>
  <Words>198</Words>
  <Application>Microsoft Office PowerPoint</Application>
  <PresentationFormat>Widescreen</PresentationFormat>
  <Paragraphs>51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HP-211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170</cp:revision>
  <dcterms:created xsi:type="dcterms:W3CDTF">2020-08-07T01:41:00Z</dcterms:created>
  <dcterms:modified xsi:type="dcterms:W3CDTF">2024-12-16T15:11:32Z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