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notesMasterIdLst>
    <p:notesMasterId r:id="rId16"/>
  </p:notesMasterIdLst>
  <p:sldIdLst>
    <p:sldId id="317" r:id="rId4"/>
    <p:sldId id="309" r:id="rId5"/>
    <p:sldId id="310" r:id="rId6"/>
    <p:sldId id="299" r:id="rId7"/>
    <p:sldId id="301" r:id="rId8"/>
    <p:sldId id="311" r:id="rId9"/>
    <p:sldId id="312" r:id="rId10"/>
    <p:sldId id="304" r:id="rId11"/>
    <p:sldId id="313" r:id="rId12"/>
    <p:sldId id="314" r:id="rId13"/>
    <p:sldId id="307" r:id="rId14"/>
    <p:sldId id="31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138E"/>
    <a:srgbClr val="6E0C3F"/>
    <a:srgbClr val="ED5DA8"/>
    <a:srgbClr val="E935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94291" autoAdjust="0"/>
  </p:normalViewPr>
  <p:slideViewPr>
    <p:cSldViewPr snapToGrid="0">
      <p:cViewPr varScale="1">
        <p:scale>
          <a:sx n="83" d="100"/>
          <a:sy n="83" d="100"/>
        </p:scale>
        <p:origin x="547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2DFC-0DBF-46FA-961C-0993E7F3A7C7}" type="datetimeFigureOut">
              <a:rPr lang="en-US" smtClean="0"/>
              <a:t>16/12/2024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1773-F6B7-4EEA-B6AE-A59ABB33BE4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81773-F6B7-4EEA-B6AE-A59ABB33BE42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81773-F6B7-4EEA-B6AE-A59ABB33BE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042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81773-F6B7-4EEA-B6AE-A59ABB33BE42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81773-F6B7-4EEA-B6AE-A59ABB33BE42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E2820-AFE1-45FA-949E-17BDB534E1D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vi-V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4660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</a:t>
            </a:r>
            <a:r>
              <a:rPr lang="vi-VN" noProof="0" dirty="0" err="1"/>
              <a:t>phụ</a:t>
            </a:r>
            <a:r>
              <a:rPr lang="vi-VN" noProof="0" dirty="0"/>
              <a:t> </a:t>
            </a:r>
            <a:r>
              <a:rPr lang="vi-VN" noProof="0" dirty="0" err="1"/>
              <a:t>đề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</p:txBody>
      </p:sp>
      <p:sp>
        <p:nvSpPr>
          <p:cNvPr id="8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60A937-CCB1-4E1C-B936-FD9CD2E337BB}" type="datetime1">
              <a:rPr kumimoji="0" lang="vi-VN" sz="1100" b="0" i="0" u="none" strike="noStrike" kern="1200" cap="none" spc="-40" normalizeH="0" baseline="0" noProof="0" smtClean="0">
                <a:ln>
                  <a:noFill/>
                </a:ln>
                <a:solidFill>
                  <a:srgbClr val="A6B727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16/12/2024</a:t>
            </a:fld>
            <a:endParaRPr kumimoji="0" lang="vi-VN" sz="1100" b="0" i="0" u="none" strike="noStrike" kern="1200" cap="none" spc="-4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Chỗ dành sẵn cho Số Trang chiế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DBFFB2-86D9-4B8F-A59A-553A60B94BBE}" type="slidenum">
              <a:rPr kumimoji="0" lang="vi-VN" sz="1250" b="1" i="0" u="none" strike="noStrike" kern="1200" cap="none" spc="0" normalizeH="0" baseline="0" noProof="0">
                <a:ln>
                  <a:noFill/>
                </a:ln>
                <a:solidFill>
                  <a:srgbClr val="DF532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50" b="1" i="0" u="none" strike="noStrike" kern="1200" cap="none" spc="0" normalizeH="0" baseline="0" noProof="0" dirty="0">
              <a:ln>
                <a:noFill/>
              </a:ln>
              <a:solidFill>
                <a:srgbClr val="DF5327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10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C3A219-E93E-4A57-8AB8-4746A4C196E5}" type="datetime1">
              <a:rPr kumimoji="0" lang="vi-VN" sz="1100" b="0" i="0" u="none" strike="noStrike" kern="1200" cap="none" spc="-40" normalizeH="0" baseline="0" noProof="0" smtClean="0">
                <a:ln>
                  <a:noFill/>
                </a:ln>
                <a:solidFill>
                  <a:srgbClr val="A6B727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16/12/2024</a:t>
            </a:fld>
            <a:endParaRPr kumimoji="0" lang="vi-VN" sz="1100" b="0" i="0" u="none" strike="noStrike" kern="1200" cap="none" spc="-4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DBFFB2-86D9-4B8F-A59A-553A60B94BBE}" type="slidenum">
              <a:rPr kumimoji="0" lang="vi-VN" sz="1250" b="1" i="0" u="none" strike="noStrike" kern="1200" cap="none" spc="0" normalizeH="0" baseline="0" noProof="0">
                <a:ln>
                  <a:noFill/>
                </a:ln>
                <a:solidFill>
                  <a:srgbClr val="DF532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50" b="1" i="0" u="none" strike="noStrike" kern="1200" cap="none" spc="0" normalizeH="0" baseline="0" noProof="0" dirty="0">
              <a:ln>
                <a:noFill/>
              </a:ln>
              <a:solidFill>
                <a:srgbClr val="DF5327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67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>
              <a:defRPr sz="5200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9677E3-5E68-4C16-8BBB-55F20A1A8FB6}" type="datetime1">
              <a:rPr kumimoji="0" lang="vi-VN" sz="1100" b="0" i="0" u="none" strike="noStrike" kern="1200" cap="none" spc="-40" normalizeH="0" baseline="0" noProof="0" smtClean="0">
                <a:ln>
                  <a:noFill/>
                </a:ln>
                <a:solidFill>
                  <a:srgbClr val="A6B727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16/12/2024</a:t>
            </a:fld>
            <a:endParaRPr kumimoji="0" lang="vi-VN" sz="1100" b="0" i="0" u="none" strike="noStrike" kern="1200" cap="none" spc="-4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DBFFB2-86D9-4B8F-A59A-553A60B94BBE}" type="slidenum">
              <a:rPr kumimoji="0" lang="vi-VN" sz="1250" b="1" i="0" u="none" strike="noStrike" kern="1200" cap="none" spc="0" normalizeH="0" baseline="0" noProof="0">
                <a:ln>
                  <a:noFill/>
                </a:ln>
                <a:solidFill>
                  <a:srgbClr val="DF532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50" b="1" i="0" u="none" strike="noStrike" kern="1200" cap="none" spc="0" normalizeH="0" baseline="0" noProof="0" dirty="0">
              <a:ln>
                <a:noFill/>
              </a:ln>
              <a:solidFill>
                <a:srgbClr val="DF5327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67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sz="half" idx="1" hasCustomPrompt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D27773-524D-45C8-A1FA-602C14602A3B}" type="datetime1">
              <a:rPr kumimoji="0" lang="vi-VN" sz="1100" b="0" i="0" u="none" strike="noStrike" kern="1200" cap="none" spc="-40" normalizeH="0" baseline="0" noProof="0" smtClean="0">
                <a:ln>
                  <a:noFill/>
                </a:ln>
                <a:solidFill>
                  <a:srgbClr val="A6B727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16/12/2024</a:t>
            </a:fld>
            <a:endParaRPr kumimoji="0" lang="vi-VN" sz="1100" b="0" i="0" u="none" strike="noStrike" kern="1200" cap="none" spc="-4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DBFFB2-86D9-4B8F-A59A-553A60B94BBE}" type="slidenum">
              <a:rPr kumimoji="0" lang="vi-VN" sz="1250" b="1" i="0" u="none" strike="noStrike" kern="1200" cap="none" spc="0" normalizeH="0" baseline="0" noProof="0">
                <a:ln>
                  <a:noFill/>
                </a:ln>
                <a:solidFill>
                  <a:srgbClr val="DF532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50" b="1" i="0" u="none" strike="noStrike" kern="1200" cap="none" spc="0" normalizeH="0" baseline="0" noProof="0" dirty="0">
              <a:ln>
                <a:noFill/>
              </a:ln>
              <a:solidFill>
                <a:srgbClr val="DF5327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92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6" name="Chỗ dành sẵ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0A089F-08F3-472C-992E-D6619EBCE691}" type="datetime1">
              <a:rPr kumimoji="0" lang="vi-VN" sz="1100" b="0" i="0" u="none" strike="noStrike" kern="1200" cap="none" spc="-40" normalizeH="0" baseline="0" noProof="0" smtClean="0">
                <a:ln>
                  <a:noFill/>
                </a:ln>
                <a:solidFill>
                  <a:srgbClr val="A6B727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16/12/2024</a:t>
            </a:fld>
            <a:endParaRPr kumimoji="0" lang="vi-VN" sz="1100" b="0" i="0" u="none" strike="noStrike" kern="1200" cap="none" spc="-4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Chỗ dành sẵn cho Số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DBFFB2-86D9-4B8F-A59A-553A60B94BBE}" type="slidenum">
              <a:rPr kumimoji="0" lang="vi-VN" sz="1250" b="1" i="0" u="none" strike="noStrike" kern="1200" cap="none" spc="0" normalizeH="0" baseline="0" noProof="0">
                <a:ln>
                  <a:noFill/>
                </a:ln>
                <a:solidFill>
                  <a:srgbClr val="DF532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50" b="1" i="0" u="none" strike="noStrike" kern="1200" cap="none" spc="0" normalizeH="0" baseline="0" noProof="0" dirty="0">
              <a:ln>
                <a:noFill/>
              </a:ln>
              <a:solidFill>
                <a:srgbClr val="DF5327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092662-6564-412C-9392-266C7F9E7420}" type="datetime1">
              <a:rPr kumimoji="0" lang="vi-VN" sz="1100" b="0" i="0" u="none" strike="noStrike" kern="1200" cap="none" spc="-40" normalizeH="0" baseline="0" noProof="0" smtClean="0">
                <a:ln>
                  <a:noFill/>
                </a:ln>
                <a:solidFill>
                  <a:srgbClr val="A6B727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16/12/2024</a:t>
            </a:fld>
            <a:endParaRPr kumimoji="0" lang="vi-VN" sz="1100" b="0" i="0" u="none" strike="noStrike" kern="1200" cap="none" spc="-4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hỗ dành sẵn cho Số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DBFFB2-86D9-4B8F-A59A-553A60B94BBE}" type="slidenum">
              <a:rPr kumimoji="0" lang="vi-VN" sz="1250" b="1" i="0" u="none" strike="noStrike" kern="1200" cap="none" spc="0" normalizeH="0" baseline="0" noProof="0">
                <a:ln>
                  <a:noFill/>
                </a:ln>
                <a:solidFill>
                  <a:srgbClr val="DF532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50" b="1" i="0" u="none" strike="noStrike" kern="1200" cap="none" spc="0" normalizeH="0" baseline="0" noProof="0" dirty="0">
              <a:ln>
                <a:noFill/>
              </a:ln>
              <a:solidFill>
                <a:srgbClr val="DF5327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38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CFBD34-5AE3-4C91-B13A-0044E6640D70}" type="datetime1">
              <a:rPr kumimoji="0" lang="vi-VN" sz="1100" b="0" i="0" u="none" strike="noStrike" kern="1200" cap="none" spc="-40" normalizeH="0" baseline="0" noProof="0" smtClean="0">
                <a:ln>
                  <a:noFill/>
                </a:ln>
                <a:solidFill>
                  <a:srgbClr val="A6B727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16/12/2024</a:t>
            </a:fld>
            <a:endParaRPr kumimoji="0" lang="vi-VN" sz="1100" b="0" i="0" u="none" strike="noStrike" kern="1200" cap="none" spc="-4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DBFFB2-86D9-4B8F-A59A-553A60B94BBE}" type="slidenum">
              <a:rPr kumimoji="0" lang="vi-VN" sz="1250" b="1" i="0" u="none" strike="noStrike" kern="1200" cap="none" spc="0" normalizeH="0" baseline="0" noProof="0">
                <a:ln>
                  <a:noFill/>
                </a:ln>
                <a:solidFill>
                  <a:srgbClr val="DF532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50" b="1" i="0" u="none" strike="noStrike" kern="1200" cap="none" spc="0" normalizeH="0" baseline="0" noProof="0" dirty="0">
              <a:ln>
                <a:noFill/>
              </a:ln>
              <a:solidFill>
                <a:srgbClr val="DF5327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8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AB1D4A-8458-4CC2-8BA4-421667826001}" type="datetime1">
              <a:rPr kumimoji="0" lang="vi-VN" sz="1100" b="0" i="0" u="none" strike="noStrike" kern="1200" cap="none" spc="-40" normalizeH="0" baseline="0" noProof="0" smtClean="0">
                <a:ln>
                  <a:noFill/>
                </a:ln>
                <a:solidFill>
                  <a:srgbClr val="A6B727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16/12/2024</a:t>
            </a:fld>
            <a:endParaRPr kumimoji="0" lang="vi-VN" sz="1100" b="0" i="0" u="none" strike="noStrike" kern="1200" cap="none" spc="-4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DBFFB2-86D9-4B8F-A59A-553A60B94BBE}" type="slidenum">
              <a:rPr kumimoji="0" lang="vi-VN" sz="1250" b="1" i="0" u="none" strike="noStrike" kern="1200" cap="none" spc="0" normalizeH="0" baseline="0" noProof="0">
                <a:ln>
                  <a:noFill/>
                </a:ln>
                <a:solidFill>
                  <a:srgbClr val="DF532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50" b="1" i="0" u="none" strike="noStrike" kern="1200" cap="none" spc="0" normalizeH="0" baseline="0" noProof="0" dirty="0">
              <a:ln>
                <a:noFill/>
              </a:ln>
              <a:solidFill>
                <a:srgbClr val="DF5327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0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8" name="Hình chữ nhật Góc tròn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3" name="Chỗ dành sẵn cho Ảnh 2" title="Chỗ dành sẵn trống để thêm một hình ảnh. Bấm vào chỗ dành sẵn, rồi chọn hình ảnh mà bạn muốn thêm"/>
          <p:cNvSpPr>
            <a:spLocks noGrp="1"/>
          </p:cNvSpPr>
          <p:nvPr>
            <p:ph type="pic" idx="1" hasCustomPrompt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vi-VN" dirty="0"/>
              <a:t>Bấm biểu tượng để thêm hình ảnh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EEB4D7-FFE0-4612-A129-DD9A7DDC61EB}" type="datetime1">
              <a:rPr kumimoji="0" lang="vi-VN" sz="1100" b="0" i="0" u="none" strike="noStrike" kern="1200" cap="none" spc="-40" normalizeH="0" baseline="0" noProof="0" smtClean="0">
                <a:ln>
                  <a:noFill/>
                </a:ln>
                <a:solidFill>
                  <a:srgbClr val="A6B727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16/12/2024</a:t>
            </a:fld>
            <a:endParaRPr kumimoji="0" lang="vi-VN" sz="1100" b="0" i="0" u="none" strike="noStrike" kern="1200" cap="none" spc="-4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DBFFB2-86D9-4B8F-A59A-553A60B94BBE}" type="slidenum">
              <a:rPr kumimoji="0" lang="vi-VN" sz="1250" b="1" i="0" u="none" strike="noStrike" kern="1200" cap="none" spc="0" normalizeH="0" baseline="0" noProof="0">
                <a:ln>
                  <a:noFill/>
                </a:ln>
                <a:solidFill>
                  <a:srgbClr val="DF532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50" b="1" i="0" u="none" strike="noStrike" kern="1200" cap="none" spc="0" normalizeH="0" baseline="0" noProof="0" dirty="0">
              <a:ln>
                <a:noFill/>
              </a:ln>
              <a:solidFill>
                <a:srgbClr val="DF5327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10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520F76-9E09-43CF-92DF-1AD0B224A512}" type="datetime1">
              <a:rPr kumimoji="0" lang="vi-VN" sz="1100" b="0" i="0" u="none" strike="noStrike" kern="1200" cap="none" spc="-40" normalizeH="0" baseline="0" noProof="0" smtClean="0">
                <a:ln>
                  <a:noFill/>
                </a:ln>
                <a:solidFill>
                  <a:srgbClr val="A6B727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16/12/2024</a:t>
            </a:fld>
            <a:endParaRPr kumimoji="0" lang="vi-VN" sz="1100" b="0" i="0" u="none" strike="noStrike" kern="1200" cap="none" spc="-4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DBFFB2-86D9-4B8F-A59A-553A60B94BBE}" type="slidenum">
              <a:rPr kumimoji="0" lang="vi-VN" sz="1250" b="1" i="0" u="none" strike="noStrike" kern="1200" cap="none" spc="0" normalizeH="0" baseline="0" noProof="0">
                <a:ln>
                  <a:noFill/>
                </a:ln>
                <a:solidFill>
                  <a:srgbClr val="DF532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50" b="1" i="0" u="none" strike="noStrike" kern="1200" cap="none" spc="0" normalizeH="0" baseline="0" noProof="0" dirty="0">
              <a:ln>
                <a:noFill/>
              </a:ln>
              <a:solidFill>
                <a:srgbClr val="DF5327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10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5A2252-D2AD-48D1-AC58-782B0528B7D1}" type="datetime1">
              <a:rPr kumimoji="0" lang="vi-VN" sz="1100" b="0" i="0" u="none" strike="noStrike" kern="1200" cap="none" spc="-40" normalizeH="0" baseline="0" noProof="0" smtClean="0">
                <a:ln>
                  <a:noFill/>
                </a:ln>
                <a:solidFill>
                  <a:srgbClr val="A6B727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16/12/2024</a:t>
            </a:fld>
            <a:endParaRPr kumimoji="0" lang="vi-VN" sz="1100" b="0" i="0" u="none" strike="noStrike" kern="1200" cap="none" spc="-4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DBFFB2-86D9-4B8F-A59A-553A60B94BBE}" type="slidenum">
              <a:rPr kumimoji="0" lang="vi-VN" sz="1250" b="1" i="0" u="none" strike="noStrike" kern="1200" cap="none" spc="0" normalizeH="0" baseline="0" noProof="0">
                <a:ln>
                  <a:noFill/>
                </a:ln>
                <a:solidFill>
                  <a:srgbClr val="DF532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50" b="1" i="0" u="none" strike="noStrike" kern="1200" cap="none" spc="0" normalizeH="0" baseline="0" noProof="0" dirty="0">
              <a:ln>
                <a:noFill/>
              </a:ln>
              <a:solidFill>
                <a:srgbClr val="DF5327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98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27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16/12/2024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16/12/2024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16/12/2024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16/12/2024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16/12/2024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16/12/2024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/>
              <a:t>16/12/2024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</a:t>
            </a:r>
            <a:r>
              <a:rPr lang="vi-VN" noProof="0" dirty="0" err="1"/>
              <a:t>Bản</a:t>
            </a:r>
            <a:r>
              <a:rPr lang="vi-VN" noProof="0" dirty="0"/>
              <a:t> cái</a:t>
            </a:r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spc="-40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4C8EA-7194-4619-9588-D81C9427E0FC}" type="datetime1">
              <a:rPr kumimoji="0" lang="vi-VN" sz="1100" b="0" i="0" u="none" strike="noStrike" kern="1200" cap="none" spc="-40" normalizeH="0" baseline="0" noProof="0" smtClean="0">
                <a:ln>
                  <a:noFill/>
                </a:ln>
                <a:solidFill>
                  <a:srgbClr val="A6B727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16/12/2024</a:t>
            </a:fld>
            <a:endParaRPr kumimoji="0" lang="vi-VN" sz="1100" b="0" i="0" u="none" strike="noStrike" kern="1200" cap="none" spc="-4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50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DBFFB2-86D9-4B8F-A59A-553A60B94BBE}" type="slidenum">
              <a:rPr kumimoji="0" lang="vi-VN" sz="1250" b="1" i="0" u="none" strike="noStrike" kern="1200" cap="none" spc="0" normalizeH="0" baseline="0" noProof="0" smtClean="0">
                <a:ln>
                  <a:noFill/>
                </a:ln>
                <a:solidFill>
                  <a:srgbClr val="DF532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50" b="1" i="0" u="none" strike="noStrike" kern="1200" cap="none" spc="0" normalizeH="0" baseline="0" noProof="0" dirty="0">
              <a:ln>
                <a:noFill/>
              </a:ln>
              <a:solidFill>
                <a:srgbClr val="DF5327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219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7378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2A75259-2CE7-4ACC-B46E-DDE826DB01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78" b="31203"/>
          <a:stretch/>
        </p:blipFill>
        <p:spPr>
          <a:xfrm>
            <a:off x="6915429" y="1027066"/>
            <a:ext cx="3918180" cy="951049"/>
          </a:xfrm>
          <a:prstGeom prst="rect">
            <a:avLst/>
          </a:prstGeom>
        </p:spPr>
      </p:pic>
      <p:sp>
        <p:nvSpPr>
          <p:cNvPr id="8" name="椭圆 7">
            <a:extLst>
              <a:ext uri="{FF2B5EF4-FFF2-40B4-BE49-F238E27FC236}">
                <a16:creationId xmlns:a16="http://schemas.microsoft.com/office/drawing/2014/main" id="{55AFD542-B6EA-471C-B6A5-3565E23FE932}"/>
              </a:ext>
            </a:extLst>
          </p:cNvPr>
          <p:cNvSpPr/>
          <p:nvPr/>
        </p:nvSpPr>
        <p:spPr>
          <a:xfrm>
            <a:off x="1123615" y="1010673"/>
            <a:ext cx="4972385" cy="49723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99F1168-3839-4FB5-A9F6-3E4B1B7FCF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11" y="1012586"/>
            <a:ext cx="4972385" cy="497238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A59927DB-7D76-424F-B41F-D4838C7A6438}"/>
              </a:ext>
            </a:extLst>
          </p:cNvPr>
          <p:cNvSpPr txBox="1"/>
          <p:nvPr/>
        </p:nvSpPr>
        <p:spPr>
          <a:xfrm>
            <a:off x="7808071" y="999536"/>
            <a:ext cx="26176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7B3745BA-1D42-4CD8-9A35-934887B42D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78" b="31203"/>
          <a:stretch/>
        </p:blipFill>
        <p:spPr>
          <a:xfrm>
            <a:off x="6808901" y="2361376"/>
            <a:ext cx="4259484" cy="89064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8F3A335A-4540-4649-B398-FC10228286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78" b="31203"/>
          <a:stretch/>
        </p:blipFill>
        <p:spPr>
          <a:xfrm>
            <a:off x="6808901" y="3834207"/>
            <a:ext cx="4259484" cy="89064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D1D034BC-3C80-4037-8EE1-26A12C56E7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78" b="31203"/>
          <a:stretch/>
        </p:blipFill>
        <p:spPr>
          <a:xfrm>
            <a:off x="6808901" y="5211044"/>
            <a:ext cx="4259484" cy="89064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870465">
            <a:off x="4196281" y="4148302"/>
            <a:ext cx="3799438" cy="18769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prstTxWarp prst="textArchUp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KHỞI ĐỘNG</a:t>
            </a:r>
          </a:p>
        </p:txBody>
      </p:sp>
      <p:sp>
        <p:nvSpPr>
          <p:cNvPr id="15" name="文本框 3">
            <a:extLst>
              <a:ext uri="{FF2B5EF4-FFF2-40B4-BE49-F238E27FC236}">
                <a16:creationId xmlns:a16="http://schemas.microsoft.com/office/drawing/2014/main" id="{A59927DB-7D76-424F-B41F-D4838C7A6438}"/>
              </a:ext>
            </a:extLst>
          </p:cNvPr>
          <p:cNvSpPr txBox="1"/>
          <p:nvPr/>
        </p:nvSpPr>
        <p:spPr>
          <a:xfrm>
            <a:off x="7836145" y="2207202"/>
            <a:ext cx="30660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altLang="zh-CN" sz="44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4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quý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文本框 3">
            <a:extLst>
              <a:ext uri="{FF2B5EF4-FFF2-40B4-BE49-F238E27FC236}">
                <a16:creationId xmlns:a16="http://schemas.microsoft.com/office/drawing/2014/main" id="{A59927DB-7D76-424F-B41F-D4838C7A6438}"/>
              </a:ext>
            </a:extLst>
          </p:cNvPr>
          <p:cNvSpPr txBox="1"/>
          <p:nvPr/>
        </p:nvSpPr>
        <p:spPr>
          <a:xfrm>
            <a:off x="7808072" y="3803397"/>
            <a:ext cx="30941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ã</a:t>
            </a:r>
            <a:r>
              <a:rPr kumimoji="0" lang="en-US" altLang="zh-CN" sz="4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quỳ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文本框 3">
            <a:extLst>
              <a:ext uri="{FF2B5EF4-FFF2-40B4-BE49-F238E27FC236}">
                <a16:creationId xmlns:a16="http://schemas.microsoft.com/office/drawing/2014/main" id="{A59927DB-7D76-424F-B41F-D4838C7A6438}"/>
              </a:ext>
            </a:extLst>
          </p:cNvPr>
          <p:cNvSpPr txBox="1"/>
          <p:nvPr/>
        </p:nvSpPr>
        <p:spPr>
          <a:xfrm>
            <a:off x="7840157" y="5086766"/>
            <a:ext cx="28488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quỹ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97168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20" grpId="0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4685" y="108913"/>
            <a:ext cx="44057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5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5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endParaRPr lang="en-US" sz="5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833" y="2762618"/>
            <a:ext cx="148243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</a:t>
            </a:r>
            <a:endParaRPr lang="en-US" sz="5500" b="1" dirty="0">
              <a:solidFill>
                <a:srgbClr val="00B0F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011993" y="158926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011993" y="280995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011992" y="399489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ª</a:t>
            </a:r>
          </a:p>
        </p:txBody>
      </p:sp>
      <p:sp>
        <p:nvSpPr>
          <p:cNvPr id="46" name="Rounded Rectangle 1"/>
          <p:cNvSpPr/>
          <p:nvPr/>
        </p:nvSpPr>
        <p:spPr>
          <a:xfrm>
            <a:off x="3139429" y="1551277"/>
            <a:ext cx="2192226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nghi</a:t>
            </a:r>
            <a:endParaRPr lang="en-US" sz="55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7" name="Rounded Rectangle 15"/>
          <p:cNvSpPr/>
          <p:nvPr/>
        </p:nvSpPr>
        <p:spPr>
          <a:xfrm>
            <a:off x="3104787" y="2818886"/>
            <a:ext cx="2192226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endParaRPr lang="en-US" sz="55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8" name="Rounded Rectangle 16"/>
          <p:cNvSpPr/>
          <p:nvPr/>
        </p:nvSpPr>
        <p:spPr>
          <a:xfrm>
            <a:off x="3139429" y="4046030"/>
            <a:ext cx="2192226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ngheâ</a:t>
            </a:r>
            <a:endParaRPr lang="en-US" sz="55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180586" y="2729225"/>
            <a:ext cx="148243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 flipV="1">
            <a:off x="1520169" y="2064781"/>
            <a:ext cx="1052945" cy="102478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1520169" y="3265776"/>
            <a:ext cx="928254" cy="2416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1520169" y="3519056"/>
            <a:ext cx="928254" cy="79577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9049925" y="160311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9161723" y="2778007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9162468" y="400874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</a:p>
        </p:txBody>
      </p:sp>
      <p:cxnSp>
        <p:nvCxnSpPr>
          <p:cNvPr id="69" name="Straight Arrow Connector 68"/>
          <p:cNvCxnSpPr/>
          <p:nvPr/>
        </p:nvCxnSpPr>
        <p:spPr>
          <a:xfrm flipV="1">
            <a:off x="8523451" y="2064781"/>
            <a:ext cx="1052945" cy="102478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V="1">
            <a:off x="8565014" y="3347216"/>
            <a:ext cx="879521" cy="5728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8523451" y="3747136"/>
            <a:ext cx="1052945" cy="56769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2"/>
          <p:cNvSpPr/>
          <p:nvPr/>
        </p:nvSpPr>
        <p:spPr>
          <a:xfrm>
            <a:off x="10247699" y="1565127"/>
            <a:ext cx="1837262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</a:t>
            </a:r>
            <a:endParaRPr lang="en-US" sz="55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Rounded Rectangle 23"/>
          <p:cNvSpPr/>
          <p:nvPr/>
        </p:nvSpPr>
        <p:spPr>
          <a:xfrm>
            <a:off x="10213057" y="2832736"/>
            <a:ext cx="1837262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</a:t>
            </a:r>
            <a:endParaRPr lang="en-US" sz="55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Rounded Rectangle 24"/>
          <p:cNvSpPr/>
          <p:nvPr/>
        </p:nvSpPr>
        <p:spPr>
          <a:xfrm>
            <a:off x="10247699" y="4017676"/>
            <a:ext cx="1837262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3168" y="1750117"/>
            <a:ext cx="2844645" cy="11748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9" grpId="0"/>
      <p:bldP spid="42" grpId="0"/>
      <p:bldP spid="43" grpId="0"/>
      <p:bldP spid="46" grpId="0" animBg="1"/>
      <p:bldP spid="47" grpId="0" animBg="1"/>
      <p:bldP spid="48" grpId="0" animBg="1"/>
      <p:bldP spid="50" grpId="0"/>
      <p:bldP spid="63" grpId="0"/>
      <p:bldP spid="64" grpId="0"/>
      <p:bldP spid="65" grpId="0"/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2035" y="-20686"/>
            <a:ext cx="4730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endParaRPr lang="en-US" sz="48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434" y="769862"/>
            <a:ext cx="90673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i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06996" y="1835800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ngõ</a:t>
            </a:r>
            <a:endParaRPr lang="en-US" sz="6600" b="1" dirty="0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98484" y="1870689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ngỏ</a:t>
            </a:r>
            <a:endParaRPr lang="en-US" sz="6600" b="1" dirty="0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37156" y="1870689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</a:t>
            </a:r>
            <a:endParaRPr lang="en-US" sz="6600" b="1" dirty="0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9251" y="3463817"/>
            <a:ext cx="9067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</a:t>
            </a:r>
            <a:endParaRPr lang="en-US" sz="4800" b="1" i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4940" y="4595044"/>
            <a:ext cx="26128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endParaRPr lang="en-US" sz="6600" b="1" dirty="0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95968" y="4595044"/>
            <a:ext cx="23756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nghê</a:t>
            </a:r>
            <a:endParaRPr lang="en-US" sz="6600" b="1" dirty="0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71621" y="4595408"/>
            <a:ext cx="24800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nghé</a:t>
            </a:r>
            <a:endParaRPr lang="en-US" sz="6600" b="1" dirty="0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832190" y="4595408"/>
            <a:ext cx="27774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endParaRPr lang="en-US" sz="6600" b="1" dirty="0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18471" y="1870689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endParaRPr lang="en-US" sz="6600" b="1" dirty="0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17" grpId="0"/>
      <p:bldP spid="19" grpId="0"/>
      <p:bldP spid="20" grpId="0"/>
      <p:bldP spid="21" grpId="0"/>
      <p:bldP spid="22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algn="ctr" rtl="0"/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Dặn dò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.....................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..................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endParaRPr lang="en-US" altLang="vi-V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08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28259" y="0"/>
            <a:ext cx="516774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Phân</a:t>
            </a:r>
            <a:r>
              <a:rPr lang="en-US" sz="4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biệt</a:t>
            </a:r>
            <a:r>
              <a:rPr lang="en-US" sz="4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 </a:t>
            </a:r>
            <a:r>
              <a:rPr lang="en-US" sz="4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4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k</a:t>
            </a:r>
            <a:endParaRPr lang="en-US" sz="45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Flowchart: Connector 1"/>
          <p:cNvSpPr/>
          <p:nvPr/>
        </p:nvSpPr>
        <p:spPr>
          <a:xfrm>
            <a:off x="180112" y="83130"/>
            <a:ext cx="568036" cy="568037"/>
          </a:xfrm>
          <a:prstGeom prst="flowChartConnector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8259" y="768495"/>
            <a:ext cx="484909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4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endParaRPr lang="en-US" sz="45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Rounded Rectangle 2"/>
          <p:cNvSpPr/>
          <p:nvPr/>
        </p:nvSpPr>
        <p:spPr>
          <a:xfrm>
            <a:off x="193966" y="1611220"/>
            <a:ext cx="11804069" cy="43918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68032" y="178318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endParaRPr lang="en-US" sz="6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106740" y="178318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</a:t>
            </a:r>
            <a:endParaRPr lang="en-US" sz="6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703215" y="178318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</a:t>
            </a:r>
            <a:endParaRPr lang="en-US" sz="6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241922" y="178318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endParaRPr lang="en-US" sz="6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862051" y="178318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cổ</a:t>
            </a:r>
            <a:endParaRPr lang="en-US" sz="6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426975" y="178318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endParaRPr lang="en-US" sz="6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989126" y="1783179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cọ</a:t>
            </a:r>
            <a:endParaRPr lang="en-US" sz="6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68032" y="299690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</a:t>
            </a:r>
            <a:endParaRPr lang="en-US" sz="6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106740" y="299690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kề</a:t>
            </a:r>
            <a:endParaRPr lang="en-US" sz="6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703215" y="299690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endParaRPr lang="en-US" sz="6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241922" y="299690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kẻ</a:t>
            </a:r>
            <a:endParaRPr lang="en-US" sz="6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862051" y="299690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kỉ</a:t>
            </a:r>
            <a:endParaRPr lang="en-US" sz="6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426975" y="299690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kẽ</a:t>
            </a:r>
            <a:endParaRPr lang="en-US" sz="6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989126" y="2996899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kệ</a:t>
            </a:r>
            <a:endParaRPr lang="en-US" sz="6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056" y="4072364"/>
            <a:ext cx="2255768" cy="170817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820679" y="4452956"/>
            <a:ext cx="25215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54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endParaRPr lang="en-US" sz="54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454" y="4224462"/>
            <a:ext cx="2639902" cy="1496307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8825778" y="4464785"/>
            <a:ext cx="26739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54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kí</a:t>
            </a:r>
            <a:endParaRPr lang="en-US" sz="54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27" grpId="0" animBg="1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4685" y="108913"/>
            <a:ext cx="44057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5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5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endParaRPr lang="en-US" sz="5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263255" y="2548346"/>
            <a:ext cx="14824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</a:p>
        </p:txBody>
      </p:sp>
      <p:pic>
        <p:nvPicPr>
          <p:cNvPr id="38" name="Picture 2" descr="C:\Users\Administrator\Downloads\TV1-TẬP 1\TIẾNG VIỆT 1- TẬP 1 - 007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0" t="46042" r="33970" b="48549"/>
          <a:stretch>
            <a:fillRect/>
          </a:stretch>
        </p:blipFill>
        <p:spPr bwMode="auto">
          <a:xfrm>
            <a:off x="4405737" y="2216727"/>
            <a:ext cx="3574473" cy="209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350806" y="158926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350806" y="280995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350805" y="399489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ª</a:t>
            </a:r>
          </a:p>
        </p:txBody>
      </p:sp>
      <p:sp>
        <p:nvSpPr>
          <p:cNvPr id="46" name="Rounded Rectangle 1"/>
          <p:cNvSpPr/>
          <p:nvPr/>
        </p:nvSpPr>
        <p:spPr>
          <a:xfrm>
            <a:off x="2590784" y="1551277"/>
            <a:ext cx="1427017" cy="914400"/>
          </a:xfrm>
          <a:prstGeom prst="roundRect">
            <a:avLst/>
          </a:prstGeom>
          <a:solidFill>
            <a:srgbClr val="ED5DA8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</a:t>
            </a:r>
            <a:endParaRPr lang="en-US" sz="66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7" name="Rounded Rectangle 15"/>
          <p:cNvSpPr/>
          <p:nvPr/>
        </p:nvSpPr>
        <p:spPr>
          <a:xfrm>
            <a:off x="2556142" y="2818886"/>
            <a:ext cx="1427017" cy="914400"/>
          </a:xfrm>
          <a:prstGeom prst="roundRect">
            <a:avLst/>
          </a:prstGeom>
          <a:solidFill>
            <a:srgbClr val="ED5DA8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ke</a:t>
            </a:r>
            <a:endParaRPr lang="en-US" sz="66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8" name="Rounded Rectangle 16"/>
          <p:cNvSpPr/>
          <p:nvPr/>
        </p:nvSpPr>
        <p:spPr>
          <a:xfrm>
            <a:off x="2590784" y="4003826"/>
            <a:ext cx="1427017" cy="914400"/>
          </a:xfrm>
          <a:prstGeom prst="roundRect">
            <a:avLst/>
          </a:prstGeom>
          <a:solidFill>
            <a:srgbClr val="ED5DA8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kª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731075" y="2562196"/>
            <a:ext cx="14824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 flipV="1">
            <a:off x="858982" y="2064781"/>
            <a:ext cx="1052945" cy="102478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858982" y="3265776"/>
            <a:ext cx="928254" cy="2416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858982" y="3519056"/>
            <a:ext cx="928254" cy="79577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9331281" y="160311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9443079" y="2778007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9443824" y="400874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</a:p>
        </p:txBody>
      </p:sp>
      <p:cxnSp>
        <p:nvCxnSpPr>
          <p:cNvPr id="69" name="Straight Arrow Connector 68"/>
          <p:cNvCxnSpPr/>
          <p:nvPr/>
        </p:nvCxnSpPr>
        <p:spPr>
          <a:xfrm flipV="1">
            <a:off x="8804807" y="2064781"/>
            <a:ext cx="1052945" cy="102478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V="1">
            <a:off x="8846370" y="3347216"/>
            <a:ext cx="879521" cy="5728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8804807" y="3747136"/>
            <a:ext cx="1052945" cy="56769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2"/>
          <p:cNvSpPr/>
          <p:nvPr/>
        </p:nvSpPr>
        <p:spPr>
          <a:xfrm>
            <a:off x="10571259" y="1565127"/>
            <a:ext cx="1427017" cy="914400"/>
          </a:xfrm>
          <a:prstGeom prst="roundRect">
            <a:avLst/>
          </a:prstGeom>
          <a:solidFill>
            <a:srgbClr val="ED5DA8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</a:t>
            </a:r>
            <a:endParaRPr lang="en-US" sz="66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Rounded Rectangle 23"/>
          <p:cNvSpPr/>
          <p:nvPr/>
        </p:nvSpPr>
        <p:spPr>
          <a:xfrm>
            <a:off x="10536617" y="2832736"/>
            <a:ext cx="1427017" cy="914400"/>
          </a:xfrm>
          <a:prstGeom prst="roundRect">
            <a:avLst/>
          </a:prstGeom>
          <a:solidFill>
            <a:srgbClr val="ED5DA8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</a:t>
            </a:r>
          </a:p>
        </p:txBody>
      </p:sp>
      <p:sp>
        <p:nvSpPr>
          <p:cNvPr id="5" name="Rounded Rectangle 24"/>
          <p:cNvSpPr/>
          <p:nvPr/>
        </p:nvSpPr>
        <p:spPr>
          <a:xfrm>
            <a:off x="10571259" y="4017676"/>
            <a:ext cx="1427017" cy="914400"/>
          </a:xfrm>
          <a:prstGeom prst="roundRect">
            <a:avLst/>
          </a:prstGeom>
          <a:solidFill>
            <a:srgbClr val="ED5DA8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9" grpId="0"/>
      <p:bldP spid="42" grpId="0"/>
      <p:bldP spid="43" grpId="0"/>
      <p:bldP spid="46" grpId="0" animBg="1"/>
      <p:bldP spid="47" grpId="0" animBg="1"/>
      <p:bldP spid="48" grpId="0" animBg="1"/>
      <p:bldP spid="50" grpId="0"/>
      <p:bldP spid="63" grpId="0"/>
      <p:bldP spid="64" grpId="0"/>
      <p:bldP spid="65" grpId="0"/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2035" y="-20686"/>
            <a:ext cx="4730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endParaRPr lang="en-US" sz="48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435" y="713590"/>
            <a:ext cx="8388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i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4435" y="1835800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cau</a:t>
            </a:r>
            <a:endParaRPr lang="en-US" sz="6600" b="1" dirty="0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95623" y="1835800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cua</a:t>
            </a:r>
            <a:endParaRPr lang="en-US" sz="6600" b="1" dirty="0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00207" y="1835800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endParaRPr lang="en-US" sz="6600" b="1" dirty="0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75861" y="1836164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endParaRPr lang="en-US" sz="6600" b="1" dirty="0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12789" y="1835436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</a:t>
            </a:r>
            <a:endParaRPr lang="en-US" sz="6600" b="1" dirty="0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79598" y="1835800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endParaRPr lang="en-US" sz="6600" b="1" dirty="0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4430" y="3623135"/>
            <a:ext cx="8388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i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05186" y="4911605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kí</a:t>
            </a:r>
            <a:endParaRPr lang="en-US" sz="6600" b="1" dirty="0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09770" y="4911605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</a:t>
            </a:r>
            <a:endParaRPr lang="en-US" sz="6600" b="1" dirty="0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85424" y="4911969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kẻ</a:t>
            </a:r>
            <a:endParaRPr lang="en-US" sz="6600" b="1" dirty="0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99313" y="4911969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kêu</a:t>
            </a:r>
            <a:endParaRPr lang="en-US" sz="6600" b="1" dirty="0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778166" y="4911969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kều</a:t>
            </a:r>
            <a:endParaRPr lang="en-US" sz="6600" b="1" dirty="0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7" grpId="0"/>
      <p:bldP spid="19" grpId="0"/>
      <p:bldP spid="20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28259" y="0"/>
            <a:ext cx="607745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Phân</a:t>
            </a:r>
            <a:r>
              <a:rPr lang="en-US" sz="4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biệt</a:t>
            </a:r>
            <a:r>
              <a:rPr lang="en-US" sz="4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5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</a:t>
            </a:r>
            <a:r>
              <a:rPr lang="en-US" sz="4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4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</a:t>
            </a:r>
            <a:endParaRPr lang="en-US" sz="45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Flowchart: Connector 1"/>
          <p:cNvSpPr/>
          <p:nvPr/>
        </p:nvSpPr>
        <p:spPr>
          <a:xfrm>
            <a:off x="180112" y="83130"/>
            <a:ext cx="568036" cy="568037"/>
          </a:xfrm>
          <a:prstGeom prst="flowChartConnector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8259" y="768495"/>
            <a:ext cx="484909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4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endParaRPr lang="en-US" sz="45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Rounded Rectangle 2"/>
          <p:cNvSpPr/>
          <p:nvPr/>
        </p:nvSpPr>
        <p:spPr>
          <a:xfrm>
            <a:off x="193966" y="1611220"/>
            <a:ext cx="11804069" cy="48739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27353" y="178318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ga</a:t>
            </a:r>
            <a:endParaRPr lang="en-US" sz="6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416230" y="178318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endParaRPr lang="en-US" sz="6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167448" y="178318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gõ</a:t>
            </a:r>
            <a:endParaRPr lang="en-US" sz="6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931240" y="178318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gỗ</a:t>
            </a:r>
            <a:endParaRPr lang="en-US" sz="6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888995" y="178318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gù</a:t>
            </a:r>
            <a:endParaRPr lang="en-US" sz="6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847809" y="178318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gừ</a:t>
            </a:r>
            <a:endParaRPr lang="en-US" sz="6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58537" y="2996900"/>
            <a:ext cx="21149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ghe</a:t>
            </a:r>
            <a:endParaRPr lang="en-US" sz="6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433649" y="299690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endParaRPr lang="en-US" sz="6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186583" y="299690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ghì</a:t>
            </a:r>
            <a:endParaRPr lang="en-US" sz="6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906898" y="2970803"/>
            <a:ext cx="18840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ghé</a:t>
            </a:r>
            <a:endParaRPr lang="en-US" sz="6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906463" y="2996900"/>
            <a:ext cx="18840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ghế</a:t>
            </a:r>
            <a:endParaRPr lang="en-US" sz="6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834379" y="2996899"/>
            <a:ext cx="20089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ghẹ</a:t>
            </a:r>
            <a:endParaRPr lang="en-US" sz="6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5138" y="4313941"/>
            <a:ext cx="1802890" cy="1865677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31276" y="4730382"/>
            <a:ext cx="25215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54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gô</a:t>
            </a:r>
            <a:endParaRPr lang="en-US" sz="54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7809" y="4123923"/>
            <a:ext cx="1511111" cy="2273016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848904" y="4749290"/>
            <a:ext cx="26739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ghế</a:t>
            </a:r>
            <a:r>
              <a:rPr lang="en-US" sz="54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gỗ</a:t>
            </a:r>
            <a:endParaRPr lang="en-US" sz="54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27" grpId="0" animBg="1"/>
      <p:bldP spid="46" grpId="0"/>
      <p:bldP spid="47" grpId="0"/>
      <p:bldP spid="48" grpId="0"/>
      <p:bldP spid="49" grpId="0"/>
      <p:bldP spid="50" grpId="0"/>
      <p:bldP spid="51" grpId="0"/>
      <p:bldP spid="53" grpId="0"/>
      <p:bldP spid="55" grpId="0"/>
      <p:bldP spid="56" grpId="0"/>
      <p:bldP spid="57" grpId="0"/>
      <p:bldP spid="58" grpId="0"/>
      <p:bldP spid="59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4685" y="108913"/>
            <a:ext cx="44057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5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5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endParaRPr lang="en-US" sz="5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95458" y="2762618"/>
            <a:ext cx="148243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</a:t>
            </a:r>
            <a:endParaRPr lang="en-US" sz="5500" b="1" dirty="0">
              <a:solidFill>
                <a:srgbClr val="00B0F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505554" y="158926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505554" y="280995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505553" y="399489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ª</a:t>
            </a:r>
          </a:p>
        </p:txBody>
      </p:sp>
      <p:sp>
        <p:nvSpPr>
          <p:cNvPr id="46" name="Rounded Rectangle 1"/>
          <p:cNvSpPr/>
          <p:nvPr/>
        </p:nvSpPr>
        <p:spPr>
          <a:xfrm>
            <a:off x="2632990" y="1551277"/>
            <a:ext cx="1939652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endParaRPr lang="en-US" sz="55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7" name="Rounded Rectangle 15"/>
          <p:cNvSpPr/>
          <p:nvPr/>
        </p:nvSpPr>
        <p:spPr>
          <a:xfrm>
            <a:off x="2598348" y="2818886"/>
            <a:ext cx="1939652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ghe</a:t>
            </a:r>
            <a:endParaRPr lang="en-US" sz="55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8" name="Rounded Rectangle 16"/>
          <p:cNvSpPr/>
          <p:nvPr/>
        </p:nvSpPr>
        <p:spPr>
          <a:xfrm>
            <a:off x="2632990" y="4046030"/>
            <a:ext cx="1939652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gheâ</a:t>
            </a:r>
            <a:endParaRPr lang="en-US" sz="55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729232" y="2729225"/>
            <a:ext cx="148243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 flipV="1">
            <a:off x="1013730" y="2064781"/>
            <a:ext cx="1052945" cy="102478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1013730" y="3265776"/>
            <a:ext cx="928254" cy="2416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1013730" y="3519056"/>
            <a:ext cx="928254" cy="79577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9345352" y="160311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9457150" y="2778007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9457895" y="400874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</a:p>
        </p:txBody>
      </p:sp>
      <p:cxnSp>
        <p:nvCxnSpPr>
          <p:cNvPr id="69" name="Straight Arrow Connector 68"/>
          <p:cNvCxnSpPr/>
          <p:nvPr/>
        </p:nvCxnSpPr>
        <p:spPr>
          <a:xfrm flipV="1">
            <a:off x="8818878" y="2064781"/>
            <a:ext cx="1052945" cy="102478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V="1">
            <a:off x="8860441" y="3347216"/>
            <a:ext cx="879521" cy="5728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8818878" y="3747136"/>
            <a:ext cx="1052945" cy="56769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2"/>
          <p:cNvSpPr/>
          <p:nvPr/>
        </p:nvSpPr>
        <p:spPr>
          <a:xfrm>
            <a:off x="10585330" y="1565127"/>
            <a:ext cx="1427017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ga</a:t>
            </a:r>
            <a:endParaRPr lang="en-US" sz="55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Rounded Rectangle 23"/>
          <p:cNvSpPr/>
          <p:nvPr/>
        </p:nvSpPr>
        <p:spPr>
          <a:xfrm>
            <a:off x="10550688" y="2832736"/>
            <a:ext cx="1427017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go</a:t>
            </a:r>
          </a:p>
        </p:txBody>
      </p:sp>
      <p:sp>
        <p:nvSpPr>
          <p:cNvPr id="5" name="Rounded Rectangle 24"/>
          <p:cNvSpPr/>
          <p:nvPr/>
        </p:nvSpPr>
        <p:spPr>
          <a:xfrm>
            <a:off x="10585330" y="4017676"/>
            <a:ext cx="1427017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1292" y="2240885"/>
            <a:ext cx="3344057" cy="20497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9" grpId="0"/>
      <p:bldP spid="42" grpId="0"/>
      <p:bldP spid="43" grpId="0"/>
      <p:bldP spid="46" grpId="0" animBg="1"/>
      <p:bldP spid="47" grpId="0" animBg="1"/>
      <p:bldP spid="48" grpId="0" animBg="1"/>
      <p:bldP spid="50" grpId="0"/>
      <p:bldP spid="63" grpId="0"/>
      <p:bldP spid="64" grpId="0"/>
      <p:bldP spid="65" grpId="0"/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2035" y="-20686"/>
            <a:ext cx="4730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endParaRPr lang="en-US" sz="48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435" y="713590"/>
            <a:ext cx="8388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i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87890" y="1745469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endParaRPr lang="en-US" sz="6600" b="1" dirty="0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23872" y="1644916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gả</a:t>
            </a:r>
            <a:endParaRPr lang="en-US" sz="6600" b="1" dirty="0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44782" y="1617505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ga</a:t>
            </a:r>
            <a:endParaRPr lang="en-US" sz="6600" b="1" dirty="0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4435" y="3315556"/>
            <a:ext cx="9067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</a:t>
            </a:r>
            <a:endParaRPr lang="en-US" sz="4800" b="1" i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45198" y="4345520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ghe</a:t>
            </a:r>
            <a:endParaRPr lang="en-US" sz="6600" b="1" dirty="0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77029" y="4345520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endParaRPr lang="en-US" sz="6600" b="1" dirty="0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23872" y="4345520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ghê</a:t>
            </a:r>
            <a:endParaRPr lang="en-US" sz="6600" b="1" dirty="0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99531" y="4349481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ghé</a:t>
            </a:r>
            <a:endParaRPr lang="en-US" sz="6600" b="1" dirty="0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77029" y="1679805"/>
            <a:ext cx="1904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gá</a:t>
            </a:r>
            <a:endParaRPr lang="en-US" sz="6600" b="1" dirty="0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17" grpId="0"/>
      <p:bldP spid="19" grpId="0"/>
      <p:bldP spid="20" grpId="0"/>
      <p:bldP spid="21" grpId="0"/>
      <p:bldP spid="22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28370" y="0"/>
            <a:ext cx="7412355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Phân</a:t>
            </a:r>
            <a:r>
              <a:rPr lang="en-US" sz="4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biệt</a:t>
            </a:r>
            <a:r>
              <a:rPr lang="en-US" sz="4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5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en-US" sz="4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4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</a:t>
            </a:r>
            <a:endParaRPr lang="en-US" sz="45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Flowchart: Connector 1"/>
          <p:cNvSpPr/>
          <p:nvPr/>
        </p:nvSpPr>
        <p:spPr>
          <a:xfrm>
            <a:off x="180112" y="83130"/>
            <a:ext cx="568036" cy="568037"/>
          </a:xfrm>
          <a:prstGeom prst="flowChartConnector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8259" y="768495"/>
            <a:ext cx="484909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4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endParaRPr lang="en-US" sz="45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Rounded Rectangle 2"/>
          <p:cNvSpPr/>
          <p:nvPr/>
        </p:nvSpPr>
        <p:spPr>
          <a:xfrm>
            <a:off x="193966" y="1611220"/>
            <a:ext cx="11804069" cy="48739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78746" y="1822097"/>
            <a:ext cx="148243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ngô</a:t>
            </a:r>
            <a:endParaRPr lang="en-US" sz="45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373492" y="1808863"/>
            <a:ext cx="148243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</a:t>
            </a:r>
            <a:endParaRPr lang="en-US" sz="45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318841" y="1822097"/>
            <a:ext cx="148243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ngừ</a:t>
            </a:r>
            <a:endParaRPr lang="en-US" sz="45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307721" y="1822097"/>
            <a:ext cx="148243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endParaRPr lang="en-US" sz="45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040388" y="1822097"/>
            <a:ext cx="148243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ngõ</a:t>
            </a:r>
            <a:endParaRPr lang="en-US" sz="45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914794" y="1822097"/>
            <a:ext cx="148243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ngự</a:t>
            </a:r>
            <a:endParaRPr lang="en-US" sz="45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58537" y="2996900"/>
            <a:ext cx="211495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endParaRPr lang="en-US" sz="45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239518" y="2983666"/>
            <a:ext cx="211495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nghề</a:t>
            </a:r>
            <a:endParaRPr lang="en-US" sz="45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186583" y="2996900"/>
            <a:ext cx="211495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nghé</a:t>
            </a:r>
            <a:endParaRPr lang="en-US" sz="45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131986" y="2970803"/>
            <a:ext cx="188401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nghỉ</a:t>
            </a:r>
            <a:endParaRPr lang="en-US" sz="45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906463" y="2996900"/>
            <a:ext cx="188401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endParaRPr lang="en-US" sz="45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749971" y="2996899"/>
            <a:ext cx="20089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nghệ</a:t>
            </a:r>
            <a:endParaRPr lang="en-US" sz="45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9" y="4445393"/>
            <a:ext cx="2851765" cy="144329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005082" y="4785032"/>
            <a:ext cx="28517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lang="en-US" sz="54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ngừ</a:t>
            </a:r>
            <a:endParaRPr lang="en-US" sz="54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8754" y="4582023"/>
            <a:ext cx="1245597" cy="1329348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8176403" y="4757949"/>
            <a:ext cx="34767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</a:t>
            </a:r>
            <a:r>
              <a:rPr lang="en-US" sz="54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nghệ</a:t>
            </a:r>
            <a:endParaRPr lang="en-US" sz="54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27" grpId="0" animBg="1"/>
      <p:bldP spid="46" grpId="0"/>
      <p:bldP spid="47" grpId="0"/>
      <p:bldP spid="48" grpId="0"/>
      <p:bldP spid="49" grpId="0"/>
      <p:bldP spid="50" grpId="0"/>
      <p:bldP spid="51" grpId="0"/>
      <p:bldP spid="53" grpId="0"/>
      <p:bldP spid="55" grpId="0"/>
      <p:bldP spid="56" grpId="0"/>
      <p:bldP spid="57" grpId="0"/>
      <p:bldP spid="58" grpId="0"/>
      <p:bldP spid="59" grpId="0"/>
      <p:bldP spid="2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rẻ em Vui vẻ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</TotalTime>
  <Words>233</Words>
  <Application>Microsoft Office PowerPoint</Application>
  <PresentationFormat>Widescreen</PresentationFormat>
  <Paragraphs>145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Arial-Rounded</vt:lpstr>
      <vt:lpstr>Calibri</vt:lpstr>
      <vt:lpstr>Calibri Light</vt:lpstr>
      <vt:lpstr>Euphemia</vt:lpstr>
      <vt:lpstr>Tahoma</vt:lpstr>
      <vt:lpstr>Times New Roman</vt:lpstr>
      <vt:lpstr>Wingdings</vt:lpstr>
      <vt:lpstr>Office Theme</vt:lpstr>
      <vt:lpstr>Trẻ em Vui vẻ 16x9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 ..................... ..................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Admin</cp:lastModifiedBy>
  <cp:revision>161</cp:revision>
  <dcterms:created xsi:type="dcterms:W3CDTF">2020-08-07T01:41:00Z</dcterms:created>
  <dcterms:modified xsi:type="dcterms:W3CDTF">2024-12-16T15:10:53Z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