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 id="2147483709" r:id="rId5"/>
    <p:sldMasterId id="2147483723" r:id="rId6"/>
    <p:sldMasterId id="2147483736" r:id="rId7"/>
  </p:sldMasterIdLst>
  <p:notesMasterIdLst>
    <p:notesMasterId r:id="rId27"/>
  </p:notesMasterIdLst>
  <p:sldIdLst>
    <p:sldId id="257" r:id="rId8"/>
    <p:sldId id="258" r:id="rId9"/>
    <p:sldId id="259" r:id="rId10"/>
    <p:sldId id="260" r:id="rId11"/>
    <p:sldId id="261" r:id="rId12"/>
    <p:sldId id="264" r:id="rId13"/>
    <p:sldId id="256" r:id="rId14"/>
    <p:sldId id="397" r:id="rId15"/>
    <p:sldId id="357" r:id="rId16"/>
    <p:sldId id="358" r:id="rId17"/>
    <p:sldId id="359" r:id="rId18"/>
    <p:sldId id="277" r:id="rId19"/>
    <p:sldId id="324" r:id="rId20"/>
    <p:sldId id="398" r:id="rId21"/>
    <p:sldId id="356" r:id="rId22"/>
    <p:sldId id="399" r:id="rId23"/>
    <p:sldId id="320" r:id="rId24"/>
    <p:sldId id="328"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FB596-A98E-4D6A-AB7E-CDBA9F7C5DF8}" type="datetimeFigureOut">
              <a:rPr lang="en-US" smtClean="0"/>
              <a:t>16/12/2024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172BB-78AD-4807-8726-F908E5E7D428}" type="slidenum">
              <a:rPr lang="en-US" smtClean="0"/>
              <a:t>‹#›</a:t>
            </a:fld>
            <a:endParaRPr lang="en-US"/>
          </a:p>
        </p:txBody>
      </p:sp>
    </p:spTree>
    <p:extLst>
      <p:ext uri="{BB962C8B-B14F-4D97-AF65-F5344CB8AC3E}">
        <p14:creationId xmlns:p14="http://schemas.microsoft.com/office/powerpoint/2010/main" val="2593653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by </a:t>
            </a:r>
            <a:r>
              <a:rPr lang="en-US" dirty="0" err="1"/>
              <a:t>Hương</a:t>
            </a:r>
            <a:r>
              <a:rPr lang="en-US" dirty="0"/>
              <a:t> </a:t>
            </a:r>
            <a:r>
              <a:rPr lang="en-US" dirty="0" err="1"/>
              <a:t>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C1A4F-3F4B-4FDF-86EE-FC94926D4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0631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by </a:t>
            </a:r>
            <a:r>
              <a:rPr lang="en-US" dirty="0" err="1"/>
              <a:t>Hương</a:t>
            </a:r>
            <a:r>
              <a:rPr lang="en-US" dirty="0"/>
              <a:t> </a:t>
            </a:r>
            <a:r>
              <a:rPr lang="en-US" dirty="0" err="1"/>
              <a:t>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C1A4F-3F4B-4FDF-86EE-FC94926D4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5214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by </a:t>
            </a:r>
            <a:r>
              <a:rPr lang="en-US" dirty="0" err="1"/>
              <a:t>Hương</a:t>
            </a:r>
            <a:r>
              <a:rPr lang="en-US" dirty="0"/>
              <a:t> </a:t>
            </a:r>
            <a:r>
              <a:rPr lang="en-US" dirty="0" err="1"/>
              <a:t>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C1A4F-3F4B-4FDF-86EE-FC94926D4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8594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897C8A-2CE7-4897-ACD9-17EA7699459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267" name="Rectangle 2"/>
          <p:cNvSpPr>
            <a:spLocks noGrp="1" noRot="1" noChangeAspect="1" noChangeArrowheads="1" noTextEdit="1"/>
          </p:cNvSpPr>
          <p:nvPr>
            <p:ph type="sldImg"/>
          </p:nvPr>
        </p:nvSpPr>
        <p:spPr/>
      </p:sp>
      <p:sp>
        <p:nvSpPr>
          <p:cNvPr id="112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649104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515F-062E-4350-BC4C-B9C916DFF5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6CD292-63DC-439D-861C-B87BFBB6E8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1C4F13-3608-429A-982C-936252BC9CC6}"/>
              </a:ext>
            </a:extLst>
          </p:cNvPr>
          <p:cNvSpPr>
            <a:spLocks noGrp="1"/>
          </p:cNvSpPr>
          <p:nvPr>
            <p:ph type="dt" sz="half" idx="10"/>
          </p:nvPr>
        </p:nvSpPr>
        <p:spPr/>
        <p:txBody>
          <a:bodyPr/>
          <a:lstStyle/>
          <a:p>
            <a:fld id="{1672910F-A919-4C6A-9434-21CA8096CDFD}" type="datetimeFigureOut">
              <a:rPr lang="en-US" smtClean="0"/>
              <a:t>16/12/2024</a:t>
            </a:fld>
            <a:endParaRPr lang="en-US"/>
          </a:p>
        </p:txBody>
      </p:sp>
      <p:sp>
        <p:nvSpPr>
          <p:cNvPr id="5" name="Footer Placeholder 4">
            <a:extLst>
              <a:ext uri="{FF2B5EF4-FFF2-40B4-BE49-F238E27FC236}">
                <a16:creationId xmlns:a16="http://schemas.microsoft.com/office/drawing/2014/main" id="{C2897611-5FD7-4E14-ADE7-6EAAFBA8C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0072B-B960-4E71-8BE5-122453B62586}"/>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4017995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2318B-303E-48E7-A5DD-8A3EF1E031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16247A-A2A4-489C-8181-130924BC66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3F62D-6A62-4EB7-9C59-B58D3201081E}"/>
              </a:ext>
            </a:extLst>
          </p:cNvPr>
          <p:cNvSpPr>
            <a:spLocks noGrp="1"/>
          </p:cNvSpPr>
          <p:nvPr>
            <p:ph type="dt" sz="half" idx="10"/>
          </p:nvPr>
        </p:nvSpPr>
        <p:spPr/>
        <p:txBody>
          <a:bodyPr/>
          <a:lstStyle/>
          <a:p>
            <a:fld id="{1672910F-A919-4C6A-9434-21CA8096CDFD}" type="datetimeFigureOut">
              <a:rPr lang="en-US" smtClean="0"/>
              <a:t>16/12/2024</a:t>
            </a:fld>
            <a:endParaRPr lang="en-US"/>
          </a:p>
        </p:txBody>
      </p:sp>
      <p:sp>
        <p:nvSpPr>
          <p:cNvPr id="5" name="Footer Placeholder 4">
            <a:extLst>
              <a:ext uri="{FF2B5EF4-FFF2-40B4-BE49-F238E27FC236}">
                <a16:creationId xmlns:a16="http://schemas.microsoft.com/office/drawing/2014/main" id="{FB218B36-CB29-484E-B7D4-7FB8904D1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E68C9-D2FC-4452-BF4C-31847E9B593C}"/>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13525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E6288F-B72C-409B-93A2-8290788A8A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E82D83-25BA-4F79-9BB3-19FC54E566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A9D03-9794-4F0C-8FD3-FC7592CA8F9B}"/>
              </a:ext>
            </a:extLst>
          </p:cNvPr>
          <p:cNvSpPr>
            <a:spLocks noGrp="1"/>
          </p:cNvSpPr>
          <p:nvPr>
            <p:ph type="dt" sz="half" idx="10"/>
          </p:nvPr>
        </p:nvSpPr>
        <p:spPr/>
        <p:txBody>
          <a:bodyPr/>
          <a:lstStyle/>
          <a:p>
            <a:fld id="{1672910F-A919-4C6A-9434-21CA8096CDFD}" type="datetimeFigureOut">
              <a:rPr lang="en-US" smtClean="0"/>
              <a:t>16/12/2024</a:t>
            </a:fld>
            <a:endParaRPr lang="en-US"/>
          </a:p>
        </p:txBody>
      </p:sp>
      <p:sp>
        <p:nvSpPr>
          <p:cNvPr id="5" name="Footer Placeholder 4">
            <a:extLst>
              <a:ext uri="{FF2B5EF4-FFF2-40B4-BE49-F238E27FC236}">
                <a16:creationId xmlns:a16="http://schemas.microsoft.com/office/drawing/2014/main" id="{4AB561AB-8198-441B-AEF0-6885F1FCD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FD52B5-696E-428F-AB84-01C8D9A73BF4}"/>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613620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67538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31991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4669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87427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16/12/2024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45429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16/12/2024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58158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16/12/2024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08869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69460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235E6-68E4-4C2C-A4FA-AEA032ED4A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C69E7-024B-4DE2-BAAB-EDC470D440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10C95B-8E57-4E28-BC2D-7E6FE5C7EFF5}"/>
              </a:ext>
            </a:extLst>
          </p:cNvPr>
          <p:cNvSpPr>
            <a:spLocks noGrp="1"/>
          </p:cNvSpPr>
          <p:nvPr>
            <p:ph type="dt" sz="half" idx="10"/>
          </p:nvPr>
        </p:nvSpPr>
        <p:spPr/>
        <p:txBody>
          <a:bodyPr/>
          <a:lstStyle/>
          <a:p>
            <a:fld id="{1672910F-A919-4C6A-9434-21CA8096CDFD}" type="datetimeFigureOut">
              <a:rPr lang="en-US" smtClean="0"/>
              <a:t>16/12/2024</a:t>
            </a:fld>
            <a:endParaRPr lang="en-US"/>
          </a:p>
        </p:txBody>
      </p:sp>
      <p:sp>
        <p:nvSpPr>
          <p:cNvPr id="5" name="Footer Placeholder 4">
            <a:extLst>
              <a:ext uri="{FF2B5EF4-FFF2-40B4-BE49-F238E27FC236}">
                <a16:creationId xmlns:a16="http://schemas.microsoft.com/office/drawing/2014/main" id="{864FADD4-CDB3-4212-B9DC-4B4D29428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6AD02-2AE1-4BC3-8C00-F11A73694F14}"/>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530202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4805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64747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1314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376601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806980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290340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684295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055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814737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494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9988C-8787-4F8D-92BA-F88ACF5BE8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8082BB-51A8-4183-BD1A-3BBE54285A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49DCEF-7381-45A9-86D5-8A8C77EE6300}"/>
              </a:ext>
            </a:extLst>
          </p:cNvPr>
          <p:cNvSpPr>
            <a:spLocks noGrp="1"/>
          </p:cNvSpPr>
          <p:nvPr>
            <p:ph type="dt" sz="half" idx="10"/>
          </p:nvPr>
        </p:nvSpPr>
        <p:spPr/>
        <p:txBody>
          <a:bodyPr/>
          <a:lstStyle/>
          <a:p>
            <a:fld id="{1672910F-A919-4C6A-9434-21CA8096CDFD}" type="datetimeFigureOut">
              <a:rPr lang="en-US" smtClean="0"/>
              <a:t>16/12/2024</a:t>
            </a:fld>
            <a:endParaRPr lang="en-US"/>
          </a:p>
        </p:txBody>
      </p:sp>
      <p:sp>
        <p:nvSpPr>
          <p:cNvPr id="5" name="Footer Placeholder 4">
            <a:extLst>
              <a:ext uri="{FF2B5EF4-FFF2-40B4-BE49-F238E27FC236}">
                <a16:creationId xmlns:a16="http://schemas.microsoft.com/office/drawing/2014/main" id="{6B6DAA02-7E70-489D-87D7-629C57AA7A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CD62E-F0A0-495E-891D-21C7D39B3C89}"/>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2574762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562953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911548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3716634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200903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517736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endParaRPr lang="en-US">
              <a:solidFill>
                <a:srgbClr val="000000"/>
              </a:solidFill>
            </a:endParaRPr>
          </a:p>
        </p:txBody>
      </p:sp>
      <p:sp>
        <p:nvSpPr>
          <p:cNvPr id="5" name="Footer Placeholder 4"/>
          <p:cNvSpPr>
            <a:spLocks noGrp="1"/>
          </p:cNvSpPr>
          <p:nvPr>
            <p:ph type="ftr" sz="quarter" idx="11"/>
          </p:nvPr>
        </p:nvSpPr>
        <p:spPr/>
        <p:txBody>
          <a:bodyPr/>
          <a:lstStyle/>
          <a:p>
            <a:pPr defTabSz="685800"/>
            <a:endParaRPr lang="en-US">
              <a:solidFill>
                <a:srgbClr val="000000"/>
              </a:solidFill>
            </a:endParaRPr>
          </a:p>
        </p:txBody>
      </p:sp>
      <p:sp>
        <p:nvSpPr>
          <p:cNvPr id="6" name="Slide Number Placeholder 5"/>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4074996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endParaRPr lang="en-US">
              <a:solidFill>
                <a:srgbClr val="000000"/>
              </a:solidFill>
            </a:endParaRPr>
          </a:p>
        </p:txBody>
      </p:sp>
      <p:sp>
        <p:nvSpPr>
          <p:cNvPr id="5" name="Footer Placeholder 4"/>
          <p:cNvSpPr>
            <a:spLocks noGrp="1"/>
          </p:cNvSpPr>
          <p:nvPr>
            <p:ph type="ftr" sz="quarter" idx="11"/>
          </p:nvPr>
        </p:nvSpPr>
        <p:spPr/>
        <p:txBody>
          <a:bodyPr/>
          <a:lstStyle/>
          <a:p>
            <a:pPr defTabSz="685800"/>
            <a:endParaRPr lang="en-US">
              <a:solidFill>
                <a:srgbClr val="000000"/>
              </a:solidFill>
            </a:endParaRPr>
          </a:p>
        </p:txBody>
      </p:sp>
      <p:sp>
        <p:nvSpPr>
          <p:cNvPr id="6" name="Slide Number Placeholder 5"/>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13499562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endParaRPr lang="en-US">
              <a:solidFill>
                <a:srgbClr val="000000"/>
              </a:solidFill>
            </a:endParaRPr>
          </a:p>
        </p:txBody>
      </p:sp>
      <p:sp>
        <p:nvSpPr>
          <p:cNvPr id="5" name="Footer Placeholder 4"/>
          <p:cNvSpPr>
            <a:spLocks noGrp="1"/>
          </p:cNvSpPr>
          <p:nvPr>
            <p:ph type="ftr" sz="quarter" idx="11"/>
          </p:nvPr>
        </p:nvSpPr>
        <p:spPr/>
        <p:txBody>
          <a:bodyPr/>
          <a:lstStyle/>
          <a:p>
            <a:pPr defTabSz="685800"/>
            <a:endParaRPr lang="en-US">
              <a:solidFill>
                <a:srgbClr val="000000"/>
              </a:solidFill>
            </a:endParaRPr>
          </a:p>
        </p:txBody>
      </p:sp>
      <p:sp>
        <p:nvSpPr>
          <p:cNvPr id="6" name="Slide Number Placeholder 5"/>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1047542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2"/>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endParaRPr lang="en-US">
              <a:solidFill>
                <a:srgbClr val="000000"/>
              </a:solidFill>
            </a:endParaRPr>
          </a:p>
        </p:txBody>
      </p:sp>
      <p:sp>
        <p:nvSpPr>
          <p:cNvPr id="6" name="Footer Placeholder 5"/>
          <p:cNvSpPr>
            <a:spLocks noGrp="1"/>
          </p:cNvSpPr>
          <p:nvPr>
            <p:ph type="ftr" sz="quarter" idx="11"/>
          </p:nvPr>
        </p:nvSpPr>
        <p:spPr/>
        <p:txBody>
          <a:bodyPr/>
          <a:lstStyle/>
          <a:p>
            <a:pPr defTabSz="685800"/>
            <a:endParaRPr lang="en-US">
              <a:solidFill>
                <a:srgbClr val="000000"/>
              </a:solidFill>
            </a:endParaRPr>
          </a:p>
        </p:txBody>
      </p:sp>
      <p:sp>
        <p:nvSpPr>
          <p:cNvPr id="7" name="Slide Number Placeholder 6"/>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753516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endParaRPr lang="en-US">
              <a:solidFill>
                <a:srgbClr val="000000"/>
              </a:solidFill>
            </a:endParaRPr>
          </a:p>
        </p:txBody>
      </p:sp>
      <p:sp>
        <p:nvSpPr>
          <p:cNvPr id="8" name="Footer Placeholder 7"/>
          <p:cNvSpPr>
            <a:spLocks noGrp="1"/>
          </p:cNvSpPr>
          <p:nvPr>
            <p:ph type="ftr" sz="quarter" idx="11"/>
          </p:nvPr>
        </p:nvSpPr>
        <p:spPr/>
        <p:txBody>
          <a:bodyPr/>
          <a:lstStyle/>
          <a:p>
            <a:pPr defTabSz="685800"/>
            <a:endParaRPr lang="en-US">
              <a:solidFill>
                <a:srgbClr val="000000"/>
              </a:solidFill>
            </a:endParaRPr>
          </a:p>
        </p:txBody>
      </p:sp>
      <p:sp>
        <p:nvSpPr>
          <p:cNvPr id="9" name="Slide Number Placeholder 8"/>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682121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8B229-95F8-464B-AFD4-36621A2B24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032D3D-E657-44D8-934B-A03C9F5EF3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48B50-006A-47DC-B2FF-11A0ED5CB5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62D41-EF07-4991-B4A5-ED67E590C1A4}"/>
              </a:ext>
            </a:extLst>
          </p:cNvPr>
          <p:cNvSpPr>
            <a:spLocks noGrp="1"/>
          </p:cNvSpPr>
          <p:nvPr>
            <p:ph type="dt" sz="half" idx="10"/>
          </p:nvPr>
        </p:nvSpPr>
        <p:spPr/>
        <p:txBody>
          <a:bodyPr/>
          <a:lstStyle/>
          <a:p>
            <a:fld id="{1672910F-A919-4C6A-9434-21CA8096CDFD}" type="datetimeFigureOut">
              <a:rPr lang="en-US" smtClean="0"/>
              <a:t>16/12/2024</a:t>
            </a:fld>
            <a:endParaRPr lang="en-US"/>
          </a:p>
        </p:txBody>
      </p:sp>
      <p:sp>
        <p:nvSpPr>
          <p:cNvPr id="6" name="Footer Placeholder 5">
            <a:extLst>
              <a:ext uri="{FF2B5EF4-FFF2-40B4-BE49-F238E27FC236}">
                <a16:creationId xmlns:a16="http://schemas.microsoft.com/office/drawing/2014/main" id="{CE1CF233-BE49-45DF-9EB5-B67DB6A9AD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5C907-2B43-4DC2-B1D9-5C4A4DE06326}"/>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3963449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endParaRPr lang="en-US">
              <a:solidFill>
                <a:srgbClr val="000000"/>
              </a:solidFill>
            </a:endParaRPr>
          </a:p>
        </p:txBody>
      </p:sp>
      <p:sp>
        <p:nvSpPr>
          <p:cNvPr id="4" name="Footer Placeholder 3"/>
          <p:cNvSpPr>
            <a:spLocks noGrp="1"/>
          </p:cNvSpPr>
          <p:nvPr>
            <p:ph type="ftr" sz="quarter" idx="11"/>
          </p:nvPr>
        </p:nvSpPr>
        <p:spPr/>
        <p:txBody>
          <a:bodyPr/>
          <a:lstStyle/>
          <a:p>
            <a:pPr defTabSz="685800"/>
            <a:endParaRPr lang="en-US">
              <a:solidFill>
                <a:srgbClr val="000000"/>
              </a:solidFill>
            </a:endParaRPr>
          </a:p>
        </p:txBody>
      </p:sp>
      <p:sp>
        <p:nvSpPr>
          <p:cNvPr id="5" name="Slide Number Placeholder 4"/>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410186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endParaRPr lang="en-US">
              <a:solidFill>
                <a:srgbClr val="000000"/>
              </a:solidFill>
            </a:endParaRPr>
          </a:p>
        </p:txBody>
      </p:sp>
      <p:sp>
        <p:nvSpPr>
          <p:cNvPr id="3" name="Footer Placeholder 2"/>
          <p:cNvSpPr>
            <a:spLocks noGrp="1"/>
          </p:cNvSpPr>
          <p:nvPr>
            <p:ph type="ftr" sz="quarter" idx="11"/>
          </p:nvPr>
        </p:nvSpPr>
        <p:spPr/>
        <p:txBody>
          <a:bodyPr/>
          <a:lstStyle/>
          <a:p>
            <a:pPr defTabSz="685800"/>
            <a:endParaRPr lang="en-US">
              <a:solidFill>
                <a:srgbClr val="000000"/>
              </a:solidFill>
            </a:endParaRPr>
          </a:p>
        </p:txBody>
      </p:sp>
      <p:sp>
        <p:nvSpPr>
          <p:cNvPr id="4" name="Slide Number Placeholder 3"/>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179779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endParaRPr lang="en-US">
              <a:solidFill>
                <a:srgbClr val="000000"/>
              </a:solidFill>
            </a:endParaRPr>
          </a:p>
        </p:txBody>
      </p:sp>
      <p:sp>
        <p:nvSpPr>
          <p:cNvPr id="6" name="Footer Placeholder 5"/>
          <p:cNvSpPr>
            <a:spLocks noGrp="1"/>
          </p:cNvSpPr>
          <p:nvPr>
            <p:ph type="ftr" sz="quarter" idx="11"/>
          </p:nvPr>
        </p:nvSpPr>
        <p:spPr/>
        <p:txBody>
          <a:bodyPr/>
          <a:lstStyle/>
          <a:p>
            <a:pPr defTabSz="685800"/>
            <a:endParaRPr lang="en-US">
              <a:solidFill>
                <a:srgbClr val="000000"/>
              </a:solidFill>
            </a:endParaRPr>
          </a:p>
        </p:txBody>
      </p:sp>
      <p:sp>
        <p:nvSpPr>
          <p:cNvPr id="7" name="Slide Number Placeholder 6"/>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661453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endParaRPr lang="en-US">
              <a:solidFill>
                <a:srgbClr val="000000"/>
              </a:solidFill>
            </a:endParaRPr>
          </a:p>
        </p:txBody>
      </p:sp>
      <p:sp>
        <p:nvSpPr>
          <p:cNvPr id="6" name="Footer Placeholder 5"/>
          <p:cNvSpPr>
            <a:spLocks noGrp="1"/>
          </p:cNvSpPr>
          <p:nvPr>
            <p:ph type="ftr" sz="quarter" idx="11"/>
          </p:nvPr>
        </p:nvSpPr>
        <p:spPr/>
        <p:txBody>
          <a:bodyPr/>
          <a:lstStyle/>
          <a:p>
            <a:pPr defTabSz="685800"/>
            <a:endParaRPr lang="en-US">
              <a:solidFill>
                <a:srgbClr val="000000"/>
              </a:solidFill>
            </a:endParaRPr>
          </a:p>
        </p:txBody>
      </p:sp>
      <p:sp>
        <p:nvSpPr>
          <p:cNvPr id="7" name="Slide Number Placeholder 6"/>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4276470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endParaRPr lang="en-US">
              <a:solidFill>
                <a:srgbClr val="000000"/>
              </a:solidFill>
            </a:endParaRPr>
          </a:p>
        </p:txBody>
      </p:sp>
      <p:sp>
        <p:nvSpPr>
          <p:cNvPr id="5" name="Footer Placeholder 4"/>
          <p:cNvSpPr>
            <a:spLocks noGrp="1"/>
          </p:cNvSpPr>
          <p:nvPr>
            <p:ph type="ftr" sz="quarter" idx="11"/>
          </p:nvPr>
        </p:nvSpPr>
        <p:spPr/>
        <p:txBody>
          <a:bodyPr/>
          <a:lstStyle/>
          <a:p>
            <a:pPr defTabSz="685800"/>
            <a:endParaRPr lang="en-US">
              <a:solidFill>
                <a:srgbClr val="000000"/>
              </a:solidFill>
            </a:endParaRPr>
          </a:p>
        </p:txBody>
      </p:sp>
      <p:sp>
        <p:nvSpPr>
          <p:cNvPr id="6" name="Slide Number Placeholder 5"/>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051644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endParaRPr lang="en-US">
              <a:solidFill>
                <a:srgbClr val="000000"/>
              </a:solidFill>
            </a:endParaRPr>
          </a:p>
        </p:txBody>
      </p:sp>
      <p:sp>
        <p:nvSpPr>
          <p:cNvPr id="5" name="Footer Placeholder 4"/>
          <p:cNvSpPr>
            <a:spLocks noGrp="1"/>
          </p:cNvSpPr>
          <p:nvPr>
            <p:ph type="ftr" sz="quarter" idx="11"/>
          </p:nvPr>
        </p:nvSpPr>
        <p:spPr/>
        <p:txBody>
          <a:bodyPr/>
          <a:lstStyle/>
          <a:p>
            <a:pPr defTabSz="685800"/>
            <a:endParaRPr lang="en-US">
              <a:solidFill>
                <a:srgbClr val="000000"/>
              </a:solidFill>
            </a:endParaRPr>
          </a:p>
        </p:txBody>
      </p:sp>
      <p:sp>
        <p:nvSpPr>
          <p:cNvPr id="6" name="Slide Number Placeholder 5"/>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167976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t>16/12/2024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237706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968284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t>16/12/2024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4722329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t>16/12/2024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061043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F0D18-51C0-4D4E-866E-0C98762CCC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2C953C-073E-41B9-AB4F-14959D51C3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FBDEC0-D65E-49D1-A527-D639736C55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09C1EB-26DF-4908-937C-FCF7C1DE07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069418-E7E8-4107-94AC-DDD614B010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C9C97A-836B-4637-B7C6-171E8294C408}"/>
              </a:ext>
            </a:extLst>
          </p:cNvPr>
          <p:cNvSpPr>
            <a:spLocks noGrp="1"/>
          </p:cNvSpPr>
          <p:nvPr>
            <p:ph type="dt" sz="half" idx="10"/>
          </p:nvPr>
        </p:nvSpPr>
        <p:spPr/>
        <p:txBody>
          <a:bodyPr/>
          <a:lstStyle/>
          <a:p>
            <a:fld id="{1672910F-A919-4C6A-9434-21CA8096CDFD}" type="datetimeFigureOut">
              <a:rPr lang="en-US" smtClean="0"/>
              <a:t>16/12/2024</a:t>
            </a:fld>
            <a:endParaRPr lang="en-US"/>
          </a:p>
        </p:txBody>
      </p:sp>
      <p:sp>
        <p:nvSpPr>
          <p:cNvPr id="8" name="Footer Placeholder 7">
            <a:extLst>
              <a:ext uri="{FF2B5EF4-FFF2-40B4-BE49-F238E27FC236}">
                <a16:creationId xmlns:a16="http://schemas.microsoft.com/office/drawing/2014/main" id="{30D6E69D-E035-4E60-B9E1-F751C2A80B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CAEE86-70D2-4E94-A205-C70EFE19ACCD}"/>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17691255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t>16/12/2024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7543439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t>16/12/2024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164817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t>16/12/2024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3111862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601130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5785551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5460279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7975968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extLst>
      <p:ext uri="{BB962C8B-B14F-4D97-AF65-F5344CB8AC3E}">
        <p14:creationId xmlns:p14="http://schemas.microsoft.com/office/powerpoint/2010/main" val="34896265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11713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33284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4085-282E-4B3A-8906-ABCEA55F86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E9A7C4-CEDF-4D4A-B064-A3CEA79DBB89}"/>
              </a:ext>
            </a:extLst>
          </p:cNvPr>
          <p:cNvSpPr>
            <a:spLocks noGrp="1"/>
          </p:cNvSpPr>
          <p:nvPr>
            <p:ph type="dt" sz="half" idx="10"/>
          </p:nvPr>
        </p:nvSpPr>
        <p:spPr/>
        <p:txBody>
          <a:bodyPr/>
          <a:lstStyle/>
          <a:p>
            <a:fld id="{1672910F-A919-4C6A-9434-21CA8096CDFD}" type="datetimeFigureOut">
              <a:rPr lang="en-US" smtClean="0"/>
              <a:t>16/12/2024</a:t>
            </a:fld>
            <a:endParaRPr lang="en-US"/>
          </a:p>
        </p:txBody>
      </p:sp>
      <p:sp>
        <p:nvSpPr>
          <p:cNvPr id="4" name="Footer Placeholder 3">
            <a:extLst>
              <a:ext uri="{FF2B5EF4-FFF2-40B4-BE49-F238E27FC236}">
                <a16:creationId xmlns:a16="http://schemas.microsoft.com/office/drawing/2014/main" id="{1A63E5A3-C6D7-4E9B-A7FF-F3A31102BF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AF5C41-8C52-4745-BABD-628CAFF0A06F}"/>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21657928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6794904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6094559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7119343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0829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471339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8885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6881851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0040306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39760691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290489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22E196-4AD0-4581-91D5-0C0ABBEEB1C8}"/>
              </a:ext>
            </a:extLst>
          </p:cNvPr>
          <p:cNvSpPr>
            <a:spLocks noGrp="1"/>
          </p:cNvSpPr>
          <p:nvPr>
            <p:ph type="dt" sz="half" idx="10"/>
          </p:nvPr>
        </p:nvSpPr>
        <p:spPr/>
        <p:txBody>
          <a:bodyPr/>
          <a:lstStyle/>
          <a:p>
            <a:fld id="{1672910F-A919-4C6A-9434-21CA8096CDFD}" type="datetimeFigureOut">
              <a:rPr lang="en-US" smtClean="0"/>
              <a:t>16/12/2024</a:t>
            </a:fld>
            <a:endParaRPr lang="en-US"/>
          </a:p>
        </p:txBody>
      </p:sp>
      <p:sp>
        <p:nvSpPr>
          <p:cNvPr id="3" name="Footer Placeholder 2">
            <a:extLst>
              <a:ext uri="{FF2B5EF4-FFF2-40B4-BE49-F238E27FC236}">
                <a16:creationId xmlns:a16="http://schemas.microsoft.com/office/drawing/2014/main" id="{5B0DABE1-61A2-4F90-9403-3F49A4CED2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9B6A65-59BA-4D27-AEDA-701AD0A2330F}"/>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11929271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4967584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vi-V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vi-V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6521547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vi-V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vi-V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33718038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vi-V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vi-V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35321270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vi-V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vi-V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11079196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vi-VN"/>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vi-VN"/>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25738120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vi-VN"/>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vi-VN"/>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42462466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vi-VN"/>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vi-VN"/>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40921302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vi-V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vi-V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1450709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vi-V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vi-V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2188763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3231-46C2-4980-8E61-B2AF2DA027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91BBAC-13F2-4819-A704-447087E7F3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E09B0-7735-48B7-93DA-B0F2282F5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DD76A7-36D4-46CD-9A36-26544AEF221E}"/>
              </a:ext>
            </a:extLst>
          </p:cNvPr>
          <p:cNvSpPr>
            <a:spLocks noGrp="1"/>
          </p:cNvSpPr>
          <p:nvPr>
            <p:ph type="dt" sz="half" idx="10"/>
          </p:nvPr>
        </p:nvSpPr>
        <p:spPr/>
        <p:txBody>
          <a:bodyPr/>
          <a:lstStyle/>
          <a:p>
            <a:fld id="{1672910F-A919-4C6A-9434-21CA8096CDFD}" type="datetimeFigureOut">
              <a:rPr lang="en-US" smtClean="0"/>
              <a:t>16/12/2024</a:t>
            </a:fld>
            <a:endParaRPr lang="en-US"/>
          </a:p>
        </p:txBody>
      </p:sp>
      <p:sp>
        <p:nvSpPr>
          <p:cNvPr id="6" name="Footer Placeholder 5">
            <a:extLst>
              <a:ext uri="{FF2B5EF4-FFF2-40B4-BE49-F238E27FC236}">
                <a16:creationId xmlns:a16="http://schemas.microsoft.com/office/drawing/2014/main" id="{EC598C72-D57F-44C1-8E7C-F3E2633A9C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C18A70-6A6B-47CC-8429-11EB60C0F1ED}"/>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781067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vi-V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vi-V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28703562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vi-V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vi-V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6603488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5"/>
          <p:cNvSpPr>
            <a:spLocks noGrp="1"/>
          </p:cNvSpPr>
          <p:nvPr>
            <p:ph type="dt" sz="half" idx="12"/>
          </p:nvPr>
        </p:nvSpPr>
        <p:spPr bwMode="auto">
          <a:xfrm>
            <a:off x="12192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p>
        </p:txBody>
      </p:sp>
      <p:sp>
        <p:nvSpPr>
          <p:cNvPr id="8" name="Footer Placeholder 6"/>
          <p:cNvSpPr>
            <a:spLocks noGrp="1"/>
          </p:cNvSpPr>
          <p:nvPr>
            <p:ph type="ftr" sz="quarter" idx="13"/>
          </p:nvPr>
        </p:nvSpPr>
        <p:spPr bwMode="auto">
          <a:xfrm>
            <a:off x="4470400" y="6324600"/>
            <a:ext cx="3860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p>
        </p:txBody>
      </p:sp>
      <p:sp>
        <p:nvSpPr>
          <p:cNvPr id="9" name="Slide Number Placeholder 7"/>
          <p:cNvSpPr>
            <a:spLocks noGrp="1"/>
          </p:cNvSpPr>
          <p:nvPr>
            <p:ph type="sldNum" sz="quarter" idx="4"/>
          </p:nvPr>
        </p:nvSpPr>
        <p:spPr bwMode="auto">
          <a:xfrm>
            <a:off x="90424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fld id="{C48DABAE-6ED1-4470-BED8-4E85F157B11F}" type="slidenum">
              <a:rPr lang="en-US" smtClean="0"/>
              <a:t>‹#›</a:t>
            </a:fld>
            <a:endParaRPr lang="en-US"/>
          </a:p>
        </p:txBody>
      </p:sp>
    </p:spTree>
    <p:extLst>
      <p:ext uri="{BB962C8B-B14F-4D97-AF65-F5344CB8AC3E}">
        <p14:creationId xmlns:p14="http://schemas.microsoft.com/office/powerpoint/2010/main" val="2588252043"/>
      </p:ext>
    </p:extLst>
  </p:cSld>
  <p:clrMapOvr>
    <a:masterClrMapping/>
  </p:clrMapOvr>
  <p:transition spd="med" advClick="0" advTm="10000">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37E82-414B-42B4-865D-7A05EFD0BE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DBD3BC-B995-4C67-B453-60C5185321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F7C310-F585-4563-B7F2-492D7D8A5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77B22-3779-4160-A936-F693AE4EFF05}"/>
              </a:ext>
            </a:extLst>
          </p:cNvPr>
          <p:cNvSpPr>
            <a:spLocks noGrp="1"/>
          </p:cNvSpPr>
          <p:nvPr>
            <p:ph type="dt" sz="half" idx="10"/>
          </p:nvPr>
        </p:nvSpPr>
        <p:spPr/>
        <p:txBody>
          <a:bodyPr/>
          <a:lstStyle/>
          <a:p>
            <a:fld id="{1672910F-A919-4C6A-9434-21CA8096CDFD}" type="datetimeFigureOut">
              <a:rPr lang="en-US" smtClean="0"/>
              <a:t>16/12/2024</a:t>
            </a:fld>
            <a:endParaRPr lang="en-US"/>
          </a:p>
        </p:txBody>
      </p:sp>
      <p:sp>
        <p:nvSpPr>
          <p:cNvPr id="6" name="Footer Placeholder 5">
            <a:extLst>
              <a:ext uri="{FF2B5EF4-FFF2-40B4-BE49-F238E27FC236}">
                <a16:creationId xmlns:a16="http://schemas.microsoft.com/office/drawing/2014/main" id="{F53E1CF5-7DC1-46B0-9604-568AB0FE1E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7AFE18-50ED-48D5-835E-D081F42D410E}"/>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2620681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F909C3-9C78-4C95-8FF6-5DBA18D621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93BED2-8880-49D2-96B9-75FEE2AFC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EAB3E-6D21-4A64-B125-42525918A7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72910F-A919-4C6A-9434-21CA8096CDFD}" type="datetimeFigureOut">
              <a:rPr lang="en-US" smtClean="0"/>
              <a:t>16/12/2024</a:t>
            </a:fld>
            <a:endParaRPr lang="en-US"/>
          </a:p>
        </p:txBody>
      </p:sp>
      <p:sp>
        <p:nvSpPr>
          <p:cNvPr id="5" name="Footer Placeholder 4">
            <a:extLst>
              <a:ext uri="{FF2B5EF4-FFF2-40B4-BE49-F238E27FC236}">
                <a16:creationId xmlns:a16="http://schemas.microsoft.com/office/drawing/2014/main" id="{1E52C976-5426-4CFF-8A03-068689729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D4B34A-FD92-4DBD-B4DD-8578C0FAFD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B5F502-AB85-4335-9AE6-20C4B6E48F65}" type="slidenum">
              <a:rPr lang="en-US" smtClean="0"/>
              <a:t>‹#›</a:t>
            </a:fld>
            <a:endParaRPr lang="en-US"/>
          </a:p>
        </p:txBody>
      </p:sp>
    </p:spTree>
    <p:extLst>
      <p:ext uri="{BB962C8B-B14F-4D97-AF65-F5344CB8AC3E}">
        <p14:creationId xmlns:p14="http://schemas.microsoft.com/office/powerpoint/2010/main" val="568202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16/12/2024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25032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11139731" y="34963"/>
            <a:ext cx="1052269"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endParaRPr lang="en-US" sz="1200" kern="0" dirty="0">
              <a:solidFill>
                <a:schemeClr val="tx1">
                  <a:lumMod val="50000"/>
                  <a:lumOff val="50000"/>
                </a:schemeClr>
              </a:solidFill>
              <a:cs typeface="Arial"/>
              <a:sym typeface="Arial"/>
            </a:endParaRPr>
          </a:p>
        </p:txBody>
      </p:sp>
    </p:spTree>
    <p:extLst>
      <p:ext uri="{BB962C8B-B14F-4D97-AF65-F5344CB8AC3E}">
        <p14:creationId xmlns:p14="http://schemas.microsoft.com/office/powerpoint/2010/main" val="29187067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2"/>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050"/>
            </a:lvl1pPr>
          </a:lstStyle>
          <a:p>
            <a:pPr defTabSz="685800"/>
            <a:endParaRPr lang="en-US">
              <a:solidFill>
                <a:srgbClr val="000000"/>
              </a:solidFill>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050"/>
            </a:lvl1pPr>
          </a:lstStyle>
          <a:p>
            <a:pPr defTabSz="685800"/>
            <a:endParaRPr lang="en-US">
              <a:solidFill>
                <a:srgbClr val="000000"/>
              </a:solidFill>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050"/>
            </a:lvl1p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54606333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557213" lvl="1" indent="-214313" algn="l" defTabSz="68580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F3456-2B02-4FC3-9B3D-9B550E85FD30}" type="datetimeFigureOut">
              <a:rPr lang="en-US" smtClean="0"/>
              <a:t>16/12/2024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A2D87-73F4-43AA-8DEB-95B52318C272}" type="slidenum">
              <a:rPr lang="en-US" smtClean="0"/>
              <a:t>‹#›</a:t>
            </a:fld>
            <a:endParaRPr lang="en-US"/>
          </a:p>
        </p:txBody>
      </p:sp>
    </p:spTree>
    <p:extLst>
      <p:ext uri="{BB962C8B-B14F-4D97-AF65-F5344CB8AC3E}">
        <p14:creationId xmlns:p14="http://schemas.microsoft.com/office/powerpoint/2010/main" val="328022344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63451541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lstStyle/>
          <a:p>
            <a:pPr lvl="0"/>
            <a:r>
              <a:rPr dirty="0"/>
              <a:t>Click to edit Master title style</a:t>
            </a:r>
          </a:p>
        </p:txBody>
      </p:sp>
      <p:sp>
        <p:nvSpPr>
          <p:cNvPr id="1027" name="Rectangle 3"/>
          <p:cNvSpPr>
            <a:spLocks noGrp="1"/>
          </p:cNvSpPr>
          <p:nvPr>
            <p:ph type="body" idx="1"/>
          </p:nvPr>
        </p:nvSpPr>
        <p:spPr>
          <a:xfrm>
            <a:off x="609600" y="1600201"/>
            <a:ext cx="109728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atin typeface="+mn-lt"/>
              </a:defRPr>
            </a:lvl1pPr>
          </a:lstStyle>
          <a:p>
            <a:pPr fontAlgn="base">
              <a:spcBef>
                <a:spcPct val="0"/>
              </a:spcBef>
              <a:spcAft>
                <a:spcPct val="0"/>
              </a:spcAft>
              <a:defRPr/>
            </a:pPr>
            <a:endParaRPr lang="vi-VN"/>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atin typeface="+mn-lt"/>
              </a:defRPr>
            </a:lvl1pPr>
          </a:lstStyle>
          <a:p>
            <a:pPr fontAlgn="base">
              <a:spcBef>
                <a:spcPct val="0"/>
              </a:spcBef>
              <a:spcAft>
                <a:spcPct val="0"/>
              </a:spcAft>
              <a:defRPr/>
            </a:pPr>
            <a:endParaRPr lang="vi-VN"/>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a:latin typeface="Arial" panose="020B0604020202020204" pitchFamily="34" charset="0"/>
              </a:defRPr>
            </a:lvl1p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120073415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5.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5.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3.wav"/><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13.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13.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1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slideLayout" Target="../slideLayouts/slideLayout1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19.png"/><Relationship Id="rId2" Type="http://schemas.microsoft.com/office/2007/relationships/media" Target="../media/media4.mp3"/><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notesSlide" Target="../notesSlides/notesSlide3.xml"/><Relationship Id="rId4"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39266"/>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Arial-Rounded"/>
              <a:cs typeface="+mn-cs"/>
            </a:endParaRPr>
          </a:p>
        </p:txBody>
      </p:sp>
      <p:sp>
        <p:nvSpPr>
          <p:cNvPr id="7" name="TextBox 6">
            <a:extLst>
              <a:ext uri="{FF2B5EF4-FFF2-40B4-BE49-F238E27FC236}">
                <a16:creationId xmlns:a16="http://schemas.microsoft.com/office/drawing/2014/main" id="{1D4B07AF-BC2F-4A93-98E6-3CDA963FF21C}"/>
              </a:ext>
            </a:extLst>
          </p:cNvPr>
          <p:cNvSpPr txBox="1"/>
          <p:nvPr/>
        </p:nvSpPr>
        <p:spPr>
          <a:xfrm>
            <a:off x="5156790" y="1828469"/>
            <a:ext cx="2651149" cy="829945"/>
          </a:xfrm>
          <a:prstGeom prst="rect">
            <a:avLst/>
          </a:prstGeom>
          <a:noFill/>
        </p:spPr>
        <p:txBody>
          <a:bodyPr wrap="square" rtlCol="0">
            <a:spAutoFit/>
          </a:bodyPr>
          <a:lstStyle/>
          <a:p>
            <a:r>
              <a:rPr lang="en-US" sz="4800" b="1" dirty="0">
                <a:solidFill>
                  <a:srgbClr val="FF0000"/>
                </a:solidFill>
                <a:latin typeface="+mj-lt"/>
                <a:cs typeface=".VnAvant" panose="020B7200000000000000" charset="0"/>
              </a:rPr>
              <a:t>y</a:t>
            </a:r>
          </a:p>
        </p:txBody>
      </p:sp>
      <p:sp>
        <p:nvSpPr>
          <p:cNvPr id="8" name="Rectangle: Rounded Corners 7">
            <a:extLst>
              <a:ext uri="{FF2B5EF4-FFF2-40B4-BE49-F238E27FC236}">
                <a16:creationId xmlns:a16="http://schemas.microsoft.com/office/drawing/2014/main" id="{2DA94DBD-F7A8-4368-AEDA-E52EA3440409}"/>
              </a:ext>
            </a:extLst>
          </p:cNvPr>
          <p:cNvSpPr/>
          <p:nvPr/>
        </p:nvSpPr>
        <p:spPr>
          <a:xfrm>
            <a:off x="963737" y="611138"/>
            <a:ext cx="1427967"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mj-lt"/>
                <a:cs typeface=".VnAvant" panose="020B7200000000000000" charset="0"/>
              </a:rPr>
              <a:t>Đọc</a:t>
            </a:r>
          </a:p>
        </p:txBody>
      </p:sp>
      <p:sp>
        <p:nvSpPr>
          <p:cNvPr id="12" name="Oval 11">
            <a:extLst>
              <a:ext uri="{FF2B5EF4-FFF2-40B4-BE49-F238E27FC236}">
                <a16:creationId xmlns:a16="http://schemas.microsoft.com/office/drawing/2014/main" id="{B0C54347-35FC-4EDC-B495-B31C7CCDE20D}"/>
              </a:ext>
            </a:extLst>
          </p:cNvPr>
          <p:cNvSpPr/>
          <p:nvPr/>
        </p:nvSpPr>
        <p:spPr>
          <a:xfrm>
            <a:off x="613008" y="648716"/>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mj-lt"/>
                <a:cs typeface=".VnAvant" panose="020B7200000000000000" charset="0"/>
              </a:rPr>
              <a:t>2</a:t>
            </a:r>
          </a:p>
        </p:txBody>
      </p:sp>
      <p:graphicFrame>
        <p:nvGraphicFramePr>
          <p:cNvPr id="13" name="Table 2">
            <a:extLst>
              <a:ext uri="{FF2B5EF4-FFF2-40B4-BE49-F238E27FC236}">
                <a16:creationId xmlns:a16="http://schemas.microsoft.com/office/drawing/2014/main" id="{BA3AACF1-02CE-42AD-99FF-05C3DB569E0E}"/>
              </a:ext>
            </a:extLst>
          </p:cNvPr>
          <p:cNvGraphicFramePr>
            <a:graphicFrameLocks noGrp="1"/>
          </p:cNvGraphicFramePr>
          <p:nvPr>
            <p:extLst>
              <p:ext uri="{D42A27DB-BD31-4B8C-83A1-F6EECF244321}">
                <p14:modId xmlns:p14="http://schemas.microsoft.com/office/powerpoint/2010/main" val="2504148322"/>
              </p:ext>
            </p:extLst>
          </p:nvPr>
        </p:nvGraphicFramePr>
        <p:xfrm>
          <a:off x="4042756" y="2885237"/>
          <a:ext cx="2859062" cy="822960"/>
        </p:xfrm>
        <a:graphic>
          <a:graphicData uri="http://schemas.openxmlformats.org/drawingml/2006/table">
            <a:tbl>
              <a:tblPr firstRow="1" bandRow="1">
                <a:tableStyleId>{5C22544A-7EE6-4342-B048-85BDC9FD1C3A}</a:tableStyleId>
              </a:tblPr>
              <a:tblGrid>
                <a:gridCol w="1429531">
                  <a:extLst>
                    <a:ext uri="{9D8B030D-6E8A-4147-A177-3AD203B41FA5}">
                      <a16:colId xmlns:a16="http://schemas.microsoft.com/office/drawing/2014/main" val="20000"/>
                    </a:ext>
                  </a:extLst>
                </a:gridCol>
                <a:gridCol w="1429531">
                  <a:extLst>
                    <a:ext uri="{9D8B030D-6E8A-4147-A177-3AD203B41FA5}">
                      <a16:colId xmlns:a16="http://schemas.microsoft.com/office/drawing/2014/main" val="20001"/>
                    </a:ext>
                  </a:extLst>
                </a:gridCol>
              </a:tblGrid>
              <a:tr h="652648">
                <a:tc>
                  <a:txBody>
                    <a:bodyPr/>
                    <a:lstStyle/>
                    <a:p>
                      <a:pPr algn="ctr"/>
                      <a:r>
                        <a:rPr lang="en-US" sz="4800" dirty="0" err="1">
                          <a:solidFill>
                            <a:schemeClr val="tx1"/>
                          </a:solidFill>
                          <a:latin typeface=".VnAvant" panose="020B7200000000000000" charset="0"/>
                          <a:cs typeface=".VnAvant" panose="020B7200000000000000" charset="0"/>
                        </a:rPr>
                        <a:t>qu</a:t>
                      </a:r>
                    </a:p>
                  </a:txBody>
                  <a:tcPr>
                    <a:solidFill>
                      <a:schemeClr val="accent5">
                        <a:lumMod val="40000"/>
                        <a:lumOff val="60000"/>
                      </a:schemeClr>
                    </a:solidFill>
                  </a:tcPr>
                </a:tc>
                <a:tc>
                  <a:txBody>
                    <a:bodyPr/>
                    <a:lstStyle/>
                    <a:p>
                      <a:pPr algn="ctr"/>
                      <a:r>
                        <a:rPr lang="en-US" sz="4800" dirty="0">
                          <a:solidFill>
                            <a:srgbClr val="FF0000"/>
                          </a:solidFill>
                          <a:latin typeface=".VnAvant" panose="020B7200000000000000" charset="0"/>
                          <a:cs typeface=".VnAvant" panose="020B7200000000000000" charset="0"/>
                        </a:rPr>
                        <a:t>y</a:t>
                      </a:r>
                    </a:p>
                  </a:txBody>
                  <a:tcPr>
                    <a:solidFill>
                      <a:schemeClr val="accent5">
                        <a:lumMod val="40000"/>
                        <a:lumOff val="60000"/>
                      </a:schemeClr>
                    </a:solidFill>
                  </a:tcPr>
                </a:tc>
                <a:extLst>
                  <a:ext uri="{0D108BD9-81ED-4DB2-BD59-A6C34878D82A}">
                    <a16:rowId xmlns:a16="http://schemas.microsoft.com/office/drawing/2014/main" val="10000"/>
                  </a:ext>
                </a:extLst>
              </a:tr>
            </a:tbl>
          </a:graphicData>
        </a:graphic>
      </p:graphicFrame>
      <p:sp>
        <p:nvSpPr>
          <p:cNvPr id="14" name="Rectangle 13">
            <a:extLst>
              <a:ext uri="{FF2B5EF4-FFF2-40B4-BE49-F238E27FC236}">
                <a16:creationId xmlns:a16="http://schemas.microsoft.com/office/drawing/2014/main" id="{5738698F-C4BF-4146-BA1E-8793FCFED8F6}"/>
              </a:ext>
            </a:extLst>
          </p:cNvPr>
          <p:cNvSpPr/>
          <p:nvPr/>
        </p:nvSpPr>
        <p:spPr>
          <a:xfrm>
            <a:off x="4042756" y="3691160"/>
            <a:ext cx="2859062" cy="6400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mj-lt"/>
                <a:cs typeface=".VnAvant" panose="020B7200000000000000" charset="0"/>
              </a:rPr>
              <a:t>quy</a:t>
            </a:r>
          </a:p>
        </p:txBody>
      </p:sp>
      <p:sp>
        <p:nvSpPr>
          <p:cNvPr id="15" name="TextBox 14">
            <a:extLst>
              <a:ext uri="{FF2B5EF4-FFF2-40B4-BE49-F238E27FC236}">
                <a16:creationId xmlns:a16="http://schemas.microsoft.com/office/drawing/2014/main" id="{9BFCE2B4-C927-4C12-A768-A0502C616D53}"/>
              </a:ext>
            </a:extLst>
          </p:cNvPr>
          <p:cNvSpPr txBox="1"/>
          <p:nvPr/>
        </p:nvSpPr>
        <p:spPr>
          <a:xfrm>
            <a:off x="963295" y="4758055"/>
            <a:ext cx="1680845" cy="829945"/>
          </a:xfrm>
          <a:prstGeom prst="rect">
            <a:avLst/>
          </a:prstGeom>
          <a:noFill/>
        </p:spPr>
        <p:txBody>
          <a:bodyPr wrap="square" rtlCol="0">
            <a:spAutoFit/>
          </a:bodyPr>
          <a:lstStyle/>
          <a:p>
            <a:pPr algn="ctr"/>
            <a:r>
              <a:rPr lang="en-US" sz="4800" b="1" dirty="0" err="1">
                <a:latin typeface="+mj-lt"/>
                <a:cs typeface=".VnAvant" panose="020B7200000000000000" charset="0"/>
              </a:rPr>
              <a:t>quy</a:t>
            </a:r>
          </a:p>
        </p:txBody>
      </p:sp>
      <p:sp>
        <p:nvSpPr>
          <p:cNvPr id="16" name="TextBox 15">
            <a:extLst>
              <a:ext uri="{FF2B5EF4-FFF2-40B4-BE49-F238E27FC236}">
                <a16:creationId xmlns:a16="http://schemas.microsoft.com/office/drawing/2014/main" id="{23D5E069-2B5F-4A1C-A9F0-B77D97DF31BD}"/>
              </a:ext>
            </a:extLst>
          </p:cNvPr>
          <p:cNvSpPr txBox="1"/>
          <p:nvPr/>
        </p:nvSpPr>
        <p:spPr>
          <a:xfrm>
            <a:off x="9575599" y="4827721"/>
            <a:ext cx="1800157" cy="830997"/>
          </a:xfrm>
          <a:prstGeom prst="rect">
            <a:avLst/>
          </a:prstGeom>
          <a:noFill/>
        </p:spPr>
        <p:txBody>
          <a:bodyPr wrap="square" rtlCol="0">
            <a:spAutoFit/>
          </a:bodyPr>
          <a:lstStyle/>
          <a:p>
            <a:pPr algn="ctr"/>
            <a:r>
              <a:rPr lang="en-US" sz="4800" b="1" dirty="0">
                <a:latin typeface="+mj-lt"/>
                <a:cs typeface=".VnAvant" panose="020B7200000000000000" charset="0"/>
              </a:rPr>
              <a:t>ý</a:t>
            </a:r>
          </a:p>
        </p:txBody>
      </p:sp>
      <p:sp>
        <p:nvSpPr>
          <p:cNvPr id="17" name="TextBox 16">
            <a:extLst>
              <a:ext uri="{FF2B5EF4-FFF2-40B4-BE49-F238E27FC236}">
                <a16:creationId xmlns:a16="http://schemas.microsoft.com/office/drawing/2014/main" id="{AA12A1CE-F529-4DBD-AF65-8736DD8EAFDD}"/>
              </a:ext>
            </a:extLst>
          </p:cNvPr>
          <p:cNvSpPr txBox="1"/>
          <p:nvPr/>
        </p:nvSpPr>
        <p:spPr>
          <a:xfrm>
            <a:off x="7807960" y="4827905"/>
            <a:ext cx="1537335" cy="829945"/>
          </a:xfrm>
          <a:prstGeom prst="rect">
            <a:avLst/>
          </a:prstGeom>
          <a:noFill/>
        </p:spPr>
        <p:txBody>
          <a:bodyPr wrap="square" rtlCol="0">
            <a:spAutoFit/>
          </a:bodyPr>
          <a:lstStyle/>
          <a:p>
            <a:pPr algn="ctr"/>
            <a:r>
              <a:rPr lang="en-US" sz="4800" b="1" dirty="0" err="1">
                <a:latin typeface="+mj-lt"/>
                <a:cs typeface=".VnAvant" panose="020B7200000000000000" charset="0"/>
              </a:rPr>
              <a:t>quỵ</a:t>
            </a:r>
            <a:endParaRPr lang="en-US" sz="4800" b="1" dirty="0">
              <a:latin typeface="+mj-lt"/>
              <a:cs typeface=".VnAvant" panose="020B7200000000000000" charset="0"/>
            </a:endParaRPr>
          </a:p>
        </p:txBody>
      </p:sp>
      <p:sp>
        <p:nvSpPr>
          <p:cNvPr id="18" name="TextBox 17">
            <a:extLst>
              <a:ext uri="{FF2B5EF4-FFF2-40B4-BE49-F238E27FC236}">
                <a16:creationId xmlns:a16="http://schemas.microsoft.com/office/drawing/2014/main" id="{D1E8235D-2DE2-4AA1-9D9C-9853366C862F}"/>
              </a:ext>
            </a:extLst>
          </p:cNvPr>
          <p:cNvSpPr txBox="1"/>
          <p:nvPr/>
        </p:nvSpPr>
        <p:spPr>
          <a:xfrm>
            <a:off x="6121831" y="4799680"/>
            <a:ext cx="1345465" cy="830997"/>
          </a:xfrm>
          <a:prstGeom prst="rect">
            <a:avLst/>
          </a:prstGeom>
          <a:noFill/>
        </p:spPr>
        <p:txBody>
          <a:bodyPr wrap="square" rtlCol="0">
            <a:spAutoFit/>
          </a:bodyPr>
          <a:lstStyle/>
          <a:p>
            <a:pPr algn="ctr"/>
            <a:r>
              <a:rPr lang="en-US" sz="4800" b="1" dirty="0" err="1">
                <a:latin typeface="+mj-lt"/>
                <a:cs typeface=".VnAvant" panose="020B7200000000000000" charset="0"/>
              </a:rPr>
              <a:t>quỹ</a:t>
            </a:r>
          </a:p>
        </p:txBody>
      </p:sp>
      <p:sp>
        <p:nvSpPr>
          <p:cNvPr id="19" name="TextBox 18">
            <a:extLst>
              <a:ext uri="{FF2B5EF4-FFF2-40B4-BE49-F238E27FC236}">
                <a16:creationId xmlns:a16="http://schemas.microsoft.com/office/drawing/2014/main" id="{2145B8A5-7B14-453A-BE1C-607B59B64DE3}"/>
              </a:ext>
            </a:extLst>
          </p:cNvPr>
          <p:cNvSpPr txBox="1"/>
          <p:nvPr/>
        </p:nvSpPr>
        <p:spPr>
          <a:xfrm>
            <a:off x="4252685" y="4799681"/>
            <a:ext cx="1489437" cy="829945"/>
          </a:xfrm>
          <a:prstGeom prst="rect">
            <a:avLst/>
          </a:prstGeom>
          <a:noFill/>
        </p:spPr>
        <p:txBody>
          <a:bodyPr wrap="square" rtlCol="0">
            <a:spAutoFit/>
          </a:bodyPr>
          <a:lstStyle/>
          <a:p>
            <a:pPr algn="ctr"/>
            <a:r>
              <a:rPr lang="en-US" sz="4800" b="1" dirty="0" err="1">
                <a:latin typeface="+mj-lt"/>
                <a:cs typeface=".VnAvant" panose="020B7200000000000000" charset="0"/>
              </a:rPr>
              <a:t> quý</a:t>
            </a:r>
          </a:p>
        </p:txBody>
      </p:sp>
      <p:sp>
        <p:nvSpPr>
          <p:cNvPr id="20" name="TextBox 19">
            <a:extLst>
              <a:ext uri="{FF2B5EF4-FFF2-40B4-BE49-F238E27FC236}">
                <a16:creationId xmlns:a16="http://schemas.microsoft.com/office/drawing/2014/main" id="{E9A23197-5E39-4795-8756-033F6E59D56C}"/>
              </a:ext>
            </a:extLst>
          </p:cNvPr>
          <p:cNvSpPr txBox="1"/>
          <p:nvPr/>
        </p:nvSpPr>
        <p:spPr>
          <a:xfrm>
            <a:off x="2835407" y="4757980"/>
            <a:ext cx="1509833" cy="830997"/>
          </a:xfrm>
          <a:prstGeom prst="rect">
            <a:avLst/>
          </a:prstGeom>
          <a:noFill/>
        </p:spPr>
        <p:txBody>
          <a:bodyPr wrap="square" rtlCol="0">
            <a:spAutoFit/>
          </a:bodyPr>
          <a:lstStyle/>
          <a:p>
            <a:pPr algn="ctr"/>
            <a:r>
              <a:rPr lang="en-US" sz="4800" b="1" dirty="0" err="1">
                <a:latin typeface="+mj-lt"/>
                <a:cs typeface=".VnAvant" panose="020B7200000000000000" charset="0"/>
              </a:rPr>
              <a:t>quỳ</a:t>
            </a:r>
          </a:p>
        </p:txBody>
      </p:sp>
    </p:spTree>
    <p:custDataLst>
      <p:tags r:id="rId1"/>
    </p:custDataLst>
    <p:extLst>
      <p:ext uri="{BB962C8B-B14F-4D97-AF65-F5344CB8AC3E}">
        <p14:creationId xmlns:p14="http://schemas.microsoft.com/office/powerpoint/2010/main" val="82934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fill="hold"/>
                                        <p:tgtEl>
                                          <p:spTgt spid="17"/>
                                        </p:tgtEl>
                                        <p:attrNameLst>
                                          <p:attrName>ppt_x</p:attrName>
                                        </p:attrNameLst>
                                      </p:cBhvr>
                                      <p:tavLst>
                                        <p:tav tm="0">
                                          <p:val>
                                            <p:strVal val="#ppt_x"/>
                                          </p:val>
                                        </p:tav>
                                        <p:tav tm="100000">
                                          <p:val>
                                            <p:strVal val="#ppt_x"/>
                                          </p:val>
                                        </p:tav>
                                      </p:tavLst>
                                    </p:anim>
                                    <p:anim calcmode="lin" valueType="num">
                                      <p:cBhvr additive="base">
                                        <p:cTn id="5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ppt_x"/>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P spid="14" grpId="0" bldLvl="0" animBg="1"/>
      <p:bldP spid="15" grpId="0"/>
      <p:bldP spid="16" grpId="0"/>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39266"/>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21" name="Picture 20">
            <a:extLst>
              <a:ext uri="{FF2B5EF4-FFF2-40B4-BE49-F238E27FC236}">
                <a16:creationId xmlns:a16="http://schemas.microsoft.com/office/drawing/2014/main" id="{E4ED9EBB-DD23-4708-A8BA-088FC863077F}"/>
              </a:ext>
            </a:extLst>
          </p:cNvPr>
          <p:cNvPicPr>
            <a:picLocks noChangeAspect="1"/>
          </p:cNvPicPr>
          <p:nvPr/>
        </p:nvPicPr>
        <p:blipFill>
          <a:blip r:embed="rId4"/>
          <a:stretch>
            <a:fillRect/>
          </a:stretch>
        </p:blipFill>
        <p:spPr>
          <a:xfrm>
            <a:off x="880111" y="580803"/>
            <a:ext cx="2914052" cy="2400300"/>
          </a:xfrm>
          <a:prstGeom prst="rect">
            <a:avLst/>
          </a:prstGeom>
        </p:spPr>
      </p:pic>
      <p:pic>
        <p:nvPicPr>
          <p:cNvPr id="22" name="Picture 21">
            <a:extLst>
              <a:ext uri="{FF2B5EF4-FFF2-40B4-BE49-F238E27FC236}">
                <a16:creationId xmlns:a16="http://schemas.microsoft.com/office/drawing/2014/main" id="{915A4146-56CB-4AEB-9BCB-E75427E00793}"/>
              </a:ext>
            </a:extLst>
          </p:cNvPr>
          <p:cNvPicPr>
            <a:picLocks noChangeAspect="1"/>
          </p:cNvPicPr>
          <p:nvPr/>
        </p:nvPicPr>
        <p:blipFill>
          <a:blip r:embed="rId5"/>
          <a:stretch>
            <a:fillRect/>
          </a:stretch>
        </p:blipFill>
        <p:spPr>
          <a:xfrm>
            <a:off x="6226140" y="354330"/>
            <a:ext cx="3100740" cy="2626773"/>
          </a:xfrm>
          <a:prstGeom prst="rect">
            <a:avLst/>
          </a:prstGeom>
        </p:spPr>
      </p:pic>
      <p:pic>
        <p:nvPicPr>
          <p:cNvPr id="23" name="Picture 22">
            <a:extLst>
              <a:ext uri="{FF2B5EF4-FFF2-40B4-BE49-F238E27FC236}">
                <a16:creationId xmlns:a16="http://schemas.microsoft.com/office/drawing/2014/main" id="{FD31100B-8E6E-45A2-8BD0-7993C17458A0}"/>
              </a:ext>
            </a:extLst>
          </p:cNvPr>
          <p:cNvPicPr>
            <a:picLocks noChangeAspect="1"/>
          </p:cNvPicPr>
          <p:nvPr/>
        </p:nvPicPr>
        <p:blipFill>
          <a:blip r:embed="rId6"/>
          <a:stretch>
            <a:fillRect/>
          </a:stretch>
        </p:blipFill>
        <p:spPr>
          <a:xfrm>
            <a:off x="4171950" y="3876898"/>
            <a:ext cx="2967037" cy="2203862"/>
          </a:xfrm>
          <a:prstGeom prst="rect">
            <a:avLst/>
          </a:prstGeom>
        </p:spPr>
      </p:pic>
    </p:spTree>
    <p:custDataLst>
      <p:tags r:id="rId1"/>
    </p:custDataLst>
    <p:extLst>
      <p:ext uri="{BB962C8B-B14F-4D97-AF65-F5344CB8AC3E}">
        <p14:creationId xmlns:p14="http://schemas.microsoft.com/office/powerpoint/2010/main" val="259836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466214" y="2143125"/>
            <a:ext cx="4737691" cy="3722724"/>
          </a:xfrm>
          <a:prstGeom prst="rect">
            <a:avLst/>
          </a:prstGeom>
          <a:solidFill>
            <a:srgbClr val="003399"/>
          </a:solidFill>
          <a:ln w="76200">
            <a:solidFill>
              <a:srgbClr val="FFFF00"/>
            </a:solidFill>
            <a:miter lim="800000"/>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1" fontAlgn="base" hangingPunct="1">
              <a:spcBef>
                <a:spcPct val="0"/>
              </a:spcBef>
              <a:spcAft>
                <a:spcPct val="0"/>
              </a:spcAft>
              <a:defRPr/>
            </a:pPr>
            <a:endParaRPr lang="en-US" altLang="en-US" sz="1800">
              <a:solidFill>
                <a:srgbClr val="000000"/>
              </a:solidFill>
              <a:cs typeface="Arial" panose="020B0604020202020204" pitchFamily="34" charset="0"/>
            </a:endParaRPr>
          </a:p>
        </p:txBody>
      </p:sp>
      <p:sp>
        <p:nvSpPr>
          <p:cNvPr id="4099" name="Rectangle 5"/>
          <p:cNvSpPr>
            <a:spLocks noChangeArrowheads="1"/>
          </p:cNvSpPr>
          <p:nvPr/>
        </p:nvSpPr>
        <p:spPr bwMode="auto">
          <a:xfrm>
            <a:off x="8096250" y="1914525"/>
            <a:ext cx="971550" cy="228600"/>
          </a:xfrm>
          <a:prstGeom prst="rect">
            <a:avLst/>
          </a:prstGeom>
          <a:solidFill>
            <a:schemeClr val="accent1"/>
          </a:solidFill>
          <a:ln w="9525">
            <a:solidFill>
              <a:schemeClr val="tx1"/>
            </a:solidFill>
            <a:miter lim="800000"/>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1" fontAlgn="base" hangingPunct="1">
              <a:spcBef>
                <a:spcPct val="0"/>
              </a:spcBef>
              <a:spcAft>
                <a:spcPct val="0"/>
              </a:spcAft>
              <a:defRPr/>
            </a:pPr>
            <a:endParaRPr lang="en-US" altLang="en-US" sz="1800">
              <a:solidFill>
                <a:srgbClr val="000000"/>
              </a:solidFill>
              <a:cs typeface="Arial" panose="020B0604020202020204" pitchFamily="34" charset="0"/>
            </a:endParaRPr>
          </a:p>
        </p:txBody>
      </p:sp>
      <p:sp>
        <p:nvSpPr>
          <p:cNvPr id="4100" name="Rectangle 6"/>
          <p:cNvSpPr>
            <a:spLocks noChangeArrowheads="1"/>
          </p:cNvSpPr>
          <p:nvPr/>
        </p:nvSpPr>
        <p:spPr bwMode="auto">
          <a:xfrm rot="-3389626">
            <a:off x="7581900" y="1571625"/>
            <a:ext cx="971550" cy="228600"/>
          </a:xfrm>
          <a:prstGeom prst="rect">
            <a:avLst/>
          </a:prstGeom>
          <a:solidFill>
            <a:schemeClr val="accent1"/>
          </a:solidFill>
          <a:ln w="9525">
            <a:solidFill>
              <a:schemeClr val="tx1"/>
            </a:solidFill>
            <a:miter lim="800000"/>
          </a:ln>
        </p:spPr>
        <p:txBody>
          <a:bodyPr vert="eaVert"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1" fontAlgn="base" hangingPunct="1">
              <a:spcBef>
                <a:spcPct val="0"/>
              </a:spcBef>
              <a:spcAft>
                <a:spcPct val="0"/>
              </a:spcAft>
              <a:defRPr/>
            </a:pPr>
            <a:endParaRPr lang="en-US" altLang="en-US" sz="1800">
              <a:solidFill>
                <a:srgbClr val="000000"/>
              </a:solidFill>
              <a:cs typeface="Arial" panose="020B0604020202020204" pitchFamily="34" charset="0"/>
            </a:endParaRPr>
          </a:p>
        </p:txBody>
      </p:sp>
      <p:sp>
        <p:nvSpPr>
          <p:cNvPr id="4101" name="TextBox 4"/>
          <p:cNvSpPr txBox="1">
            <a:spLocks noChangeArrowheads="1"/>
          </p:cNvSpPr>
          <p:nvPr/>
        </p:nvSpPr>
        <p:spPr bwMode="auto">
          <a:xfrm>
            <a:off x="4352925" y="1137686"/>
            <a:ext cx="3714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1" fontAlgn="base" hangingPunct="1">
              <a:spcBef>
                <a:spcPct val="0"/>
              </a:spcBef>
              <a:spcAft>
                <a:spcPct val="0"/>
              </a:spcAft>
              <a:defRPr/>
            </a:pPr>
            <a:r>
              <a:rPr lang="en-US" altLang="en-US" sz="3600" dirty="0" err="1">
                <a:solidFill>
                  <a:srgbClr val="FF0000"/>
                </a:solidFill>
                <a:latin typeface="+mj-lt"/>
                <a:cs typeface="Arial" panose="020B0604020202020204" pitchFamily="34" charset="0"/>
              </a:rPr>
              <a:t>Viết</a:t>
            </a:r>
            <a:r>
              <a:rPr lang="en-US" altLang="en-US" sz="3600" dirty="0">
                <a:solidFill>
                  <a:srgbClr val="FF0000"/>
                </a:solidFill>
                <a:latin typeface="+mj-lt"/>
                <a:cs typeface="Arial" panose="020B0604020202020204" pitchFamily="34" charset="0"/>
              </a:rPr>
              <a:t> </a:t>
            </a:r>
            <a:r>
              <a:rPr lang="en-US" altLang="en-US" sz="3600" dirty="0" err="1">
                <a:solidFill>
                  <a:srgbClr val="FF0000"/>
                </a:solidFill>
                <a:latin typeface="+mj-lt"/>
                <a:cs typeface="Arial" panose="020B0604020202020204" pitchFamily="34" charset="0"/>
              </a:rPr>
              <a:t>bảng</a:t>
            </a:r>
            <a:endParaRPr lang="en-US" altLang="en-US" sz="3600" dirty="0">
              <a:solidFill>
                <a:srgbClr val="FF0000"/>
              </a:solidFill>
              <a:latin typeface="+mj-lt"/>
              <a:cs typeface="Arial" panose="020B0604020202020204" pitchFamily="34" charset="0"/>
            </a:endParaRPr>
          </a:p>
        </p:txBody>
      </p:sp>
    </p:spTree>
    <p:extLst>
      <p:ext uri="{BB962C8B-B14F-4D97-AF65-F5344CB8AC3E}">
        <p14:creationId xmlns:p14="http://schemas.microsoft.com/office/powerpoint/2010/main" val="327881078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y">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02380" y="365125"/>
            <a:ext cx="4573905" cy="5812155"/>
          </a:xfrm>
          <a:prstGeom prst="rect">
            <a:avLst/>
          </a:prstGeom>
        </p:spPr>
      </p:pic>
    </p:spTree>
  </p:cSld>
  <p:clrMapOvr>
    <a:masterClrMapping/>
  </p:clrMapOvr>
  <p:transition>
    <p:wipe/>
  </p:transition>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C6630E-B3A7-432B-A20F-0900A4C26C0C}"/>
              </a:ext>
            </a:extLst>
          </p:cNvPr>
          <p:cNvSpPr/>
          <p:nvPr/>
        </p:nvSpPr>
        <p:spPr>
          <a:xfrm>
            <a:off x="2913321" y="1169581"/>
            <a:ext cx="6422065" cy="274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FDA47F34-6F0B-4262-A5A5-F7680711A5E2}"/>
              </a:ext>
            </a:extLst>
          </p:cNvPr>
          <p:cNvSpPr txBox="1"/>
          <p:nvPr/>
        </p:nvSpPr>
        <p:spPr>
          <a:xfrm>
            <a:off x="4699591" y="1817906"/>
            <a:ext cx="351228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white"/>
                </a:solidFill>
                <a:effectLst/>
                <a:uLnTx/>
                <a:uFillTx/>
                <a:latin typeface="Arial-Rounded"/>
                <a:ea typeface="Arial-Rounded"/>
                <a:cs typeface="+mn-cs"/>
              </a:rPr>
              <a:t>Tiết</a:t>
            </a:r>
            <a:r>
              <a:rPr kumimoji="0" lang="en-US" sz="8800" b="1" i="0" u="none" strike="noStrike" kern="1200" cap="none" spc="0" normalizeH="0" baseline="0" noProof="0" dirty="0">
                <a:ln>
                  <a:noFill/>
                </a:ln>
                <a:solidFill>
                  <a:prstClr val="white"/>
                </a:solidFill>
                <a:effectLst/>
                <a:uLnTx/>
                <a:uFillTx/>
                <a:latin typeface="Arial-Rounded"/>
                <a:ea typeface="Arial-Rounded"/>
                <a:cs typeface="+mn-cs"/>
              </a:rPr>
              <a:t> 2</a:t>
            </a:r>
          </a:p>
        </p:txBody>
      </p:sp>
    </p:spTree>
    <p:extLst>
      <p:ext uri="{BB962C8B-B14F-4D97-AF65-F5344CB8AC3E}">
        <p14:creationId xmlns:p14="http://schemas.microsoft.com/office/powerpoint/2010/main" val="2409773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17" name="Rectangle: Rounded Corners 16">
            <a:extLst>
              <a:ext uri="{FF2B5EF4-FFF2-40B4-BE49-F238E27FC236}">
                <a16:creationId xmlns:a16="http://schemas.microsoft.com/office/drawing/2014/main" id="{759DD72C-7A9D-4F82-963D-6D98BD13BF5C}"/>
              </a:ext>
            </a:extLst>
          </p:cNvPr>
          <p:cNvSpPr/>
          <p:nvPr/>
        </p:nvSpPr>
        <p:spPr>
          <a:xfrm>
            <a:off x="904002" y="670558"/>
            <a:ext cx="2486312"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a:ea typeface="Arial-Rounded"/>
                <a:cs typeface="Times New Roman" panose="02020603050405020304" charset="0"/>
              </a:rPr>
              <a:t>Tập</a:t>
            </a:r>
            <a:r>
              <a:rPr kumimoji="0" lang="en-US" sz="3600" b="1" i="0" u="none" strike="noStrike" kern="1200" cap="none" spc="0" normalizeH="0" baseline="0" noProof="0" dirty="0">
                <a:ln>
                  <a:noFill/>
                </a:ln>
                <a:solidFill>
                  <a:prstClr val="white"/>
                </a:solidFill>
                <a:effectLst/>
                <a:uLnTx/>
                <a:uFillTx/>
                <a:latin typeface="Arial-Rounded"/>
                <a:ea typeface="Arial-Rounded"/>
                <a:cs typeface="Times New Roman" panose="02020603050405020304" charset="0"/>
              </a:rPr>
              <a:t> </a:t>
            </a:r>
            <a:r>
              <a:rPr kumimoji="0" lang="en-US" sz="3600" b="1" i="0" u="none" strike="noStrike" kern="1200" cap="none" spc="0" normalizeH="0" baseline="0" noProof="0" dirty="0" err="1">
                <a:ln>
                  <a:noFill/>
                </a:ln>
                <a:solidFill>
                  <a:prstClr val="white"/>
                </a:solidFill>
                <a:effectLst/>
                <a:uLnTx/>
                <a:uFillTx/>
                <a:latin typeface="Arial-Rounded"/>
                <a:ea typeface="Arial-Rounded"/>
                <a:cs typeface="Times New Roman" panose="02020603050405020304" charset="0"/>
              </a:rPr>
              <a:t>viết</a:t>
            </a:r>
            <a:endParaRPr kumimoji="0" lang="en-US" sz="3600" b="1" i="0" u="none" strike="noStrike" kern="1200" cap="none" spc="0" normalizeH="0" baseline="0" noProof="0" dirty="0">
              <a:ln>
                <a:noFill/>
              </a:ln>
              <a:solidFill>
                <a:prstClr val="white"/>
              </a:solidFill>
              <a:effectLst/>
              <a:uLnTx/>
              <a:uFillTx/>
              <a:latin typeface="Arial-Rounded"/>
              <a:ea typeface="Arial-Rounded"/>
              <a:cs typeface="Times New Roman" panose="02020603050405020304" charset="0"/>
            </a:endParaRPr>
          </a:p>
        </p:txBody>
      </p:sp>
      <p:sp>
        <p:nvSpPr>
          <p:cNvPr id="18" name="Oval 17">
            <a:extLst>
              <a:ext uri="{FF2B5EF4-FFF2-40B4-BE49-F238E27FC236}">
                <a16:creationId xmlns:a16="http://schemas.microsoft.com/office/drawing/2014/main" id="{907A297C-31E4-4E5D-852B-F51BAFE62437}"/>
              </a:ext>
            </a:extLst>
          </p:cNvPr>
          <p:cNvSpPr/>
          <p:nvPr/>
        </p:nvSpPr>
        <p:spPr>
          <a:xfrm>
            <a:off x="553273" y="708136"/>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VnAvant" panose="020BE200000000000000" pitchFamily="34" charset="0"/>
                <a:ea typeface="Arial-Rounded"/>
                <a:cs typeface="+mn-cs"/>
              </a:rPr>
              <a:t>3</a:t>
            </a:r>
          </a:p>
        </p:txBody>
      </p:sp>
      <p:pic>
        <p:nvPicPr>
          <p:cNvPr id="19" name="Picture 2">
            <a:extLst>
              <a:ext uri="{FF2B5EF4-FFF2-40B4-BE49-F238E27FC236}">
                <a16:creationId xmlns:a16="http://schemas.microsoft.com/office/drawing/2014/main" id="{DC2CAC2C-9598-4926-973A-07D77E6682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558" y="2047710"/>
            <a:ext cx="11577442"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E436DA52-AF8B-4E58-970E-FA1B04731027}"/>
              </a:ext>
            </a:extLst>
          </p:cNvPr>
          <p:cNvSpPr/>
          <p:nvPr/>
        </p:nvSpPr>
        <p:spPr>
          <a:xfrm>
            <a:off x="138222" y="2218615"/>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y</a:t>
            </a:r>
          </a:p>
        </p:txBody>
      </p:sp>
      <p:sp>
        <p:nvSpPr>
          <p:cNvPr id="21" name="Rectangle 20">
            <a:extLst>
              <a:ext uri="{FF2B5EF4-FFF2-40B4-BE49-F238E27FC236}">
                <a16:creationId xmlns:a16="http://schemas.microsoft.com/office/drawing/2014/main" id="{5703F1F2-3A2F-4F25-8BD4-EF808157C17A}"/>
              </a:ext>
            </a:extLst>
          </p:cNvPr>
          <p:cNvSpPr/>
          <p:nvPr/>
        </p:nvSpPr>
        <p:spPr>
          <a:xfrm>
            <a:off x="1820515" y="2211823"/>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y</a:t>
            </a:r>
          </a:p>
        </p:txBody>
      </p:sp>
      <p:sp>
        <p:nvSpPr>
          <p:cNvPr id="8" name="Rectangle 7">
            <a:extLst>
              <a:ext uri="{FF2B5EF4-FFF2-40B4-BE49-F238E27FC236}">
                <a16:creationId xmlns:a16="http://schemas.microsoft.com/office/drawing/2014/main" id="{0CB8A115-31D5-4ED1-AB52-BA862DDCC047}"/>
              </a:ext>
            </a:extLst>
          </p:cNvPr>
          <p:cNvSpPr/>
          <p:nvPr/>
        </p:nvSpPr>
        <p:spPr>
          <a:xfrm>
            <a:off x="352350" y="3479470"/>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30A0"/>
                </a:solidFill>
                <a:latin typeface="HP001 4 hàng" pitchFamily="34" charset="0"/>
                <a:ea typeface="Arial-Rounded" pitchFamily="34" charset="0"/>
                <a:cs typeface="Arial-Rounded" pitchFamily="34" charset="0"/>
              </a:rPr>
              <a:t>y</a:t>
            </a:r>
            <a:r>
              <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a:t>
            </a:r>
            <a:r>
              <a:rPr kumimoji="0" lang="en-US" sz="66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tá</a:t>
            </a:r>
            <a:endPar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sp>
        <p:nvSpPr>
          <p:cNvPr id="9" name="Rectangle 8">
            <a:extLst>
              <a:ext uri="{FF2B5EF4-FFF2-40B4-BE49-F238E27FC236}">
                <a16:creationId xmlns:a16="http://schemas.microsoft.com/office/drawing/2014/main" id="{460359C4-9684-4090-8B68-80D30B764842}"/>
              </a:ext>
            </a:extLst>
          </p:cNvPr>
          <p:cNvSpPr/>
          <p:nvPr/>
        </p:nvSpPr>
        <p:spPr>
          <a:xfrm>
            <a:off x="3286936" y="3538182"/>
            <a:ext cx="3283985"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noProof="0" dirty="0" err="1">
                <a:solidFill>
                  <a:srgbClr val="7030A0"/>
                </a:solidFill>
                <a:latin typeface="HP001 4 hàng" pitchFamily="34" charset="0"/>
                <a:ea typeface="Arial-Rounded" pitchFamily="34" charset="0"/>
                <a:cs typeface="Arial-Rounded" pitchFamily="34" charset="0"/>
              </a:rPr>
              <a:t>đá</a:t>
            </a:r>
            <a:r>
              <a:rPr lang="en-US" sz="6600" b="1" noProof="0" dirty="0">
                <a:solidFill>
                  <a:srgbClr val="7030A0"/>
                </a:solidFill>
                <a:latin typeface="HP001 4 hàng" pitchFamily="34" charset="0"/>
                <a:ea typeface="Arial-Rounded" pitchFamily="34" charset="0"/>
                <a:cs typeface="Arial-Rounded" pitchFamily="34" charset="0"/>
              </a:rPr>
              <a:t> </a:t>
            </a:r>
            <a:r>
              <a:rPr lang="en-US" sz="6600" b="1" noProof="0" dirty="0" err="1">
                <a:solidFill>
                  <a:srgbClr val="7030A0"/>
                </a:solidFill>
                <a:latin typeface="HP001 4 hàng" pitchFamily="34" charset="0"/>
                <a:ea typeface="Arial-Rounded" pitchFamily="34" charset="0"/>
                <a:cs typeface="Arial-Rounded" pitchFamily="34" charset="0"/>
              </a:rPr>
              <a:t>quý</a:t>
            </a:r>
            <a:endPar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spTree>
    <p:custDataLst>
      <p:tags r:id="rId1"/>
    </p:custDataLst>
    <p:extLst>
      <p:ext uri="{BB962C8B-B14F-4D97-AF65-F5344CB8AC3E}">
        <p14:creationId xmlns:p14="http://schemas.microsoft.com/office/powerpoint/2010/main" val="298176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1"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10" name="TextBox 9">
            <a:extLst>
              <a:ext uri="{FF2B5EF4-FFF2-40B4-BE49-F238E27FC236}">
                <a16:creationId xmlns:a16="http://schemas.microsoft.com/office/drawing/2014/main" id="{E5C22EFB-1DF8-41EB-954F-DA42AA29B902}"/>
              </a:ext>
            </a:extLst>
          </p:cNvPr>
          <p:cNvSpPr txBox="1"/>
          <p:nvPr/>
        </p:nvSpPr>
        <p:spPr>
          <a:xfrm>
            <a:off x="1970253" y="5428229"/>
            <a:ext cx="888877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Mẹ</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và</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hà</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ghé</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nhà</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dì</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Kha.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Dì</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kể</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cho</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Hà</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nghe</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về</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bà</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Hà</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chú</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ý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nghe</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dì</a:t>
            </a:r>
            <a:r>
              <a:rPr kumimoji="0" lang="en-US" sz="3600" b="0" i="0" u="none" strike="noStrike" kern="1200" cap="none" spc="0" normalizeH="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noProof="0" dirty="0" err="1">
                <a:ln>
                  <a:noFill/>
                </a:ln>
                <a:solidFill>
                  <a:prstClr val="black"/>
                </a:solidFill>
                <a:effectLst/>
                <a:uLnTx/>
                <a:uFillTx/>
                <a:latin typeface="+mj-lt"/>
                <a:ea typeface="+mn-ea"/>
                <a:cs typeface=".VnAvant" panose="020B7200000000000000" charset="0"/>
              </a:rPr>
              <a:t>kể</a:t>
            </a:r>
            <a:r>
              <a:rPr kumimoji="0" lang="en-US" sz="3600" b="0" i="0" u="none" strike="noStrike" kern="1200" cap="none" spc="0" normalizeH="0" noProof="0" dirty="0">
                <a:ln>
                  <a:noFill/>
                </a:ln>
                <a:solidFill>
                  <a:prstClr val="black"/>
                </a:solidFill>
                <a:effectLst/>
                <a:uLnTx/>
                <a:uFillTx/>
                <a:latin typeface="+mj-lt"/>
                <a:ea typeface="+mn-ea"/>
                <a:cs typeface=".VnAvant" panose="020B7200000000000000" charset="0"/>
              </a:rPr>
              <a:t>.</a:t>
            </a:r>
            <a:endPar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endParaRPr>
          </a:p>
        </p:txBody>
      </p:sp>
      <p:pic>
        <p:nvPicPr>
          <p:cNvPr id="11" name="Picture 10">
            <a:extLst>
              <a:ext uri="{FF2B5EF4-FFF2-40B4-BE49-F238E27FC236}">
                <a16:creationId xmlns:a16="http://schemas.microsoft.com/office/drawing/2014/main" id="{77D0A08D-4166-4233-9B82-49FFD094D99D}"/>
              </a:ext>
            </a:extLst>
          </p:cNvPr>
          <p:cNvPicPr>
            <a:picLocks noChangeAspect="1"/>
          </p:cNvPicPr>
          <p:nvPr/>
        </p:nvPicPr>
        <p:blipFill>
          <a:blip r:embed="rId3"/>
          <a:stretch>
            <a:fillRect/>
          </a:stretch>
        </p:blipFill>
        <p:spPr>
          <a:xfrm>
            <a:off x="407268" y="592911"/>
            <a:ext cx="10976657" cy="4515540"/>
          </a:xfrm>
          <a:prstGeom prst="rect">
            <a:avLst/>
          </a:prstGeom>
        </p:spPr>
      </p:pic>
      <p:sp>
        <p:nvSpPr>
          <p:cNvPr id="3" name="TextBox 2">
            <a:extLst>
              <a:ext uri="{FF2B5EF4-FFF2-40B4-BE49-F238E27FC236}">
                <a16:creationId xmlns:a16="http://schemas.microsoft.com/office/drawing/2014/main" id="{9086D576-F05A-4F17-AD33-09525420A324}"/>
              </a:ext>
            </a:extLst>
          </p:cNvPr>
          <p:cNvSpPr txBox="1"/>
          <p:nvPr/>
        </p:nvSpPr>
        <p:spPr>
          <a:xfrm>
            <a:off x="4720856" y="5949307"/>
            <a:ext cx="1063256" cy="646331"/>
          </a:xfrm>
          <a:prstGeom prst="rect">
            <a:avLst/>
          </a:prstGeom>
          <a:noFill/>
        </p:spPr>
        <p:txBody>
          <a:bodyPr wrap="square" rtlCol="0">
            <a:spAutoFit/>
          </a:bodyPr>
          <a:lstStyle/>
          <a:p>
            <a:r>
              <a:rPr lang="en-US" sz="3600" dirty="0">
                <a:solidFill>
                  <a:srgbClr val="FF0000"/>
                </a:solidFill>
              </a:rPr>
              <a:t>y</a:t>
            </a:r>
          </a:p>
        </p:txBody>
      </p:sp>
    </p:spTree>
    <p:custDataLst>
      <p:tags r:id="rId1"/>
    </p:custDataLst>
    <p:extLst>
      <p:ext uri="{BB962C8B-B14F-4D97-AF65-F5344CB8AC3E}">
        <p14:creationId xmlns:p14="http://schemas.microsoft.com/office/powerpoint/2010/main" val="29052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sp>
        <p:nvSpPr>
          <p:cNvPr id="6" name="TextBox 5"/>
          <p:cNvSpPr txBox="1"/>
          <p:nvPr/>
        </p:nvSpPr>
        <p:spPr>
          <a:xfrm>
            <a:off x="1215342" y="4606724"/>
            <a:ext cx="8888777" cy="8299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Mẹ</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và</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hà</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ghÐ</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nhà</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d× Kha. D×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kÓ</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cho</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Hà</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nghe</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về</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bµ. Hµ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chó</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ý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nghe</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d×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kÓ</a:t>
            </a:r>
            <a:endPar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endParaRPr>
          </a:p>
        </p:txBody>
      </p:sp>
      <p:pic>
        <p:nvPicPr>
          <p:cNvPr id="8" name="Picture 7"/>
          <p:cNvPicPr>
            <a:picLocks noChangeAspect="1"/>
          </p:cNvPicPr>
          <p:nvPr/>
        </p:nvPicPr>
        <p:blipFill>
          <a:blip r:embed="rId2"/>
          <a:stretch>
            <a:fillRect/>
          </a:stretch>
        </p:blipFill>
        <p:spPr>
          <a:xfrm>
            <a:off x="1215342" y="1"/>
            <a:ext cx="10976657" cy="451554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2"/>
          <a:stretch>
            <a:fillRect/>
          </a:stretch>
        </p:blipFill>
        <p:spPr>
          <a:xfrm>
            <a:off x="1355208" y="171450"/>
            <a:ext cx="9998591" cy="5212080"/>
          </a:xfrm>
          <a:prstGeom prst="rect">
            <a:avLst/>
          </a:prstGeom>
        </p:spPr>
      </p:pic>
      <p:sp>
        <p:nvSpPr>
          <p:cNvPr id="5" name="Rounded Rectangle 4"/>
          <p:cNvSpPr/>
          <p:nvPr/>
        </p:nvSpPr>
        <p:spPr>
          <a:xfrm>
            <a:off x="2343150" y="5440680"/>
            <a:ext cx="3600450" cy="871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ô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7448550" y="5518467"/>
            <a:ext cx="3600450" cy="871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9920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p:cNvPicPr>
          <p:nvPr/>
        </p:nvPicPr>
        <p:blipFill>
          <a:blip r:embed="rId3"/>
          <a:stretch>
            <a:fillRect/>
          </a:stretch>
        </p:blipFill>
        <p:spPr>
          <a:xfrm>
            <a:off x="0" y="0"/>
            <a:ext cx="12192000" cy="6858000"/>
          </a:xfrm>
          <a:prstGeom prst="rect">
            <a:avLst/>
          </a:prstGeom>
          <a:noFill/>
          <a:ln w="9525">
            <a:noFill/>
          </a:ln>
        </p:spPr>
      </p:pic>
      <p:sp>
        <p:nvSpPr>
          <p:cNvPr id="18435" name="Rectangle 3"/>
          <p:cNvSpPr>
            <a:spLocks noGrp="1"/>
          </p:cNvSpPr>
          <p:nvPr>
            <p:ph type="title"/>
          </p:nvPr>
        </p:nvSpPr>
        <p:spPr>
          <a:xfrm>
            <a:off x="4062414" y="1308101"/>
            <a:ext cx="3641725" cy="982663"/>
          </a:xfrm>
        </p:spPr>
        <p:txBody>
          <a:bodyPr vert="horz" wrap="square" lIns="91440" tIns="45720" rIns="91440" bIns="45720" anchor="ctr"/>
          <a:lstStyle/>
          <a:p>
            <a:r>
              <a:rPr lang="en-US" altLang="x-none" sz="5400" b="1" dirty="0">
                <a:solidFill>
                  <a:srgbClr val="FF0000"/>
                </a:solidFill>
              </a:rPr>
              <a:t>Củng cố</a:t>
            </a:r>
          </a:p>
        </p:txBody>
      </p:sp>
      <p:sp>
        <p:nvSpPr>
          <p:cNvPr id="18436" name="Text Box 4"/>
          <p:cNvSpPr txBox="1"/>
          <p:nvPr/>
        </p:nvSpPr>
        <p:spPr>
          <a:xfrm>
            <a:off x="1857375" y="2598738"/>
            <a:ext cx="8172450" cy="83026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x-none" sz="4800" b="0"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 Vừa rồi các con học âm gì?</a:t>
            </a:r>
          </a:p>
        </p:txBody>
      </p:sp>
    </p:spTree>
  </p:cSld>
  <p:clrMapOvr>
    <a:masterClrMapping/>
  </p:clrMapOvr>
  <p:transition spd="slow">
    <p:wheel spokes="8"/>
    <p:sndAc>
      <p:stSnd>
        <p:snd r:embed="rId2" name="chimes.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Calibri"/>
              </a:rPr>
              <a:t>v   x</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chỗ</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trống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…ỉa hè</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Ví</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dụ</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vỉa</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chỗ</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trống</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 lu</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CE544-CF4F-41DA-94B8-8C12CFFE3EC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4EC476D-635C-406D-BB2F-E6614B24EA82}"/>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0E93EA3A-1C49-4959-9BB2-B2DA7A2FB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8EAC11D-F9B6-4183-8162-FB51C27BA2E7}"/>
              </a:ext>
            </a:extLst>
          </p:cNvPr>
          <p:cNvGrpSpPr/>
          <p:nvPr/>
        </p:nvGrpSpPr>
        <p:grpSpPr>
          <a:xfrm>
            <a:off x="1821904" y="1362066"/>
            <a:ext cx="8492016" cy="2919569"/>
            <a:chOff x="1868200" y="2198564"/>
            <a:chExt cx="8492016" cy="2919569"/>
          </a:xfrm>
          <a:pattFill prst="trellis">
            <a:fgClr>
              <a:srgbClr val="BCE6EB"/>
            </a:fgClr>
            <a:bgClr>
              <a:schemeClr val="bg1"/>
            </a:bgClr>
          </a:pattFill>
        </p:grpSpPr>
        <p:sp>
          <p:nvSpPr>
            <p:cNvPr id="6" name="Rectangle: Rounded Corners 1">
              <a:extLst>
                <a:ext uri="{FF2B5EF4-FFF2-40B4-BE49-F238E27FC236}">
                  <a16:creationId xmlns:a16="http://schemas.microsoft.com/office/drawing/2014/main" id="{B592C820-AF41-481D-80EA-B1C73F7A98DB}"/>
                </a:ext>
              </a:extLst>
            </p:cNvPr>
            <p:cNvSpPr/>
            <p:nvPr/>
          </p:nvSpPr>
          <p:spPr>
            <a:xfrm>
              <a:off x="1868200" y="2198564"/>
              <a:ext cx="8492016" cy="2919569"/>
            </a:xfrm>
            <a:prstGeom prst="roundRect">
              <a:avLst/>
            </a:prstGeom>
            <a:solidFill>
              <a:srgbClr val="FDCFDF"/>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F3881B6-0125-474F-B186-938D6C14175D}"/>
                </a:ext>
              </a:extLst>
            </p:cNvPr>
            <p:cNvSpPr txBox="1"/>
            <p:nvPr/>
          </p:nvSpPr>
          <p:spPr>
            <a:xfrm>
              <a:off x="3553836" y="2411854"/>
              <a:ext cx="517670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white"/>
                    </a:solidFill>
                    <a:prstDash val="solid"/>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8" name="TextBox 7">
              <a:extLst>
                <a:ext uri="{FF2B5EF4-FFF2-40B4-BE49-F238E27FC236}">
                  <a16:creationId xmlns:a16="http://schemas.microsoft.com/office/drawing/2014/main" id="{DFFA24FE-73EF-4785-AA5D-FE94737A959A}"/>
                </a:ext>
              </a:extLst>
            </p:cNvPr>
            <p:cNvSpPr txBox="1"/>
            <p:nvPr/>
          </p:nvSpPr>
          <p:spPr>
            <a:xfrm>
              <a:off x="1873098" y="3464243"/>
              <a:ext cx="837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AA4A30"/>
                  </a:solidFill>
                  <a:effectLst>
                    <a:outerShdw blurRad="38100" dist="25400" dir="5400000" algn="ctr" rotWithShape="0">
                      <a:srgbClr val="6E747A">
                        <a:alpha val="43000"/>
                      </a:srgbClr>
                    </a:outerShdw>
                  </a:effectLst>
                  <a:uLnTx/>
                  <a:uFillTx/>
                  <a:latin typeface="Calibri" panose="020F0502020204030204"/>
                  <a:ea typeface="+mn-ea"/>
                  <a:cs typeface="+mn-cs"/>
                </a:rPr>
                <a:t>Bài</a:t>
              </a:r>
              <a:r>
                <a:rPr kumimoji="0" lang="en-US" sz="7200" b="1" i="0" u="none" strike="noStrike" kern="1200" cap="none" spc="0" normalizeH="0" baseline="0" noProof="0" dirty="0">
                  <a:ln w="0"/>
                  <a:solidFill>
                    <a:srgbClr val="AA4A30"/>
                  </a:solidFill>
                  <a:effectLst>
                    <a:outerShdw blurRad="38100" dist="25400" dir="5400000" algn="ctr" rotWithShape="0">
                      <a:srgbClr val="6E747A">
                        <a:alpha val="43000"/>
                      </a:srgbClr>
                    </a:outerShdw>
                  </a:effectLst>
                  <a:uLnTx/>
                  <a:uFillTx/>
                  <a:latin typeface="Calibri" panose="020F0502020204030204"/>
                  <a:ea typeface="+mn-ea"/>
                  <a:cs typeface="+mn-cs"/>
                </a:rPr>
                <a:t> 28: Y   </a:t>
              </a:r>
              <a:r>
                <a:rPr kumimoji="0" lang="en-US" sz="7200" b="1" i="0" u="none" strike="noStrike" kern="1200" cap="none" spc="0" normalizeH="0" baseline="0" noProof="0" dirty="0" err="1">
                  <a:ln w="0"/>
                  <a:solidFill>
                    <a:srgbClr val="AA4A30"/>
                  </a:solidFill>
                  <a:effectLst>
                    <a:outerShdw blurRad="38100" dist="25400" dir="5400000" algn="ctr" rotWithShape="0">
                      <a:srgbClr val="6E747A">
                        <a:alpha val="43000"/>
                      </a:srgbClr>
                    </a:outerShdw>
                  </a:effectLst>
                  <a:uLnTx/>
                  <a:uFillTx/>
                  <a:latin typeface="Calibri" panose="020F0502020204030204"/>
                  <a:ea typeface="+mn-ea"/>
                  <a:cs typeface="+mn-cs"/>
                </a:rPr>
                <a:t>y</a:t>
              </a:r>
              <a:r>
                <a:rPr kumimoji="0" lang="en-US" sz="7200" b="1" i="0" u="none" strike="noStrike" kern="1200" cap="none" spc="0" normalizeH="0" baseline="0" noProof="0" dirty="0">
                  <a:ln w="0"/>
                  <a:solidFill>
                    <a:srgbClr val="AA4A30"/>
                  </a:solidFill>
                  <a:effectLst>
                    <a:outerShdw blurRad="38100" dist="25400" dir="5400000" algn="ctr" rotWithShape="0">
                      <a:srgbClr val="6E747A">
                        <a:alpha val="43000"/>
                      </a:srgbClr>
                    </a:outerShdw>
                  </a:effectLst>
                  <a:uLnTx/>
                  <a:uFillTx/>
                  <a:latin typeface="Calibri" panose="020F0502020204030204"/>
                  <a:ea typeface="+mn-ea"/>
                  <a:cs typeface="+mn-cs"/>
                </a:rPr>
                <a:t> </a:t>
              </a:r>
              <a:endParaRPr kumimoji="0" lang="en-US" sz="60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HP-211" panose="020B0803050302020204" pitchFamily="34" charset="0"/>
                <a:ea typeface="+mn-ea"/>
                <a:cs typeface="+mn-cs"/>
              </a:endParaRPr>
            </a:p>
          </p:txBody>
        </p:sp>
      </p:grpSp>
    </p:spTree>
    <p:extLst>
      <p:ext uri="{BB962C8B-B14F-4D97-AF65-F5344CB8AC3E}">
        <p14:creationId xmlns:p14="http://schemas.microsoft.com/office/powerpoint/2010/main" val="338809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C6630E-B3A7-432B-A20F-0900A4C26C0C}"/>
              </a:ext>
            </a:extLst>
          </p:cNvPr>
          <p:cNvSpPr/>
          <p:nvPr/>
        </p:nvSpPr>
        <p:spPr>
          <a:xfrm>
            <a:off x="2913321" y="1169581"/>
            <a:ext cx="6422065" cy="274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FDA47F34-6F0B-4262-A5A5-F7680711A5E2}"/>
              </a:ext>
            </a:extLst>
          </p:cNvPr>
          <p:cNvSpPr txBox="1"/>
          <p:nvPr/>
        </p:nvSpPr>
        <p:spPr>
          <a:xfrm>
            <a:off x="4699591" y="1817906"/>
            <a:ext cx="351228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white"/>
                </a:solidFill>
                <a:effectLst/>
                <a:uLnTx/>
                <a:uFillTx/>
                <a:latin typeface="Arial-Rounded"/>
                <a:ea typeface="Arial-Rounded"/>
                <a:cs typeface="+mn-cs"/>
              </a:rPr>
              <a:t>Tiết</a:t>
            </a:r>
            <a:r>
              <a:rPr kumimoji="0" lang="en-US" sz="8800" b="1" i="0" u="none" strike="noStrike" kern="1200" cap="none" spc="0" normalizeH="0" baseline="0" noProof="0" dirty="0">
                <a:ln>
                  <a:noFill/>
                </a:ln>
                <a:solidFill>
                  <a:prstClr val="white"/>
                </a:solidFill>
                <a:effectLst/>
                <a:uLnTx/>
                <a:uFillTx/>
                <a:latin typeface="Arial-Rounded"/>
                <a:ea typeface="Arial-Rounded"/>
                <a:cs typeface="+mn-cs"/>
              </a:rPr>
              <a:t> 1</a:t>
            </a:r>
          </a:p>
        </p:txBody>
      </p:sp>
    </p:spTree>
    <p:extLst>
      <p:ext uri="{BB962C8B-B14F-4D97-AF65-F5344CB8AC3E}">
        <p14:creationId xmlns:p14="http://schemas.microsoft.com/office/powerpoint/2010/main" val="1801358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39266"/>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9" name="Text Box 2">
            <a:extLst>
              <a:ext uri="{FF2B5EF4-FFF2-40B4-BE49-F238E27FC236}">
                <a16:creationId xmlns:a16="http://schemas.microsoft.com/office/drawing/2014/main" id="{3B90DCD4-B97A-43C7-8382-E6ADDB93F275}"/>
              </a:ext>
            </a:extLst>
          </p:cNvPr>
          <p:cNvSpPr txBox="1"/>
          <p:nvPr/>
        </p:nvSpPr>
        <p:spPr>
          <a:xfrm>
            <a:off x="2927349" y="5318760"/>
            <a:ext cx="7571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Rounded"/>
                <a:ea typeface="Arial-Rounded"/>
                <a:cs typeface="+mn-cs"/>
              </a:rPr>
              <a:t>Thời</a:t>
            </a:r>
            <a:r>
              <a:rPr kumimoji="0" lang="en-US" sz="4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800" b="0" i="0" u="none" strike="noStrike" kern="1200" cap="none" spc="0" normalizeH="0" baseline="0" noProof="0" dirty="0" err="1">
                <a:ln>
                  <a:noFill/>
                </a:ln>
                <a:solidFill>
                  <a:prstClr val="black"/>
                </a:solidFill>
                <a:effectLst/>
                <a:uLnTx/>
                <a:uFillTx/>
                <a:latin typeface="Arial-Rounded"/>
                <a:ea typeface="Arial-Rounded"/>
                <a:cs typeface="+mn-cs"/>
              </a:rPr>
              <a:t>gian</a:t>
            </a:r>
            <a:r>
              <a:rPr kumimoji="0" lang="en-US" sz="4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800" b="0" i="0" u="none" strike="noStrike" kern="1200" cap="none" spc="0" normalizeH="0" baseline="0" noProof="0" dirty="0" err="1">
                <a:ln>
                  <a:noFill/>
                </a:ln>
                <a:solidFill>
                  <a:prstClr val="black"/>
                </a:solidFill>
                <a:effectLst/>
                <a:uLnTx/>
                <a:uFillTx/>
                <a:latin typeface="Arial-Rounded"/>
                <a:ea typeface="Arial-Rounded"/>
                <a:cs typeface="+mn-cs"/>
              </a:rPr>
              <a:t>quý</a:t>
            </a:r>
            <a:r>
              <a:rPr kumimoji="0" lang="en-US" sz="4800" b="0" i="0" u="none" strike="noStrike" kern="1200" cap="none" spc="0" normalizeH="0" baseline="0" noProof="0" dirty="0">
                <a:ln>
                  <a:noFill/>
                </a:ln>
                <a:solidFill>
                  <a:prstClr val="black"/>
                </a:solidFill>
                <a:effectLst/>
                <a:uLnTx/>
                <a:uFillTx/>
                <a:latin typeface="Arial-Rounded"/>
                <a:ea typeface="Arial-Rounded"/>
                <a:cs typeface="+mn-cs"/>
              </a:rPr>
              <a:t> h</a:t>
            </a:r>
            <a:r>
              <a:rPr kumimoji="0" lang="vi-VN" sz="4800" b="0" i="0" u="none" strike="noStrike" kern="1200" cap="none" spc="0" normalizeH="0" baseline="0" noProof="0" dirty="0">
                <a:ln>
                  <a:noFill/>
                </a:ln>
                <a:solidFill>
                  <a:prstClr val="black"/>
                </a:solidFill>
                <a:effectLst/>
                <a:uLnTx/>
                <a:uFillTx/>
                <a:latin typeface="Arial-Rounded"/>
                <a:ea typeface="Arial-Rounded"/>
                <a:cs typeface="+mn-cs"/>
              </a:rPr>
              <a:t>ơ</a:t>
            </a:r>
            <a:r>
              <a:rPr kumimoji="0" lang="en-US" sz="4800" b="0" i="0" u="none" strike="noStrike" kern="1200" cap="none" spc="0" normalizeH="0" baseline="0" noProof="0" dirty="0">
                <a:ln>
                  <a:noFill/>
                </a:ln>
                <a:solidFill>
                  <a:prstClr val="black"/>
                </a:solidFill>
                <a:effectLst/>
                <a:uLnTx/>
                <a:uFillTx/>
                <a:latin typeface="Arial-Rounded"/>
                <a:ea typeface="Arial-Rounded"/>
                <a:cs typeface="+mn-cs"/>
              </a:rPr>
              <a:t>n </a:t>
            </a:r>
            <a:r>
              <a:rPr kumimoji="0" lang="en-US" sz="4800" b="0" i="0" u="none" strike="noStrike" kern="1200" cap="none" spc="0" normalizeH="0" baseline="0" noProof="0" dirty="0" err="1">
                <a:ln>
                  <a:noFill/>
                </a:ln>
                <a:solidFill>
                  <a:prstClr val="black"/>
                </a:solidFill>
                <a:effectLst/>
                <a:uLnTx/>
                <a:uFillTx/>
                <a:latin typeface="Arial-Rounded"/>
                <a:ea typeface="Arial-Rounded"/>
                <a:cs typeface="+mn-cs"/>
              </a:rPr>
              <a:t>vàng</a:t>
            </a:r>
            <a:r>
              <a:rPr kumimoji="0" lang="en-US" sz="4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800" b="0" i="0" u="none" strike="noStrike" kern="1200" cap="none" spc="0" normalizeH="0" baseline="0" noProof="0" dirty="0" err="1">
                <a:ln>
                  <a:noFill/>
                </a:ln>
                <a:solidFill>
                  <a:prstClr val="black"/>
                </a:solidFill>
                <a:effectLst/>
                <a:uLnTx/>
                <a:uFillTx/>
                <a:latin typeface="Arial-Rounded"/>
                <a:ea typeface="Arial-Rounded"/>
                <a:cs typeface="+mn-cs"/>
              </a:rPr>
              <a:t>bạc</a:t>
            </a:r>
            <a:endParaRPr kumimoji="0" lang="en-US" sz="48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10" name="Picture 9">
            <a:extLst>
              <a:ext uri="{FF2B5EF4-FFF2-40B4-BE49-F238E27FC236}">
                <a16:creationId xmlns:a16="http://schemas.microsoft.com/office/drawing/2014/main" id="{FC713E89-DA4B-440D-B463-3E900FCECCB5}"/>
              </a:ext>
            </a:extLst>
          </p:cNvPr>
          <p:cNvPicPr>
            <a:picLocks noChangeAspect="1"/>
          </p:cNvPicPr>
          <p:nvPr/>
        </p:nvPicPr>
        <p:blipFill>
          <a:blip r:embed="rId6"/>
          <a:stretch>
            <a:fillRect/>
          </a:stretch>
        </p:blipFill>
        <p:spPr>
          <a:xfrm>
            <a:off x="1479903" y="601386"/>
            <a:ext cx="8667750" cy="3086100"/>
          </a:xfrm>
          <a:prstGeom prst="rect">
            <a:avLst/>
          </a:prstGeom>
        </p:spPr>
      </p:pic>
      <p:pic>
        <p:nvPicPr>
          <p:cNvPr id="11" name="Thời gian quý hơn vàng bạc">
            <a:hlinkClick r:id="" action="ppaction://media"/>
            <a:extLst>
              <a:ext uri="{FF2B5EF4-FFF2-40B4-BE49-F238E27FC236}">
                <a16:creationId xmlns:a16="http://schemas.microsoft.com/office/drawing/2014/main" id="{5128FCBD-C729-4CA8-A7D6-F4D618F72AE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104941" y="4108577"/>
            <a:ext cx="609600" cy="609600"/>
          </a:xfrm>
          <a:prstGeom prst="rect">
            <a:avLst/>
          </a:prstGeom>
        </p:spPr>
      </p:pic>
      <p:sp>
        <p:nvSpPr>
          <p:cNvPr id="2" name="TextBox 1">
            <a:extLst>
              <a:ext uri="{FF2B5EF4-FFF2-40B4-BE49-F238E27FC236}">
                <a16:creationId xmlns:a16="http://schemas.microsoft.com/office/drawing/2014/main" id="{C17D7E6C-7871-4A5C-AE94-2E2B738E60DE}"/>
              </a:ext>
            </a:extLst>
          </p:cNvPr>
          <p:cNvSpPr txBox="1"/>
          <p:nvPr/>
        </p:nvSpPr>
        <p:spPr>
          <a:xfrm>
            <a:off x="7800623" y="5318760"/>
            <a:ext cx="19755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Arial-Rounded"/>
                <a:ea typeface="Arial-Rounded"/>
                <a:cs typeface="+mn-cs"/>
              </a:rPr>
              <a:t>v</a:t>
            </a:r>
          </a:p>
        </p:txBody>
      </p:sp>
    </p:spTree>
    <p:custDataLst>
      <p:tags r:id="rId1"/>
    </p:custDataLst>
    <p:extLst>
      <p:ext uri="{BB962C8B-B14F-4D97-AF65-F5344CB8AC3E}">
        <p14:creationId xmlns:p14="http://schemas.microsoft.com/office/powerpoint/2010/main" val="69708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226</Words>
  <Application>Microsoft Office PowerPoint</Application>
  <PresentationFormat>Widescreen</PresentationFormat>
  <Paragraphs>53</Paragraphs>
  <Slides>19</Slides>
  <Notes>6</Notes>
  <HiddenSlides>0</HiddenSlides>
  <MMClips>13</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19</vt:i4>
      </vt:variant>
    </vt:vector>
  </HeadingPairs>
  <TitlesOfParts>
    <vt:vector size="35" baseType="lpstr">
      <vt:lpstr>.VnAvant</vt:lpstr>
      <vt:lpstr>Arial</vt:lpstr>
      <vt:lpstr>Arial-Rounded</vt:lpstr>
      <vt:lpstr>Calibri</vt:lpstr>
      <vt:lpstr>Calibri Light</vt:lpstr>
      <vt:lpstr>HP001 4 hàng</vt:lpstr>
      <vt:lpstr>HP-211</vt:lpstr>
      <vt:lpstr>Tahoma</vt:lpstr>
      <vt:lpstr>Times New Roman</vt:lpstr>
      <vt:lpstr>Office Theme</vt:lpstr>
      <vt:lpstr>1_Office Theme</vt:lpstr>
      <vt:lpstr>3_Office Theme</vt:lpstr>
      <vt:lpstr>2_Default Design</vt:lpstr>
      <vt:lpstr>2_Office Theme</vt:lpstr>
      <vt:lpstr>4_Office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cp:revision>
  <dcterms:created xsi:type="dcterms:W3CDTF">2021-08-22T01:17:19Z</dcterms:created>
  <dcterms:modified xsi:type="dcterms:W3CDTF">2024-12-16T15:09:55Z</dcterms:modified>
</cp:coreProperties>
</file>