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6" r:id="rId2"/>
    <p:sldMasterId id="2147483698" r:id="rId3"/>
    <p:sldMasterId id="2147483710" r:id="rId4"/>
    <p:sldMasterId id="2147483722" r:id="rId5"/>
  </p:sldMasterIdLst>
  <p:notesMasterIdLst>
    <p:notesMasterId r:id="rId24"/>
  </p:notesMasterIdLst>
  <p:sldIdLst>
    <p:sldId id="283" r:id="rId6"/>
    <p:sldId id="284" r:id="rId7"/>
    <p:sldId id="285" r:id="rId8"/>
    <p:sldId id="286" r:id="rId9"/>
    <p:sldId id="287" r:id="rId10"/>
    <p:sldId id="329" r:id="rId11"/>
    <p:sldId id="330" r:id="rId12"/>
    <p:sldId id="316" r:id="rId13"/>
    <p:sldId id="331" r:id="rId14"/>
    <p:sldId id="289" r:id="rId15"/>
    <p:sldId id="297" r:id="rId16"/>
    <p:sldId id="332" r:id="rId17"/>
    <p:sldId id="327" r:id="rId18"/>
    <p:sldId id="328" r:id="rId19"/>
    <p:sldId id="333" r:id="rId20"/>
    <p:sldId id="313" r:id="rId21"/>
    <p:sldId id="314" r:id="rId22"/>
    <p:sldId id="334" r:id="rId23"/>
  </p:sldIdLst>
  <p:sldSz cx="12192000" cy="6858000"/>
  <p:notesSz cx="6858000" cy="9144000"/>
  <p:custDataLst>
    <p:tags r:id="rId25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CC"/>
    <a:srgbClr val="006600"/>
    <a:srgbClr val="99FFCC"/>
    <a:srgbClr val="99FF99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658" y="67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8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10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9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57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680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82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976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5396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6050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0598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188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437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8536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2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18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8879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96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5047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42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60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20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78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56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71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3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3209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65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8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23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85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57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3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3" y="4406903"/>
            <a:ext cx="10363200" cy="136207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3" y="2906714"/>
            <a:ext cx="10363200" cy="1500187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54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40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8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8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4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7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7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1231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21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95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51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15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58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93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068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91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846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96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437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05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932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52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31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678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9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120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694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109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13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870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2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8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1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6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46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2874"/>
            <a:ext cx="2819400" cy="1066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" name="Group 30"/>
          <p:cNvGrpSpPr/>
          <p:nvPr/>
        </p:nvGrpSpPr>
        <p:grpSpPr>
          <a:xfrm>
            <a:off x="2438400" y="2873376"/>
            <a:ext cx="2971800" cy="1882775"/>
            <a:chOff x="384" y="1680"/>
            <a:chExt cx="1680" cy="960"/>
          </a:xfrm>
        </p:grpSpPr>
        <p:sp>
          <p:nvSpPr>
            <p:cNvPr id="10258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259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10260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7" name="Text Box 9"/>
          <p:cNvSpPr txBox="1"/>
          <p:nvPr/>
        </p:nvSpPr>
        <p:spPr>
          <a:xfrm>
            <a:off x="2691766" y="1447800"/>
            <a:ext cx="241363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- ph </a:t>
            </a:r>
          </a:p>
        </p:txBody>
      </p:sp>
      <p:sp>
        <p:nvSpPr>
          <p:cNvPr id="38" name="Text Box 9"/>
          <p:cNvSpPr txBox="1"/>
          <p:nvPr/>
        </p:nvSpPr>
        <p:spPr>
          <a:xfrm>
            <a:off x="2971800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 </a:t>
            </a:r>
          </a:p>
        </p:txBody>
      </p:sp>
      <p:sp>
        <p:nvSpPr>
          <p:cNvPr id="39" name="Text Box 9"/>
          <p:cNvSpPr txBox="1"/>
          <p:nvPr/>
        </p:nvSpPr>
        <p:spPr>
          <a:xfrm>
            <a:off x="4354513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</a:p>
        </p:txBody>
      </p:sp>
      <p:sp>
        <p:nvSpPr>
          <p:cNvPr id="42" name="Text Box 9"/>
          <p:cNvSpPr txBox="1"/>
          <p:nvPr/>
        </p:nvSpPr>
        <p:spPr>
          <a:xfrm>
            <a:off x="7772400" y="1471613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</a:p>
        </p:txBody>
      </p:sp>
      <p:grpSp>
        <p:nvGrpSpPr>
          <p:cNvPr id="43" name="Group 30"/>
          <p:cNvGrpSpPr/>
          <p:nvPr/>
        </p:nvGrpSpPr>
        <p:grpSpPr>
          <a:xfrm>
            <a:off x="6488113" y="2855914"/>
            <a:ext cx="2971800" cy="1882775"/>
            <a:chOff x="384" y="1680"/>
            <a:chExt cx="1680" cy="960"/>
          </a:xfrm>
        </p:grpSpPr>
        <p:sp>
          <p:nvSpPr>
            <p:cNvPr id="10255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256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10257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Text Box 9"/>
          <p:cNvSpPr txBox="1"/>
          <p:nvPr/>
        </p:nvSpPr>
        <p:spPr>
          <a:xfrm>
            <a:off x="7021513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 </a:t>
            </a:r>
          </a:p>
        </p:txBody>
      </p:sp>
      <p:sp>
        <p:nvSpPr>
          <p:cNvPr id="48" name="Text Box 9"/>
          <p:cNvSpPr txBox="1"/>
          <p:nvPr/>
        </p:nvSpPr>
        <p:spPr>
          <a:xfrm>
            <a:off x="8404225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 </a:t>
            </a:r>
          </a:p>
        </p:txBody>
      </p:sp>
      <p:sp>
        <p:nvSpPr>
          <p:cNvPr id="10251" name="Text Box 9"/>
          <p:cNvSpPr txBox="1"/>
          <p:nvPr/>
        </p:nvSpPr>
        <p:spPr>
          <a:xfrm>
            <a:off x="7631113" y="3557589"/>
            <a:ext cx="15240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Text Box 9"/>
          <p:cNvSpPr txBox="1"/>
          <p:nvPr/>
        </p:nvSpPr>
        <p:spPr>
          <a:xfrm>
            <a:off x="3536950" y="3778250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 </a:t>
            </a:r>
          </a:p>
        </p:txBody>
      </p:sp>
      <p:sp>
        <p:nvSpPr>
          <p:cNvPr id="23" name="Text Box 9"/>
          <p:cNvSpPr txBox="1"/>
          <p:nvPr/>
        </p:nvSpPr>
        <p:spPr>
          <a:xfrm>
            <a:off x="7059613" y="3778250"/>
            <a:ext cx="1828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629218" y="5110164"/>
            <a:ext cx="729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quế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2" grpId="0"/>
      <p:bldP spid="47" grpId="0"/>
      <p:bldP spid="48" grpId="0"/>
      <p:bldP spid="21" grpId="0"/>
      <p:bldP spid="23" grpId="0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0"/>
          <a:stretch/>
        </p:blipFill>
        <p:spPr>
          <a:xfrm>
            <a:off x="1" y="-22860"/>
            <a:ext cx="12202805" cy="68808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20" y="-120218"/>
            <a:ext cx="2444524" cy="1465542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DF1CCAC-F038-479D-9DB9-D375AC4CF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87851"/>
            <a:ext cx="2198955" cy="159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D1BC0F54-F72F-48D6-8C57-0F09241E2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87" y="1887850"/>
            <a:ext cx="2137441" cy="162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3B8C741F-E40C-47E4-B208-F4D962A2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80" y="1954476"/>
            <a:ext cx="2187444" cy="15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6DB811DF-9338-4EEC-AA45-05460271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690" y="1586397"/>
            <a:ext cx="1965360" cy="173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47EECB8-12DB-42E4-BEB2-98FA859FE8EC}"/>
              </a:ext>
            </a:extLst>
          </p:cNvPr>
          <p:cNvSpPr txBox="1"/>
          <p:nvPr/>
        </p:nvSpPr>
        <p:spPr>
          <a:xfrm>
            <a:off x="453116" y="3686342"/>
            <a:ext cx="2604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9ACBFE-1DE9-44D9-95A2-8BCC1BBA8479}"/>
              </a:ext>
            </a:extLst>
          </p:cNvPr>
          <p:cNvSpPr txBox="1"/>
          <p:nvPr/>
        </p:nvSpPr>
        <p:spPr>
          <a:xfrm>
            <a:off x="3213164" y="3709837"/>
            <a:ext cx="2377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5C18F9-E1A7-47D7-9B77-0CCDB4ECB0B3}"/>
              </a:ext>
            </a:extLst>
          </p:cNvPr>
          <p:cNvSpPr txBox="1"/>
          <p:nvPr/>
        </p:nvSpPr>
        <p:spPr>
          <a:xfrm>
            <a:off x="6035344" y="3673407"/>
            <a:ext cx="2532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F67EC9-AAD8-40A3-88BA-645B71F4E864}"/>
              </a:ext>
            </a:extLst>
          </p:cNvPr>
          <p:cNvSpPr txBox="1"/>
          <p:nvPr/>
        </p:nvSpPr>
        <p:spPr>
          <a:xfrm>
            <a:off x="8647379" y="3680525"/>
            <a:ext cx="3082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0453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FA5D40-9C3C-4B44-B1C5-A1873A8B03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3" name="Freeform 14">
            <a:extLst>
              <a:ext uri="{FF2B5EF4-FFF2-40B4-BE49-F238E27FC236}">
                <a16:creationId xmlns:a16="http://schemas.microsoft.com/office/drawing/2014/main" id="{D406C99C-D89E-44B9-A86D-E160AF4CAEB1}"/>
              </a:ext>
            </a:extLst>
          </p:cNvPr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Kết nối tri thức với cuộc sống">
            <a:extLst>
              <a:ext uri="{FF2B5EF4-FFF2-40B4-BE49-F238E27FC236}">
                <a16:creationId xmlns:a16="http://schemas.microsoft.com/office/drawing/2014/main" id="{B09E1F6E-6DAD-40D2-9720-7C0A4D73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422975-3F25-49CD-9259-F21A325DB2C1}"/>
              </a:ext>
            </a:extLst>
          </p:cNvPr>
          <p:cNvSpPr txBox="1"/>
          <p:nvPr/>
        </p:nvSpPr>
        <p:spPr>
          <a:xfrm>
            <a:off x="4114800" y="251460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6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0513" y="152400"/>
            <a:ext cx="6665912" cy="56102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0" y="228600"/>
            <a:ext cx="5746750" cy="546258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6"/>
          <p:cNvSpPr txBox="1">
            <a:spLocks noChangeArrowheads="1"/>
          </p:cNvSpPr>
          <p:nvPr/>
        </p:nvSpPr>
        <p:spPr bwMode="auto">
          <a:xfrm>
            <a:off x="589526" y="-44970"/>
            <a:ext cx="11249700" cy="667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ts val="563"/>
              </a:spcBef>
              <a:spcAft>
                <a:spcPts val="563"/>
              </a:spcAft>
            </a:pPr>
            <a:r>
              <a:rPr lang="en-US" altLang="en-US" sz="3375" dirty="0" err="1">
                <a:solidFill>
                  <a:prstClr val="black"/>
                </a:solidFill>
                <a:latin typeface="HP001 4 hàng" pitchFamily="34" charset="-93"/>
              </a:rPr>
              <a:t>ǯǯǯǯǯǯǯǯǯǯǯǯǯǯǯ</a:t>
            </a:r>
            <a:endParaRPr lang="en-US" altLang="en-US" sz="3375" dirty="0">
              <a:solidFill>
                <a:prstClr val="black"/>
              </a:solidFill>
              <a:latin typeface=".VnAvant" pitchFamily="34" charset="0"/>
            </a:endParaRPr>
          </a:p>
          <a:p>
            <a:pPr defTabSz="857250" eaLnBrk="1" fontAlgn="auto" hangingPunct="1">
              <a:spcBef>
                <a:spcPts val="563"/>
              </a:spcBef>
              <a:spcAft>
                <a:spcPts val="563"/>
              </a:spcAft>
            </a:pPr>
            <a:r>
              <a:rPr lang="en-US" altLang="en-US" sz="3375" dirty="0" err="1">
                <a:solidFill>
                  <a:prstClr val="black"/>
                </a:solidFill>
                <a:latin typeface="HP001 4 hàng" pitchFamily="34" charset="-93"/>
              </a:rPr>
              <a:t>Ǯǯǯǯǯǯǯǯǯǯǯǯǯǯǯ</a:t>
            </a:r>
            <a:endParaRPr lang="en-US" altLang="en-US" sz="3375" dirty="0">
              <a:solidFill>
                <a:prstClr val="black"/>
              </a:solidFill>
              <a:latin typeface=".VnAvant" pitchFamily="34" charset="0"/>
            </a:endParaRPr>
          </a:p>
          <a:p>
            <a:pPr defTabSz="857250" eaLnBrk="1" fontAlgn="auto" hangingPunct="1">
              <a:spcBef>
                <a:spcPts val="563"/>
              </a:spcBef>
              <a:spcAft>
                <a:spcPts val="563"/>
              </a:spcAft>
            </a:pPr>
            <a:r>
              <a:rPr lang="en-US" altLang="en-US" sz="3375" dirty="0" err="1">
                <a:solidFill>
                  <a:prstClr val="black"/>
                </a:solidFill>
                <a:latin typeface="HP001 4 hàng" pitchFamily="34" charset="-93"/>
              </a:rPr>
              <a:t>Ǯǯǯǯǯǯǯǯǯǯǯǯǯǯǯ</a:t>
            </a:r>
            <a:endParaRPr lang="en-US" altLang="en-US" sz="3375" dirty="0">
              <a:solidFill>
                <a:prstClr val="black"/>
              </a:solidFill>
              <a:latin typeface=".VnAvant" pitchFamily="34" charset="0"/>
            </a:endParaRPr>
          </a:p>
          <a:p>
            <a:pPr defTabSz="857250" eaLnBrk="1" fontAlgn="auto" hangingPunct="1">
              <a:spcBef>
                <a:spcPts val="563"/>
              </a:spcBef>
              <a:spcAft>
                <a:spcPts val="563"/>
              </a:spcAft>
            </a:pPr>
            <a:r>
              <a:rPr lang="en-US" altLang="en-US" sz="3375" dirty="0" err="1">
                <a:solidFill>
                  <a:prstClr val="black"/>
                </a:solidFill>
                <a:latin typeface="HP001 4 hàng" pitchFamily="34" charset="-93"/>
              </a:rPr>
              <a:t>ǯǯǯǯǯǯǯǯǯǯǯǯǯǯǯ</a:t>
            </a:r>
            <a:endParaRPr lang="en-US" altLang="en-US" sz="3375" dirty="0">
              <a:solidFill>
                <a:prstClr val="black"/>
              </a:solidFill>
              <a:latin typeface=".VnAvant" pitchFamily="34" charset="0"/>
            </a:endParaRPr>
          </a:p>
          <a:p>
            <a:pPr defTabSz="857250" eaLnBrk="1" fontAlgn="auto" hangingPunct="1">
              <a:spcBef>
                <a:spcPts val="563"/>
              </a:spcBef>
              <a:spcAft>
                <a:spcPts val="563"/>
              </a:spcAft>
            </a:pPr>
            <a:r>
              <a:rPr lang="en-US" altLang="en-US" sz="3375" dirty="0" err="1">
                <a:solidFill>
                  <a:prstClr val="black"/>
                </a:solidFill>
                <a:latin typeface="HP001 4 hàng" pitchFamily="34" charset="-93"/>
              </a:rPr>
              <a:t>ǯǯǯǯǯǯǯǯǯǯǯǯǯǯǯ</a:t>
            </a:r>
            <a:endParaRPr lang="en-US" altLang="en-US" sz="3375" dirty="0">
              <a:solidFill>
                <a:prstClr val="black"/>
              </a:solidFill>
              <a:latin typeface=".VnAvant" pitchFamily="34" charset="0"/>
            </a:endParaRPr>
          </a:p>
          <a:p>
            <a:pPr defTabSz="857250" eaLnBrk="1" fontAlgn="auto" hangingPunct="1">
              <a:spcBef>
                <a:spcPts val="563"/>
              </a:spcBef>
              <a:spcAft>
                <a:spcPts val="563"/>
              </a:spcAft>
            </a:pPr>
            <a:r>
              <a:rPr lang="en-US" altLang="en-US" sz="3375" dirty="0" err="1">
                <a:solidFill>
                  <a:prstClr val="black"/>
                </a:solidFill>
                <a:latin typeface="HP001 4 hàng" pitchFamily="34" charset="-93"/>
              </a:rPr>
              <a:t>ǯǯǯǯǯǯǯǯǯǯǯǯǯǯǯ</a:t>
            </a:r>
            <a:endParaRPr lang="en-US" altLang="en-US" sz="3375" dirty="0">
              <a:solidFill>
                <a:prstClr val="black"/>
              </a:solidFill>
              <a:latin typeface=".VnAvant" pitchFamily="34" charset="0"/>
            </a:endParaRPr>
          </a:p>
          <a:p>
            <a:pPr defTabSz="857250" eaLnBrk="1" fontAlgn="auto" hangingPunct="1">
              <a:spcBef>
                <a:spcPts val="563"/>
              </a:spcBef>
              <a:spcAft>
                <a:spcPts val="563"/>
              </a:spcAft>
            </a:pPr>
            <a:r>
              <a:rPr lang="en-US" altLang="en-US" sz="3375" dirty="0" err="1">
                <a:solidFill>
                  <a:prstClr val="black"/>
                </a:solidFill>
                <a:latin typeface="HP001 4 hàng" pitchFamily="34" charset="-93"/>
              </a:rPr>
              <a:t>ǯǯǯǯǯǯǯǯǯǯǯǯǯǯǯ</a:t>
            </a:r>
            <a:endParaRPr lang="en-US" altLang="en-US" sz="3375" dirty="0">
              <a:solidFill>
                <a:prstClr val="black"/>
              </a:solidFill>
              <a:latin typeface=".VnAvant" pitchFamily="34" charset="0"/>
            </a:endParaRPr>
          </a:p>
          <a:p>
            <a:pPr defTabSz="857250" eaLnBrk="1" fontAlgn="auto" hangingPunct="1">
              <a:spcBef>
                <a:spcPts val="563"/>
              </a:spcBef>
              <a:spcAft>
                <a:spcPts val="563"/>
              </a:spcAft>
            </a:pPr>
            <a:r>
              <a:rPr lang="en-US" altLang="en-US" sz="3375" dirty="0" err="1">
                <a:solidFill>
                  <a:prstClr val="black"/>
                </a:solidFill>
                <a:latin typeface="HP001 4 hàng" pitchFamily="34" charset="-93"/>
              </a:rPr>
              <a:t>Ǯǯǯǯǯǯǯǯǯǯǯǯǯǯǯ</a:t>
            </a:r>
            <a:endParaRPr lang="en-US" altLang="en-US" sz="3375" dirty="0">
              <a:solidFill>
                <a:prstClr val="black"/>
              </a:solidFill>
              <a:latin typeface=".VnAvant" pitchFamily="34" charset="0"/>
            </a:endParaRPr>
          </a:p>
          <a:p>
            <a:pPr defTabSz="857250" eaLnBrk="1" fontAlgn="auto" hangingPunct="1">
              <a:spcBef>
                <a:spcPts val="563"/>
              </a:spcBef>
              <a:spcAft>
                <a:spcPts val="563"/>
              </a:spcAft>
            </a:pPr>
            <a:r>
              <a:rPr lang="en-US" altLang="en-US" sz="3375" dirty="0" err="1">
                <a:solidFill>
                  <a:prstClr val="black"/>
                </a:solidFill>
                <a:latin typeface="HP001 4 hàng" pitchFamily="34" charset="-93"/>
              </a:rPr>
              <a:t>Ǯǯǯǯǯǯǯǯǯǯǯǯǯǯǯ</a:t>
            </a:r>
            <a:endParaRPr lang="en-US" altLang="en-US" sz="3375" dirty="0">
              <a:solidFill>
                <a:prstClr val="black"/>
              </a:solidFill>
              <a:latin typeface=".VnAvant" pitchFamily="34" charset="0"/>
            </a:endParaRPr>
          </a:p>
          <a:p>
            <a:pPr defTabSz="857250" eaLnBrk="1" fontAlgn="auto" hangingPunct="1">
              <a:spcBef>
                <a:spcPts val="563"/>
              </a:spcBef>
              <a:spcAft>
                <a:spcPts val="563"/>
              </a:spcAft>
            </a:pPr>
            <a:r>
              <a:rPr lang="en-US" altLang="en-US" sz="3375" dirty="0" err="1">
                <a:solidFill>
                  <a:prstClr val="black"/>
                </a:solidFill>
                <a:latin typeface="HP001 4 hàng" pitchFamily="34" charset="-93"/>
              </a:rPr>
              <a:t>ǯǯǯǯǯǯǯǯǯǯǯǯǯǯǯ</a:t>
            </a:r>
            <a:endParaRPr lang="en-US" altLang="en-US" sz="3375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2291" name="TextBox 10"/>
          <p:cNvSpPr txBox="1">
            <a:spLocks noChangeArrowheads="1"/>
          </p:cNvSpPr>
          <p:nvPr/>
        </p:nvSpPr>
        <p:spPr bwMode="auto">
          <a:xfrm>
            <a:off x="554637" y="1036120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>
                <a:solidFill>
                  <a:prstClr val="black"/>
                </a:solidFill>
                <a:latin typeface="HP001 4 hàng" pitchFamily="34" charset="-93"/>
              </a:rPr>
              <a:t>ph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652463" y="2297921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qu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9329600" y="1048609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>
                <a:solidFill>
                  <a:prstClr val="black"/>
                </a:solidFill>
                <a:latin typeface="HP001 4 hàng" pitchFamily="34" charset="-93"/>
              </a:rPr>
              <a:t>ph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54174" y="1058133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>
                <a:solidFill>
                  <a:prstClr val="black"/>
                </a:solidFill>
                <a:latin typeface="HP001 4 hàng" pitchFamily="34" charset="-93"/>
              </a:rPr>
              <a:t>ph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395915" y="1047438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>
                <a:solidFill>
                  <a:prstClr val="black"/>
                </a:solidFill>
                <a:latin typeface="HP001 4 hàng" pitchFamily="34" charset="-93"/>
              </a:rPr>
              <a:t>ph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921472" y="1042677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>
                <a:solidFill>
                  <a:prstClr val="black"/>
                </a:solidFill>
                <a:latin typeface="HP001 4 hàng" pitchFamily="34" charset="-93"/>
              </a:rPr>
              <a:t>ph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477959" y="1043612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>
                <a:solidFill>
                  <a:prstClr val="black"/>
                </a:solidFill>
                <a:latin typeface="HP001 4 hàng" pitchFamily="34" charset="-93"/>
              </a:rPr>
              <a:t>ph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2010068" y="1032918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>
                <a:solidFill>
                  <a:prstClr val="black"/>
                </a:solidFill>
                <a:latin typeface="HP001 4 hàng" pitchFamily="34" charset="-93"/>
              </a:rPr>
              <a:t>ph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2122541" y="2304835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qu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3599729" y="2304835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qu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5042099" y="2304835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qu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509973" y="2290811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qu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8003322" y="2290810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qu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9460171" y="2297921"/>
            <a:ext cx="125498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qu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708610" y="3747183"/>
            <a:ext cx="339684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pha</a:t>
            </a: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trà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588504" y="5010001"/>
            <a:ext cx="339684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quê</a:t>
            </a: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nhà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4342783" y="3657600"/>
            <a:ext cx="339684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pha</a:t>
            </a: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trà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8014532" y="3650199"/>
            <a:ext cx="339684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pha</a:t>
            </a: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trà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54B60AA4-D5D7-45B1-8631-2704EBCBB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864" y="4997356"/>
            <a:ext cx="339684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quê</a:t>
            </a: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nhà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02E47FD-DBBC-43EC-BE28-FAEE23906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7533" y="4978002"/>
            <a:ext cx="339684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5725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­­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quê</a:t>
            </a:r>
            <a:r>
              <a:rPr lang="en-US" altLang="en-US" sz="6750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altLang="en-US" sz="6750" dirty="0" err="1">
                <a:solidFill>
                  <a:prstClr val="black"/>
                </a:solidFill>
                <a:latin typeface="HP001 4 hàng" pitchFamily="34" charset="-93"/>
              </a:rPr>
              <a:t>nhà</a:t>
            </a:r>
            <a:endParaRPr lang="en-US" altLang="en-US" sz="6750" dirty="0">
              <a:solidFill>
                <a:prstClr val="black"/>
              </a:solidFill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07946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574" y="5886450"/>
            <a:ext cx="9369425" cy="736600"/>
          </a:xfrm>
        </p:spPr>
        <p:txBody>
          <a:bodyPr>
            <a:no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Content Placeholder 3" descr="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276" y="438785"/>
            <a:ext cx="7695565" cy="4745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D96831-3668-4787-8C44-442635E24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97" y="234950"/>
            <a:ext cx="2467870" cy="1332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7735" y="274956"/>
            <a:ext cx="8331200" cy="6043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42134-B882-475E-98BE-677D53349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32" y="0"/>
            <a:ext cx="2606032" cy="160866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69373" y="3244194"/>
              <a:ext cx="7489670" cy="13933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CỦNG CỐ BÀI 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7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nghe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1142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Dê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1"/>
            <a:ext cx="3092466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sói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non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5"/>
            <a:ext cx="2711466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cừu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au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ưa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..ễ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tre</a:t>
            </a:r>
            <a:endParaRPr lang="en-US" sz="32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3000" y="1653727"/>
            <a:ext cx="2578660" cy="8608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72195" y="1611535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s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2D4249-2BAB-4DD0-8373-E30877877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EC69AAD-6512-428C-8BA0-0FE8C933D9AC}"/>
              </a:ext>
            </a:extLst>
          </p:cNvPr>
          <p:cNvGrpSpPr/>
          <p:nvPr/>
        </p:nvGrpSpPr>
        <p:grpSpPr>
          <a:xfrm>
            <a:off x="1821904" y="1362066"/>
            <a:ext cx="8492016" cy="2919569"/>
            <a:chOff x="1868200" y="2198564"/>
            <a:chExt cx="849201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6" name="Rectangle: Rounded Corners 1">
              <a:extLst>
                <a:ext uri="{FF2B5EF4-FFF2-40B4-BE49-F238E27FC236}">
                  <a16:creationId xmlns:a16="http://schemas.microsoft.com/office/drawing/2014/main" id="{D66C95D2-4BB8-49EE-B1B4-49D3BB0C9303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9FD6F0-06E3-41BE-880C-87BE5D65F191}"/>
                </a:ext>
              </a:extLst>
            </p:cNvPr>
            <p:cNvSpPr txBox="1"/>
            <p:nvPr/>
          </p:nvSpPr>
          <p:spPr>
            <a:xfrm>
              <a:off x="3553836" y="2411854"/>
              <a:ext cx="5176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9BE9A6-D7D5-451D-954D-5952C6B718A6}"/>
                </a:ext>
              </a:extLst>
            </p:cNvPr>
            <p:cNvSpPr txBox="1"/>
            <p:nvPr/>
          </p:nvSpPr>
          <p:spPr>
            <a:xfrm>
              <a:off x="1873098" y="3464243"/>
              <a:ext cx="83775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defRPr/>
              </a:pPr>
              <a:r>
                <a:rPr lang="en-US" sz="7200" b="1" kern="10" dirty="0" err="1"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7200" b="1" kern="10" dirty="0"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26: Ph </a:t>
              </a:r>
              <a:r>
                <a:rPr lang="en-US" sz="7200" b="1" kern="10" dirty="0" err="1"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</a:t>
              </a:r>
              <a:r>
                <a:rPr lang="en-US" sz="7200" b="1" kern="10" dirty="0"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 </a:t>
              </a:r>
              <a:r>
                <a:rPr lang="en-US" sz="7200" b="1" kern="10" dirty="0" err="1"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</a:t>
              </a:r>
              <a:endParaRPr lang="en-US" sz="72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74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C1EB73-B1A5-45BC-A99A-48D634769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5" name="Freeform 14">
            <a:extLst>
              <a:ext uri="{FF2B5EF4-FFF2-40B4-BE49-F238E27FC236}">
                <a16:creationId xmlns:a16="http://schemas.microsoft.com/office/drawing/2014/main" id="{468D4B13-4CA9-4DD9-9D71-A8BE553835B9}"/>
              </a:ext>
            </a:extLst>
          </p:cNvPr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5BA5A-9419-47B4-803E-1293BD922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79" y="2351699"/>
            <a:ext cx="6249725" cy="2284256"/>
          </a:xfrm>
          <a:prstGeom prst="rect">
            <a:avLst/>
          </a:prstGeom>
        </p:spPr>
      </p:pic>
      <p:pic>
        <p:nvPicPr>
          <p:cNvPr id="7" name="Picture 2" descr="Kết nối tri thức với cuộc sống">
            <a:extLst>
              <a:ext uri="{FF2B5EF4-FFF2-40B4-BE49-F238E27FC236}">
                <a16:creationId xmlns:a16="http://schemas.microsoft.com/office/drawing/2014/main" id="{C34AF5BC-7254-46D1-A1EA-2C722B01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00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83A8A7E-3676-4083-A765-0667750E3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85" y="549340"/>
            <a:ext cx="9810549" cy="497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2AA4D-9119-4E2C-8E8D-BFAECF2CEB41}"/>
              </a:ext>
            </a:extLst>
          </p:cNvPr>
          <p:cNvSpPr txBox="1"/>
          <p:nvPr/>
        </p:nvSpPr>
        <p:spPr>
          <a:xfrm>
            <a:off x="1783737" y="5918287"/>
            <a:ext cx="851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3D967-E82A-4769-9108-7BA7F2690678}"/>
              </a:ext>
            </a:extLst>
          </p:cNvPr>
          <p:cNvSpPr txBox="1"/>
          <p:nvPr/>
        </p:nvSpPr>
        <p:spPr>
          <a:xfrm>
            <a:off x="5257800" y="5909566"/>
            <a:ext cx="121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44A21-0E8E-42A1-961F-3DE0C9CD57BC}"/>
              </a:ext>
            </a:extLst>
          </p:cNvPr>
          <p:cNvSpPr txBox="1"/>
          <p:nvPr/>
        </p:nvSpPr>
        <p:spPr>
          <a:xfrm>
            <a:off x="8001000" y="5909566"/>
            <a:ext cx="121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FA5D40-9C3C-4B44-B1C5-A1873A8B03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3" name="Freeform 14">
            <a:extLst>
              <a:ext uri="{FF2B5EF4-FFF2-40B4-BE49-F238E27FC236}">
                <a16:creationId xmlns:a16="http://schemas.microsoft.com/office/drawing/2014/main" id="{D406C99C-D89E-44B9-A86D-E160AF4CAEB1}"/>
              </a:ext>
            </a:extLst>
          </p:cNvPr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2F842-059F-44B1-9621-7065EC056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18" y="1645192"/>
            <a:ext cx="6167047" cy="3697270"/>
          </a:xfrm>
          <a:prstGeom prst="rect">
            <a:avLst/>
          </a:prstGeom>
        </p:spPr>
      </p:pic>
      <p:pic>
        <p:nvPicPr>
          <p:cNvPr id="5" name="Picture 2" descr="Kết nối tri thức với cuộc sống">
            <a:extLst>
              <a:ext uri="{FF2B5EF4-FFF2-40B4-BE49-F238E27FC236}">
                <a16:creationId xmlns:a16="http://schemas.microsoft.com/office/drawing/2014/main" id="{B09E1F6E-6DAD-40D2-9720-7C0A4D73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203</Words>
  <Application>Microsoft Office PowerPoint</Application>
  <PresentationFormat>Widescreen</PresentationFormat>
  <Paragraphs>71</Paragraphs>
  <Slides>18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.VnAvant</vt:lpstr>
      <vt:lpstr>Arial</vt:lpstr>
      <vt:lpstr>Arial-Rounded</vt:lpstr>
      <vt:lpstr>Calibri</vt:lpstr>
      <vt:lpstr>Calibri Light</vt:lpstr>
      <vt:lpstr>HP001 4 hàng</vt:lpstr>
      <vt:lpstr>Times New Roman</vt:lpstr>
      <vt:lpstr>Default Design</vt:lpstr>
      <vt:lpstr>1_Default Design</vt:lpstr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 ra thủ đô. Bà cho bé quà quê. Bố đưa Hà đi bờ Hồ, phố cổ.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Admin</cp:lastModifiedBy>
  <cp:revision>95</cp:revision>
  <dcterms:created xsi:type="dcterms:W3CDTF">2011-09-30T13:18:00Z</dcterms:created>
  <dcterms:modified xsi:type="dcterms:W3CDTF">2024-12-16T15:03:18Z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