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7" r:id="rId4"/>
    <p:sldMasterId id="2147483699" r:id="rId5"/>
    <p:sldMasterId id="2147483705" r:id="rId6"/>
  </p:sldMasterIdLst>
  <p:notesMasterIdLst>
    <p:notesMasterId r:id="rId25"/>
  </p:notesMasterIdLst>
  <p:sldIdLst>
    <p:sldId id="257" r:id="rId7"/>
    <p:sldId id="321" r:id="rId8"/>
    <p:sldId id="322" r:id="rId9"/>
    <p:sldId id="323" r:id="rId10"/>
    <p:sldId id="2007577088" r:id="rId11"/>
    <p:sldId id="285" r:id="rId12"/>
    <p:sldId id="311" r:id="rId13"/>
    <p:sldId id="312" r:id="rId14"/>
    <p:sldId id="356" r:id="rId15"/>
    <p:sldId id="2007577089" r:id="rId16"/>
    <p:sldId id="314" r:id="rId17"/>
    <p:sldId id="315" r:id="rId18"/>
    <p:sldId id="316" r:id="rId19"/>
    <p:sldId id="317" r:id="rId20"/>
    <p:sldId id="318" r:id="rId21"/>
    <p:sldId id="319" r:id="rId22"/>
    <p:sldId id="2007577078" r:id="rId23"/>
    <p:sldId id="308" r:id="rId24"/>
  </p:sldIdLst>
  <p:sldSz cx="12192000" cy="6858000"/>
  <p:notesSz cx="6858000" cy="9144000"/>
  <p:custDataLst>
    <p:tags r:id="rId26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0000"/>
    <a:srgbClr val="FFFFCC"/>
    <a:srgbClr val="99FFCC"/>
    <a:srgbClr val="99FF99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9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A2493B-BA82-4163-A54E-62AAA6DF5F3E}" type="datetimeFigureOut">
              <a:rPr lang="en-US"/>
              <a:pPr>
                <a:defRPr/>
              </a:pPr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FFAA1E0-703A-4A49-B749-D43F0D1C1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2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47C43E4-DC58-4D65-8D28-AFDDBBD680FC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546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78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DE45D70-7A58-43D0-AE05-1658576D3F2F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C035AEA-70AF-4A73-8F58-BCC3ACB168C9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7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1EE80-954A-42FA-A1FE-CAEA82D0313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0498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44698-2826-4920-9388-85E6C9D9FF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599272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28807-E871-4961-81FE-06E0FC112D2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16813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08316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064367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113472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940330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687144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9322807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733413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12930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FC0F1-4978-444C-91D4-9D1347A6860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93872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69334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82788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806108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54851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263698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3592926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517346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6697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4" y="1122219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50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63449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0116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2401A-7DD4-4A8E-94E6-F3BF906427A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473804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797670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4464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799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14045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21532419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94454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7752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65006858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5781951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425597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F59E8-1F6B-42C6-96BF-DB4D20E0CC0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7856799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306099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0802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168482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86929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708512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069557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1981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76791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255690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0878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412A6-D32C-4196-BD7F-05F11E8A21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448709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600186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021034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90239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9683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0092B-5D85-48A3-B353-F635F1EA51E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436095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AB287-06F2-4257-BCB6-E10ACE78940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0258267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809BA-B795-4018-AC7D-2F7C545FF21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668790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7FFCD-1FF9-4C28-B293-9BF3807D316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780154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4F859A-B3DD-4E9F-80F9-18C62D4ACAC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4F859A-B3DD-4E9F-80F9-18C62D4ACACF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59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295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8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6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7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6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.xml"/><Relationship Id="rId3" Type="http://schemas.openxmlformats.org/officeDocument/2006/relationships/image" Target="../media/image33.png"/><Relationship Id="rId7" Type="http://schemas.openxmlformats.org/officeDocument/2006/relationships/image" Target="../media/image46.png"/><Relationship Id="rId12" Type="http://schemas.openxmlformats.org/officeDocument/2006/relationships/slide" Target="slide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slide" Target="slide4.xml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microsoft.com/office/2007/relationships/hdphoto" Target="../media/hdphoto2.wdp"/><Relationship Id="rId9" Type="http://schemas.openxmlformats.org/officeDocument/2006/relationships/image" Target="../media/image47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6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3116717" y="2358485"/>
            <a:ext cx="66065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Khởi</a:t>
            </a:r>
            <a:r>
              <a:rPr kumimoji="0" lang="en-US" altLang="zh-CN" sz="8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động</a:t>
            </a:r>
            <a:endParaRPr kumimoji="0" lang="zh-CN" altLang="en-US" sz="8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4164417" y="4535213"/>
            <a:ext cx="398860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viên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: Phan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Thị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Thuận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7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7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1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7650480" cy="413400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934523" y="2696547"/>
            <a:ext cx="10338318" cy="2957493"/>
            <a:chOff x="-578546" y="3048000"/>
            <a:chExt cx="7487347" cy="22250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-578546" y="3048000"/>
              <a:ext cx="7487347" cy="22250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711" y="3725286"/>
              <a:ext cx="3934823" cy="1088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Tiết</a:t>
              </a:r>
              <a:r>
                <a:rPr kumimoji="0" lang="en-US" altLang="zh-CN" sz="8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 2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099" y="1017066"/>
            <a:ext cx="2155720" cy="628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416" y="994864"/>
            <a:ext cx="148053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06650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152400"/>
            <a:ext cx="513397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30"/>
          <p:cNvSpPr>
            <a:spLocks noChangeArrowheads="1" noChangeShapeType="1" noTextEdit="1"/>
          </p:cNvSpPr>
          <p:nvPr/>
        </p:nvSpPr>
        <p:spPr bwMode="auto">
          <a:xfrm>
            <a:off x="5334000" y="373856"/>
            <a:ext cx="6172200" cy="631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2" name="y2mate.com - Chó Sói và Cừu Non  The Wolf and the Lamb  Tiếng Việt 1 tập 1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7F57D7A4-A095-46C8-8FBD-1A0FDE808A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227138"/>
            <a:ext cx="9753600" cy="548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513397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26479" r="49457" b="39236"/>
          <a:stretch>
            <a:fillRect/>
          </a:stretch>
        </p:blipFill>
        <p:spPr bwMode="auto">
          <a:xfrm>
            <a:off x="1863725" y="889000"/>
            <a:ext cx="829468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2"/>
            <a:ext cx="513397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 t="26477" b="40822"/>
          <a:stretch>
            <a:fillRect/>
          </a:stretch>
        </p:blipFill>
        <p:spPr bwMode="auto">
          <a:xfrm>
            <a:off x="2293938" y="957264"/>
            <a:ext cx="7694612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0"/>
            <a:ext cx="513397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60762" r="47595" b="5714"/>
          <a:stretch>
            <a:fillRect/>
          </a:stretch>
        </p:blipFill>
        <p:spPr bwMode="auto">
          <a:xfrm>
            <a:off x="2190751" y="879475"/>
            <a:ext cx="794226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44"/>
            <a:ext cx="513397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60762" r="5492" b="5714"/>
          <a:stretch>
            <a:fillRect/>
          </a:stretch>
        </p:blipFill>
        <p:spPr bwMode="auto">
          <a:xfrm>
            <a:off x="2027238" y="931864"/>
            <a:ext cx="82613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670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30"/>
          <p:cNvSpPr>
            <a:spLocks noChangeArrowheads="1" noChangeShapeType="1" noTextEdit="1"/>
          </p:cNvSpPr>
          <p:nvPr/>
        </p:nvSpPr>
        <p:spPr bwMode="auto">
          <a:xfrm>
            <a:off x="3866356" y="414691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1741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26479" r="50961" b="45164"/>
          <a:stretch>
            <a:fillRect/>
          </a:stretch>
        </p:blipFill>
        <p:spPr bwMode="auto">
          <a:xfrm>
            <a:off x="1662114" y="1089025"/>
            <a:ext cx="4198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9" t="27541" r="3590" b="45528"/>
          <a:stretch>
            <a:fillRect/>
          </a:stretch>
        </p:blipFill>
        <p:spPr bwMode="auto">
          <a:xfrm>
            <a:off x="6527800" y="1089025"/>
            <a:ext cx="41402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62311" r="50650" b="10207"/>
          <a:stretch>
            <a:fillRect/>
          </a:stretch>
        </p:blipFill>
        <p:spPr bwMode="auto">
          <a:xfrm>
            <a:off x="1662114" y="3905250"/>
            <a:ext cx="41989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8" t="62512" r="7780" b="10516"/>
          <a:stretch>
            <a:fillRect/>
          </a:stretch>
        </p:blipFill>
        <p:spPr bwMode="auto">
          <a:xfrm>
            <a:off x="6483350" y="4010026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214881" y="2434945"/>
            <a:ext cx="7893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Qua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rút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 ra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16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40848-12C0-4601-B556-37B900709B55}"/>
              </a:ext>
            </a:extLst>
          </p:cNvPr>
          <p:cNvSpPr txBox="1"/>
          <p:nvPr/>
        </p:nvSpPr>
        <p:spPr>
          <a:xfrm>
            <a:off x="3572523" y="229781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Hẹn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gặp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các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em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357899" y="3357114"/>
            <a:ext cx="1016117" cy="1930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687190" y="1689721"/>
            <a:ext cx="699970" cy="1407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845949" y="1526568"/>
            <a:ext cx="530681" cy="1088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2761395" y="2868517"/>
            <a:ext cx="1728587" cy="2690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553968" y="714135"/>
            <a:ext cx="1080950" cy="1745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208616" y="333533"/>
            <a:ext cx="1348390" cy="231738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03" y="1657837"/>
            <a:ext cx="2788161" cy="1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949306" y="3306227"/>
            <a:ext cx="783931" cy="1304207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59" y="3490552"/>
            <a:ext cx="648109" cy="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28555" y="2266789"/>
            <a:ext cx="233634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75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56478" y="486489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51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2488079"/>
            <a:ext cx="5173624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giúp các con vật thực hiện ước mơ bay lên bầu trời cao bằng cách đọc đúng tất cả các âm, tiếng, từ , câu </a:t>
            </a:r>
            <a:r>
              <a:rPr lang="en-US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455306" y="1500189"/>
            <a:ext cx="1016117" cy="1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40" y="3094500"/>
            <a:ext cx="1016117" cy="19306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18" y="2463835"/>
            <a:ext cx="957752" cy="19262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78" y="2902522"/>
            <a:ext cx="974275" cy="21226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12" y="2399733"/>
            <a:ext cx="1223513" cy="19042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12" y="3335166"/>
            <a:ext cx="1080950" cy="17453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20" y="2463835"/>
            <a:ext cx="1088352" cy="18704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036" y="3304097"/>
            <a:ext cx="1064562" cy="1771088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2532699" y="4835249"/>
            <a:ext cx="1003340" cy="42683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38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cua</a:t>
            </a:r>
            <a:endParaRPr lang="en-US" sz="3038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600559" y="4387693"/>
            <a:ext cx="1008829" cy="62936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38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endParaRPr lang="en-US" sz="3038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641057" y="4648677"/>
            <a:ext cx="1122045" cy="613886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endParaRPr lang="en-US" sz="30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674519" y="4120039"/>
            <a:ext cx="1028700" cy="7153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0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574631" y="4753095"/>
            <a:ext cx="1016431" cy="57507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lang="en-US" sz="30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7461520" y="4071224"/>
            <a:ext cx="1340172" cy="76402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lang="en-US" sz="30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8446652" y="4835963"/>
            <a:ext cx="1047989" cy="49184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endParaRPr lang="en-US" sz="27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9848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56" y="971933"/>
            <a:ext cx="9376539" cy="51376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2348" y="2501245"/>
            <a:ext cx="797621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Bài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25: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Ôn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tập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và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kể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chuyện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121" y="1664100"/>
            <a:ext cx="5644661" cy="5644661"/>
          </a:xfrm>
          <a:prstGeom prst="rect">
            <a:avLst/>
          </a:prstGeom>
        </p:spPr>
      </p:pic>
      <p:pic>
        <p:nvPicPr>
          <p:cNvPr id="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531" y="4272716"/>
            <a:ext cx="2920664" cy="2453357"/>
          </a:xfrm>
          <a:prstGeom prst="rect">
            <a:avLst/>
          </a:prstGeom>
        </p:spPr>
      </p:pic>
      <p:pic>
        <p:nvPicPr>
          <p:cNvPr id="8" name="图片 7" descr="图片包含 物体&#10;&#10;已生成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18" y="-106433"/>
            <a:ext cx="2541307" cy="28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1860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7650480" cy="413400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934523" y="2696547"/>
            <a:ext cx="10338318" cy="2957493"/>
            <a:chOff x="-578546" y="3048000"/>
            <a:chExt cx="7487347" cy="22250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-578546" y="3048000"/>
              <a:ext cx="7487347" cy="22250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711" y="3725286"/>
              <a:ext cx="3934823" cy="1088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Tiết</a:t>
              </a:r>
              <a:r>
                <a:rPr kumimoji="0" lang="en-US" altLang="zh-CN" sz="8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 1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099" y="1017066"/>
            <a:ext cx="2155720" cy="628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416" y="994864"/>
            <a:ext cx="1480533" cy="6286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9137"/>
            <a:ext cx="2992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35038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936626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70426" y="1766889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646489" y="1752601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684464" y="2438401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678239" y="2474914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721226" y="2474914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706689" y="3146426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679826" y="3182939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670426" y="3146426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616201" y="3836989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648076" y="3890964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570413" y="3835401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592388" y="4559301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605213" y="4572001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87876" y="4572001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027863" y="1947864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177213" y="1947864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263063" y="1919289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7051676" y="2655889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089901" y="2638426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280526" y="2644776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 nodeType="clickPar">
                      <p:stCondLst>
                        <p:cond delay="indefinite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 nodeType="clickPar">
                      <p:stCondLst>
                        <p:cond delay="indefinite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 nodeType="clickPar">
                      <p:stCondLst>
                        <p:cond delay="indefinite"/>
                      </p:stCondLst>
                      <p:childTnLst>
                        <p:par>
                          <p:cTn id="2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 nodeType="clickPar">
                      <p:stCondLst>
                        <p:cond delay="indefinite"/>
                      </p:stCondLst>
                      <p:childTnLst>
                        <p:par>
                          <p:cTn id="3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 nodeType="clickPar">
                      <p:stCondLst>
                        <p:cond delay="indefinite"/>
                      </p:stCondLst>
                      <p:childTnLst>
                        <p:par>
                          <p:cTn id="3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 nodeType="clickPar">
                      <p:stCondLst>
                        <p:cond delay="indefinite"/>
                      </p:stCondLst>
                      <p:childTnLst>
                        <p:par>
                          <p:cTn id="3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4193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1524000" y="847726"/>
            <a:ext cx="91440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38789"/>
            <a:ext cx="9144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657598" y="1062100"/>
            <a:ext cx="8915400" cy="4809507"/>
          </a:xfrm>
          <a:custGeom>
            <a:avLst/>
            <a:gdLst>
              <a:gd name="connsiteX0" fmla="*/ 0 w 8915400"/>
              <a:gd name="connsiteY0" fmla="*/ 0 h 4809507"/>
              <a:gd name="connsiteX1" fmla="*/ 326898 w 8915400"/>
              <a:gd name="connsiteY1" fmla="*/ 0 h 4809507"/>
              <a:gd name="connsiteX2" fmla="*/ 921258 w 8915400"/>
              <a:gd name="connsiteY2" fmla="*/ 0 h 4809507"/>
              <a:gd name="connsiteX3" fmla="*/ 1337310 w 8915400"/>
              <a:gd name="connsiteY3" fmla="*/ 0 h 4809507"/>
              <a:gd name="connsiteX4" fmla="*/ 1842516 w 8915400"/>
              <a:gd name="connsiteY4" fmla="*/ 0 h 4809507"/>
              <a:gd name="connsiteX5" fmla="*/ 2526030 w 8915400"/>
              <a:gd name="connsiteY5" fmla="*/ 0 h 4809507"/>
              <a:gd name="connsiteX6" fmla="*/ 3031236 w 8915400"/>
              <a:gd name="connsiteY6" fmla="*/ 0 h 4809507"/>
              <a:gd name="connsiteX7" fmla="*/ 3714750 w 8915400"/>
              <a:gd name="connsiteY7" fmla="*/ 0 h 4809507"/>
              <a:gd name="connsiteX8" fmla="*/ 4398264 w 8915400"/>
              <a:gd name="connsiteY8" fmla="*/ 0 h 4809507"/>
              <a:gd name="connsiteX9" fmla="*/ 4725162 w 8915400"/>
              <a:gd name="connsiteY9" fmla="*/ 0 h 4809507"/>
              <a:gd name="connsiteX10" fmla="*/ 5141214 w 8915400"/>
              <a:gd name="connsiteY10" fmla="*/ 0 h 4809507"/>
              <a:gd name="connsiteX11" fmla="*/ 5557266 w 8915400"/>
              <a:gd name="connsiteY11" fmla="*/ 0 h 4809507"/>
              <a:gd name="connsiteX12" fmla="*/ 5973318 w 8915400"/>
              <a:gd name="connsiteY12" fmla="*/ 0 h 4809507"/>
              <a:gd name="connsiteX13" fmla="*/ 6656832 w 8915400"/>
              <a:gd name="connsiteY13" fmla="*/ 0 h 4809507"/>
              <a:gd name="connsiteX14" fmla="*/ 7072884 w 8915400"/>
              <a:gd name="connsiteY14" fmla="*/ 0 h 4809507"/>
              <a:gd name="connsiteX15" fmla="*/ 7399782 w 8915400"/>
              <a:gd name="connsiteY15" fmla="*/ 0 h 4809507"/>
              <a:gd name="connsiteX16" fmla="*/ 8083296 w 8915400"/>
              <a:gd name="connsiteY16" fmla="*/ 0 h 4809507"/>
              <a:gd name="connsiteX17" fmla="*/ 8915400 w 8915400"/>
              <a:gd name="connsiteY17" fmla="*/ 0 h 4809507"/>
              <a:gd name="connsiteX18" fmla="*/ 8915400 w 8915400"/>
              <a:gd name="connsiteY18" fmla="*/ 534390 h 4809507"/>
              <a:gd name="connsiteX19" fmla="*/ 8915400 w 8915400"/>
              <a:gd name="connsiteY19" fmla="*/ 1068779 h 4809507"/>
              <a:gd name="connsiteX20" fmla="*/ 8915400 w 8915400"/>
              <a:gd name="connsiteY20" fmla="*/ 1699359 h 4809507"/>
              <a:gd name="connsiteX21" fmla="*/ 8915400 w 8915400"/>
              <a:gd name="connsiteY21" fmla="*/ 2137559 h 4809507"/>
              <a:gd name="connsiteX22" fmla="*/ 8915400 w 8915400"/>
              <a:gd name="connsiteY22" fmla="*/ 2720043 h 4809507"/>
              <a:gd name="connsiteX23" fmla="*/ 8915400 w 8915400"/>
              <a:gd name="connsiteY23" fmla="*/ 3302528 h 4809507"/>
              <a:gd name="connsiteX24" fmla="*/ 8915400 w 8915400"/>
              <a:gd name="connsiteY24" fmla="*/ 3788823 h 4809507"/>
              <a:gd name="connsiteX25" fmla="*/ 8915400 w 8915400"/>
              <a:gd name="connsiteY25" fmla="*/ 4809507 h 4809507"/>
              <a:gd name="connsiteX26" fmla="*/ 8321040 w 8915400"/>
              <a:gd name="connsiteY26" fmla="*/ 4809507 h 4809507"/>
              <a:gd name="connsiteX27" fmla="*/ 7548372 w 8915400"/>
              <a:gd name="connsiteY27" fmla="*/ 4809507 h 4809507"/>
              <a:gd name="connsiteX28" fmla="*/ 6954012 w 8915400"/>
              <a:gd name="connsiteY28" fmla="*/ 4809507 h 4809507"/>
              <a:gd name="connsiteX29" fmla="*/ 6627114 w 8915400"/>
              <a:gd name="connsiteY29" fmla="*/ 4809507 h 4809507"/>
              <a:gd name="connsiteX30" fmla="*/ 5854446 w 8915400"/>
              <a:gd name="connsiteY30" fmla="*/ 4809507 h 4809507"/>
              <a:gd name="connsiteX31" fmla="*/ 5527548 w 8915400"/>
              <a:gd name="connsiteY31" fmla="*/ 4809507 h 4809507"/>
              <a:gd name="connsiteX32" fmla="*/ 5200650 w 8915400"/>
              <a:gd name="connsiteY32" fmla="*/ 4809507 h 4809507"/>
              <a:gd name="connsiteX33" fmla="*/ 4427982 w 8915400"/>
              <a:gd name="connsiteY33" fmla="*/ 4809507 h 4809507"/>
              <a:gd name="connsiteX34" fmla="*/ 3833622 w 8915400"/>
              <a:gd name="connsiteY34" fmla="*/ 4809507 h 4809507"/>
              <a:gd name="connsiteX35" fmla="*/ 3506724 w 8915400"/>
              <a:gd name="connsiteY35" fmla="*/ 4809507 h 4809507"/>
              <a:gd name="connsiteX36" fmla="*/ 3001518 w 8915400"/>
              <a:gd name="connsiteY36" fmla="*/ 4809507 h 4809507"/>
              <a:gd name="connsiteX37" fmla="*/ 2496312 w 8915400"/>
              <a:gd name="connsiteY37" fmla="*/ 4809507 h 4809507"/>
              <a:gd name="connsiteX38" fmla="*/ 1812798 w 8915400"/>
              <a:gd name="connsiteY38" fmla="*/ 4809507 h 4809507"/>
              <a:gd name="connsiteX39" fmla="*/ 1396746 w 8915400"/>
              <a:gd name="connsiteY39" fmla="*/ 4809507 h 4809507"/>
              <a:gd name="connsiteX40" fmla="*/ 1069848 w 8915400"/>
              <a:gd name="connsiteY40" fmla="*/ 4809507 h 4809507"/>
              <a:gd name="connsiteX41" fmla="*/ 564642 w 8915400"/>
              <a:gd name="connsiteY41" fmla="*/ 4809507 h 4809507"/>
              <a:gd name="connsiteX42" fmla="*/ 0 w 8915400"/>
              <a:gd name="connsiteY42" fmla="*/ 4809507 h 4809507"/>
              <a:gd name="connsiteX43" fmla="*/ 0 w 8915400"/>
              <a:gd name="connsiteY43" fmla="*/ 4419403 h 4809507"/>
              <a:gd name="connsiteX44" fmla="*/ 0 w 8915400"/>
              <a:gd name="connsiteY44" fmla="*/ 3885013 h 4809507"/>
              <a:gd name="connsiteX45" fmla="*/ 0 w 8915400"/>
              <a:gd name="connsiteY45" fmla="*/ 3254433 h 4809507"/>
              <a:gd name="connsiteX46" fmla="*/ 0 w 8915400"/>
              <a:gd name="connsiteY46" fmla="*/ 2720043 h 4809507"/>
              <a:gd name="connsiteX47" fmla="*/ 0 w 8915400"/>
              <a:gd name="connsiteY47" fmla="*/ 2233749 h 4809507"/>
              <a:gd name="connsiteX48" fmla="*/ 0 w 8915400"/>
              <a:gd name="connsiteY48" fmla="*/ 1795549 h 4809507"/>
              <a:gd name="connsiteX49" fmla="*/ 0 w 8915400"/>
              <a:gd name="connsiteY49" fmla="*/ 1405445 h 4809507"/>
              <a:gd name="connsiteX50" fmla="*/ 0 w 8915400"/>
              <a:gd name="connsiteY50" fmla="*/ 871055 h 4809507"/>
              <a:gd name="connsiteX51" fmla="*/ 0 w 8915400"/>
              <a:gd name="connsiteY51" fmla="*/ 0 h 480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915400" h="4809507" fill="none" extrusionOk="0">
                <a:moveTo>
                  <a:pt x="0" y="0"/>
                </a:moveTo>
                <a:cubicBezTo>
                  <a:pt x="74187" y="-9446"/>
                  <a:pt x="189172" y="19377"/>
                  <a:pt x="326898" y="0"/>
                </a:cubicBezTo>
                <a:cubicBezTo>
                  <a:pt x="464624" y="-19377"/>
                  <a:pt x="687122" y="24226"/>
                  <a:pt x="921258" y="0"/>
                </a:cubicBezTo>
                <a:cubicBezTo>
                  <a:pt x="1155394" y="-24226"/>
                  <a:pt x="1158482" y="49049"/>
                  <a:pt x="1337310" y="0"/>
                </a:cubicBezTo>
                <a:cubicBezTo>
                  <a:pt x="1516138" y="-49049"/>
                  <a:pt x="1643018" y="13376"/>
                  <a:pt x="1842516" y="0"/>
                </a:cubicBezTo>
                <a:cubicBezTo>
                  <a:pt x="2042014" y="-13376"/>
                  <a:pt x="2317283" y="2331"/>
                  <a:pt x="2526030" y="0"/>
                </a:cubicBezTo>
                <a:cubicBezTo>
                  <a:pt x="2734777" y="-2331"/>
                  <a:pt x="2928742" y="32719"/>
                  <a:pt x="3031236" y="0"/>
                </a:cubicBezTo>
                <a:cubicBezTo>
                  <a:pt x="3133730" y="-32719"/>
                  <a:pt x="3554101" y="25866"/>
                  <a:pt x="3714750" y="0"/>
                </a:cubicBezTo>
                <a:cubicBezTo>
                  <a:pt x="3875399" y="-25866"/>
                  <a:pt x="4177795" y="29815"/>
                  <a:pt x="4398264" y="0"/>
                </a:cubicBezTo>
                <a:cubicBezTo>
                  <a:pt x="4618733" y="-29815"/>
                  <a:pt x="4594707" y="1611"/>
                  <a:pt x="4725162" y="0"/>
                </a:cubicBezTo>
                <a:cubicBezTo>
                  <a:pt x="4855617" y="-1611"/>
                  <a:pt x="5054985" y="18615"/>
                  <a:pt x="5141214" y="0"/>
                </a:cubicBezTo>
                <a:cubicBezTo>
                  <a:pt x="5227443" y="-18615"/>
                  <a:pt x="5385578" y="6639"/>
                  <a:pt x="5557266" y="0"/>
                </a:cubicBezTo>
                <a:cubicBezTo>
                  <a:pt x="5728954" y="-6639"/>
                  <a:pt x="5811257" y="31364"/>
                  <a:pt x="5973318" y="0"/>
                </a:cubicBezTo>
                <a:cubicBezTo>
                  <a:pt x="6135379" y="-31364"/>
                  <a:pt x="6498865" y="28520"/>
                  <a:pt x="6656832" y="0"/>
                </a:cubicBezTo>
                <a:cubicBezTo>
                  <a:pt x="6814799" y="-28520"/>
                  <a:pt x="6916841" y="35220"/>
                  <a:pt x="7072884" y="0"/>
                </a:cubicBezTo>
                <a:cubicBezTo>
                  <a:pt x="7228927" y="-35220"/>
                  <a:pt x="7271356" y="11823"/>
                  <a:pt x="7399782" y="0"/>
                </a:cubicBezTo>
                <a:cubicBezTo>
                  <a:pt x="7528208" y="-11823"/>
                  <a:pt x="7829710" y="47546"/>
                  <a:pt x="8083296" y="0"/>
                </a:cubicBezTo>
                <a:cubicBezTo>
                  <a:pt x="8336882" y="-47546"/>
                  <a:pt x="8618438" y="43650"/>
                  <a:pt x="8915400" y="0"/>
                </a:cubicBezTo>
                <a:cubicBezTo>
                  <a:pt x="8965834" y="180889"/>
                  <a:pt x="8888342" y="392640"/>
                  <a:pt x="8915400" y="534390"/>
                </a:cubicBezTo>
                <a:cubicBezTo>
                  <a:pt x="8942458" y="676140"/>
                  <a:pt x="8851495" y="880401"/>
                  <a:pt x="8915400" y="1068779"/>
                </a:cubicBezTo>
                <a:cubicBezTo>
                  <a:pt x="8979305" y="1257157"/>
                  <a:pt x="8857289" y="1399147"/>
                  <a:pt x="8915400" y="1699359"/>
                </a:cubicBezTo>
                <a:cubicBezTo>
                  <a:pt x="8973511" y="1999571"/>
                  <a:pt x="8892723" y="2041267"/>
                  <a:pt x="8915400" y="2137559"/>
                </a:cubicBezTo>
                <a:cubicBezTo>
                  <a:pt x="8938077" y="2233851"/>
                  <a:pt x="8847691" y="2433868"/>
                  <a:pt x="8915400" y="2720043"/>
                </a:cubicBezTo>
                <a:cubicBezTo>
                  <a:pt x="8983109" y="3006218"/>
                  <a:pt x="8846737" y="3058523"/>
                  <a:pt x="8915400" y="3302528"/>
                </a:cubicBezTo>
                <a:cubicBezTo>
                  <a:pt x="8984063" y="3546533"/>
                  <a:pt x="8858011" y="3638666"/>
                  <a:pt x="8915400" y="3788823"/>
                </a:cubicBezTo>
                <a:cubicBezTo>
                  <a:pt x="8972789" y="3938980"/>
                  <a:pt x="8834751" y="4514575"/>
                  <a:pt x="8915400" y="4809507"/>
                </a:cubicBezTo>
                <a:cubicBezTo>
                  <a:pt x="8794825" y="4864036"/>
                  <a:pt x="8472845" y="4757876"/>
                  <a:pt x="8321040" y="4809507"/>
                </a:cubicBezTo>
                <a:cubicBezTo>
                  <a:pt x="8169235" y="4861138"/>
                  <a:pt x="7707775" y="4747307"/>
                  <a:pt x="7548372" y="4809507"/>
                </a:cubicBezTo>
                <a:cubicBezTo>
                  <a:pt x="7388969" y="4871707"/>
                  <a:pt x="7143118" y="4806732"/>
                  <a:pt x="6954012" y="4809507"/>
                </a:cubicBezTo>
                <a:cubicBezTo>
                  <a:pt x="6764906" y="4812282"/>
                  <a:pt x="6780696" y="4798309"/>
                  <a:pt x="6627114" y="4809507"/>
                </a:cubicBezTo>
                <a:cubicBezTo>
                  <a:pt x="6473532" y="4820705"/>
                  <a:pt x="6192117" y="4722607"/>
                  <a:pt x="5854446" y="4809507"/>
                </a:cubicBezTo>
                <a:cubicBezTo>
                  <a:pt x="5516775" y="4896407"/>
                  <a:pt x="5610277" y="4782383"/>
                  <a:pt x="5527548" y="4809507"/>
                </a:cubicBezTo>
                <a:cubicBezTo>
                  <a:pt x="5444819" y="4836631"/>
                  <a:pt x="5311097" y="4805558"/>
                  <a:pt x="5200650" y="4809507"/>
                </a:cubicBezTo>
                <a:cubicBezTo>
                  <a:pt x="5090203" y="4813456"/>
                  <a:pt x="4788064" y="4778984"/>
                  <a:pt x="4427982" y="4809507"/>
                </a:cubicBezTo>
                <a:cubicBezTo>
                  <a:pt x="4067900" y="4840030"/>
                  <a:pt x="4067137" y="4748882"/>
                  <a:pt x="3833622" y="4809507"/>
                </a:cubicBezTo>
                <a:cubicBezTo>
                  <a:pt x="3600107" y="4870132"/>
                  <a:pt x="3666359" y="4807729"/>
                  <a:pt x="3506724" y="4809507"/>
                </a:cubicBezTo>
                <a:cubicBezTo>
                  <a:pt x="3347089" y="4811285"/>
                  <a:pt x="3243173" y="4750194"/>
                  <a:pt x="3001518" y="4809507"/>
                </a:cubicBezTo>
                <a:cubicBezTo>
                  <a:pt x="2759863" y="4868820"/>
                  <a:pt x="2690572" y="4794172"/>
                  <a:pt x="2496312" y="4809507"/>
                </a:cubicBezTo>
                <a:cubicBezTo>
                  <a:pt x="2302052" y="4824842"/>
                  <a:pt x="2127241" y="4809198"/>
                  <a:pt x="1812798" y="4809507"/>
                </a:cubicBezTo>
                <a:cubicBezTo>
                  <a:pt x="1498355" y="4809816"/>
                  <a:pt x="1547408" y="4768757"/>
                  <a:pt x="1396746" y="4809507"/>
                </a:cubicBezTo>
                <a:cubicBezTo>
                  <a:pt x="1246084" y="4850257"/>
                  <a:pt x="1135848" y="4798133"/>
                  <a:pt x="1069848" y="4809507"/>
                </a:cubicBezTo>
                <a:cubicBezTo>
                  <a:pt x="1003848" y="4820881"/>
                  <a:pt x="690010" y="4751558"/>
                  <a:pt x="564642" y="4809507"/>
                </a:cubicBezTo>
                <a:cubicBezTo>
                  <a:pt x="439274" y="4867456"/>
                  <a:pt x="200050" y="4783921"/>
                  <a:pt x="0" y="4809507"/>
                </a:cubicBezTo>
                <a:cubicBezTo>
                  <a:pt x="-24308" y="4619458"/>
                  <a:pt x="4293" y="4576962"/>
                  <a:pt x="0" y="4419403"/>
                </a:cubicBezTo>
                <a:cubicBezTo>
                  <a:pt x="-4293" y="4261844"/>
                  <a:pt x="55296" y="4082431"/>
                  <a:pt x="0" y="3885013"/>
                </a:cubicBezTo>
                <a:cubicBezTo>
                  <a:pt x="-55296" y="3687595"/>
                  <a:pt x="30093" y="3551965"/>
                  <a:pt x="0" y="3254433"/>
                </a:cubicBezTo>
                <a:cubicBezTo>
                  <a:pt x="-30093" y="2956901"/>
                  <a:pt x="36439" y="2845655"/>
                  <a:pt x="0" y="2720043"/>
                </a:cubicBezTo>
                <a:cubicBezTo>
                  <a:pt x="-36439" y="2594431"/>
                  <a:pt x="43396" y="2386476"/>
                  <a:pt x="0" y="2233749"/>
                </a:cubicBezTo>
                <a:cubicBezTo>
                  <a:pt x="-43396" y="2081022"/>
                  <a:pt x="14167" y="1898099"/>
                  <a:pt x="0" y="1795549"/>
                </a:cubicBezTo>
                <a:cubicBezTo>
                  <a:pt x="-14167" y="1692999"/>
                  <a:pt x="29484" y="1563200"/>
                  <a:pt x="0" y="1405445"/>
                </a:cubicBezTo>
                <a:cubicBezTo>
                  <a:pt x="-29484" y="1247690"/>
                  <a:pt x="55707" y="1001936"/>
                  <a:pt x="0" y="871055"/>
                </a:cubicBezTo>
                <a:cubicBezTo>
                  <a:pt x="-55707" y="740174"/>
                  <a:pt x="91475" y="254411"/>
                  <a:pt x="0" y="0"/>
                </a:cubicBezTo>
                <a:close/>
              </a:path>
              <a:path w="8915400" h="4809507" stroke="0" extrusionOk="0">
                <a:moveTo>
                  <a:pt x="0" y="0"/>
                </a:moveTo>
                <a:cubicBezTo>
                  <a:pt x="289329" y="-73457"/>
                  <a:pt x="545272" y="89683"/>
                  <a:pt x="772668" y="0"/>
                </a:cubicBezTo>
                <a:cubicBezTo>
                  <a:pt x="1000064" y="-89683"/>
                  <a:pt x="958589" y="8629"/>
                  <a:pt x="1099566" y="0"/>
                </a:cubicBezTo>
                <a:cubicBezTo>
                  <a:pt x="1240543" y="-8629"/>
                  <a:pt x="1619504" y="70170"/>
                  <a:pt x="1783080" y="0"/>
                </a:cubicBezTo>
                <a:cubicBezTo>
                  <a:pt x="1946656" y="-70170"/>
                  <a:pt x="2041932" y="24547"/>
                  <a:pt x="2288286" y="0"/>
                </a:cubicBezTo>
                <a:cubicBezTo>
                  <a:pt x="2534640" y="-24547"/>
                  <a:pt x="2573225" y="27986"/>
                  <a:pt x="2793492" y="0"/>
                </a:cubicBezTo>
                <a:cubicBezTo>
                  <a:pt x="3013759" y="-27986"/>
                  <a:pt x="3148704" y="45805"/>
                  <a:pt x="3387852" y="0"/>
                </a:cubicBezTo>
                <a:cubicBezTo>
                  <a:pt x="3627000" y="-45805"/>
                  <a:pt x="3578937" y="18765"/>
                  <a:pt x="3714750" y="0"/>
                </a:cubicBezTo>
                <a:cubicBezTo>
                  <a:pt x="3850563" y="-18765"/>
                  <a:pt x="4127101" y="66495"/>
                  <a:pt x="4309110" y="0"/>
                </a:cubicBezTo>
                <a:cubicBezTo>
                  <a:pt x="4491119" y="-66495"/>
                  <a:pt x="4647166" y="40640"/>
                  <a:pt x="4814316" y="0"/>
                </a:cubicBezTo>
                <a:cubicBezTo>
                  <a:pt x="4981466" y="-40640"/>
                  <a:pt x="5111938" y="44906"/>
                  <a:pt x="5230368" y="0"/>
                </a:cubicBezTo>
                <a:cubicBezTo>
                  <a:pt x="5348798" y="-44906"/>
                  <a:pt x="5663039" y="67725"/>
                  <a:pt x="5913882" y="0"/>
                </a:cubicBezTo>
                <a:cubicBezTo>
                  <a:pt x="6164725" y="-67725"/>
                  <a:pt x="6174768" y="15342"/>
                  <a:pt x="6240780" y="0"/>
                </a:cubicBezTo>
                <a:cubicBezTo>
                  <a:pt x="6306792" y="-15342"/>
                  <a:pt x="6712522" y="56647"/>
                  <a:pt x="6835140" y="0"/>
                </a:cubicBezTo>
                <a:cubicBezTo>
                  <a:pt x="6957758" y="-56647"/>
                  <a:pt x="7035435" y="755"/>
                  <a:pt x="7162038" y="0"/>
                </a:cubicBezTo>
                <a:cubicBezTo>
                  <a:pt x="7288641" y="-755"/>
                  <a:pt x="7691683" y="69080"/>
                  <a:pt x="7845552" y="0"/>
                </a:cubicBezTo>
                <a:cubicBezTo>
                  <a:pt x="7999421" y="-69080"/>
                  <a:pt x="8600896" y="103638"/>
                  <a:pt x="8915400" y="0"/>
                </a:cubicBezTo>
                <a:cubicBezTo>
                  <a:pt x="8944821" y="175931"/>
                  <a:pt x="8893050" y="249401"/>
                  <a:pt x="8915400" y="438200"/>
                </a:cubicBezTo>
                <a:cubicBezTo>
                  <a:pt x="8937750" y="626999"/>
                  <a:pt x="8873126" y="780302"/>
                  <a:pt x="8915400" y="924494"/>
                </a:cubicBezTo>
                <a:cubicBezTo>
                  <a:pt x="8957674" y="1068686"/>
                  <a:pt x="8847450" y="1351891"/>
                  <a:pt x="8915400" y="1506979"/>
                </a:cubicBezTo>
                <a:cubicBezTo>
                  <a:pt x="8983350" y="1662068"/>
                  <a:pt x="8879588" y="1882916"/>
                  <a:pt x="8915400" y="1993273"/>
                </a:cubicBezTo>
                <a:cubicBezTo>
                  <a:pt x="8951212" y="2103630"/>
                  <a:pt x="8856485" y="2440484"/>
                  <a:pt x="8915400" y="2623853"/>
                </a:cubicBezTo>
                <a:cubicBezTo>
                  <a:pt x="8974315" y="2807222"/>
                  <a:pt x="8874254" y="2845641"/>
                  <a:pt x="8915400" y="3062053"/>
                </a:cubicBezTo>
                <a:cubicBezTo>
                  <a:pt x="8956546" y="3278465"/>
                  <a:pt x="8853610" y="3518326"/>
                  <a:pt x="8915400" y="3644538"/>
                </a:cubicBezTo>
                <a:cubicBezTo>
                  <a:pt x="8977190" y="3770751"/>
                  <a:pt x="8849594" y="4016764"/>
                  <a:pt x="8915400" y="4227022"/>
                </a:cubicBezTo>
                <a:cubicBezTo>
                  <a:pt x="8981206" y="4437280"/>
                  <a:pt x="8854389" y="4556391"/>
                  <a:pt x="8915400" y="4809507"/>
                </a:cubicBezTo>
                <a:cubicBezTo>
                  <a:pt x="8744538" y="4847076"/>
                  <a:pt x="8611650" y="4789639"/>
                  <a:pt x="8410194" y="4809507"/>
                </a:cubicBezTo>
                <a:cubicBezTo>
                  <a:pt x="8208738" y="4829375"/>
                  <a:pt x="8196119" y="4775971"/>
                  <a:pt x="8083296" y="4809507"/>
                </a:cubicBezTo>
                <a:cubicBezTo>
                  <a:pt x="7970473" y="4843043"/>
                  <a:pt x="7689023" y="4749110"/>
                  <a:pt x="7578090" y="4809507"/>
                </a:cubicBezTo>
                <a:cubicBezTo>
                  <a:pt x="7467157" y="4869904"/>
                  <a:pt x="7248069" y="4784522"/>
                  <a:pt x="7072884" y="4809507"/>
                </a:cubicBezTo>
                <a:cubicBezTo>
                  <a:pt x="6897699" y="4834492"/>
                  <a:pt x="6670740" y="4785897"/>
                  <a:pt x="6567678" y="4809507"/>
                </a:cubicBezTo>
                <a:cubicBezTo>
                  <a:pt x="6464616" y="4833117"/>
                  <a:pt x="6130346" y="4738320"/>
                  <a:pt x="5795010" y="4809507"/>
                </a:cubicBezTo>
                <a:cubicBezTo>
                  <a:pt x="5459674" y="4880694"/>
                  <a:pt x="5334988" y="4783675"/>
                  <a:pt x="5200650" y="4809507"/>
                </a:cubicBezTo>
                <a:cubicBezTo>
                  <a:pt x="5066312" y="4835339"/>
                  <a:pt x="4909994" y="4754214"/>
                  <a:pt x="4695444" y="4809507"/>
                </a:cubicBezTo>
                <a:cubicBezTo>
                  <a:pt x="4480894" y="4864800"/>
                  <a:pt x="4353566" y="4757735"/>
                  <a:pt x="4190238" y="4809507"/>
                </a:cubicBezTo>
                <a:cubicBezTo>
                  <a:pt x="4026910" y="4861279"/>
                  <a:pt x="3837256" y="4771004"/>
                  <a:pt x="3595878" y="4809507"/>
                </a:cubicBezTo>
                <a:cubicBezTo>
                  <a:pt x="3354500" y="4848010"/>
                  <a:pt x="3311673" y="4771083"/>
                  <a:pt x="3179826" y="4809507"/>
                </a:cubicBezTo>
                <a:cubicBezTo>
                  <a:pt x="3047979" y="4847931"/>
                  <a:pt x="2647336" y="4764369"/>
                  <a:pt x="2407158" y="4809507"/>
                </a:cubicBezTo>
                <a:cubicBezTo>
                  <a:pt x="2166980" y="4854645"/>
                  <a:pt x="2041034" y="4741378"/>
                  <a:pt x="1812798" y="4809507"/>
                </a:cubicBezTo>
                <a:cubicBezTo>
                  <a:pt x="1584562" y="4877636"/>
                  <a:pt x="1519170" y="4778667"/>
                  <a:pt x="1307592" y="4809507"/>
                </a:cubicBezTo>
                <a:cubicBezTo>
                  <a:pt x="1096014" y="4840347"/>
                  <a:pt x="1076327" y="4806046"/>
                  <a:pt x="980694" y="4809507"/>
                </a:cubicBezTo>
                <a:cubicBezTo>
                  <a:pt x="885061" y="4812968"/>
                  <a:pt x="356124" y="4731310"/>
                  <a:pt x="0" y="4809507"/>
                </a:cubicBezTo>
                <a:cubicBezTo>
                  <a:pt x="-52608" y="4564949"/>
                  <a:pt x="62995" y="4492117"/>
                  <a:pt x="0" y="4227022"/>
                </a:cubicBezTo>
                <a:cubicBezTo>
                  <a:pt x="-62995" y="3961928"/>
                  <a:pt x="6246" y="3939052"/>
                  <a:pt x="0" y="3788823"/>
                </a:cubicBezTo>
                <a:cubicBezTo>
                  <a:pt x="-6246" y="3638594"/>
                  <a:pt x="15408" y="3494949"/>
                  <a:pt x="0" y="3398718"/>
                </a:cubicBezTo>
                <a:cubicBezTo>
                  <a:pt x="-15408" y="3302488"/>
                  <a:pt x="33228" y="3095810"/>
                  <a:pt x="0" y="3008614"/>
                </a:cubicBezTo>
                <a:cubicBezTo>
                  <a:pt x="-33228" y="2921418"/>
                  <a:pt x="247" y="2760833"/>
                  <a:pt x="0" y="2570414"/>
                </a:cubicBezTo>
                <a:cubicBezTo>
                  <a:pt x="-247" y="2379995"/>
                  <a:pt x="50622" y="2224612"/>
                  <a:pt x="0" y="2036025"/>
                </a:cubicBezTo>
                <a:cubicBezTo>
                  <a:pt x="-50622" y="1847438"/>
                  <a:pt x="1356" y="1781290"/>
                  <a:pt x="0" y="1645920"/>
                </a:cubicBezTo>
                <a:cubicBezTo>
                  <a:pt x="-1356" y="1510551"/>
                  <a:pt x="19129" y="1412810"/>
                  <a:pt x="0" y="1255816"/>
                </a:cubicBezTo>
                <a:cubicBezTo>
                  <a:pt x="-19129" y="1098822"/>
                  <a:pt x="38358" y="958958"/>
                  <a:pt x="0" y="817616"/>
                </a:cubicBezTo>
                <a:cubicBezTo>
                  <a:pt x="-38358" y="676274"/>
                  <a:pt x="88604" y="23376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Arial-Rounded"/>
              <a:ea typeface="Arial-Rounded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2202002" y="1360170"/>
            <a:ext cx="1864734" cy="43831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lang="en-US" sz="2700" b="1" dirty="0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lang="en-US" sz="2700" b="1" dirty="0">
              <a:solidFill>
                <a:prstClr val="white"/>
              </a:solidFill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1938955" y="1388352"/>
            <a:ext cx="413360" cy="3725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.VnAvant" panose="020BE200000000000000" pitchFamily="34" charset="0"/>
                <a:ea typeface="Arial-Rounded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18" y="2393033"/>
            <a:ext cx="8683082" cy="161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627666" y="2521211"/>
            <a:ext cx="7211534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49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9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9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lũ</a:t>
            </a:r>
            <a:endParaRPr lang="en-US" sz="495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144</Words>
  <Application>Microsoft Office PowerPoint</Application>
  <PresentationFormat>Widescreen</PresentationFormat>
  <Paragraphs>52</Paragraphs>
  <Slides>18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5" baseType="lpstr">
      <vt:lpstr>宋体</vt:lpstr>
      <vt:lpstr>.VnAvant</vt:lpstr>
      <vt:lpstr>Arial</vt:lpstr>
      <vt:lpstr>Arial Black</vt:lpstr>
      <vt:lpstr>Arial-Rounded</vt:lpstr>
      <vt:lpstr>Arial-SGK-TV</vt:lpstr>
      <vt:lpstr>Averta Std CY Bold</vt:lpstr>
      <vt:lpstr>Calibri</vt:lpstr>
      <vt:lpstr>Calibri Light</vt:lpstr>
      <vt:lpstr>等线</vt:lpstr>
      <vt:lpstr>HP001 4 hàng</vt:lpstr>
      <vt:lpstr>iCiel Cucho</vt:lpstr>
      <vt:lpstr>Lato Hairline</vt:lpstr>
      <vt:lpstr>Lato Light</vt:lpstr>
      <vt:lpstr>Lato Regular</vt:lpstr>
      <vt:lpstr>Quicksand Medium</vt:lpstr>
      <vt:lpstr>Times New Roman</vt:lpstr>
      <vt:lpstr>字魂7号-温暖童稚体</vt:lpstr>
      <vt:lpstr>方正卡通简体</vt:lpstr>
      <vt:lpstr>方正少儿简体</vt:lpstr>
      <vt:lpstr>方正黑体简体</vt:lpstr>
      <vt:lpstr>Default Design</vt:lpstr>
      <vt:lpstr>5_Office Theme</vt:lpstr>
      <vt:lpstr>4_Office Theme</vt:lpstr>
      <vt:lpstr>2_Office Theme</vt:lpstr>
      <vt:lpstr>Hoạt động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Admin</cp:lastModifiedBy>
  <cp:revision>106</cp:revision>
  <dcterms:created xsi:type="dcterms:W3CDTF">2011-09-30T13:18:57Z</dcterms:created>
  <dcterms:modified xsi:type="dcterms:W3CDTF">2024-12-16T14:59:46Z</dcterms:modified>
</cp:coreProperties>
</file>