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699" r:id="rId4"/>
  </p:sldMasterIdLst>
  <p:notesMasterIdLst>
    <p:notesMasterId r:id="rId27"/>
  </p:notesMasterIdLst>
  <p:sldIdLst>
    <p:sldId id="296" r:id="rId5"/>
    <p:sldId id="261" r:id="rId6"/>
    <p:sldId id="295" r:id="rId7"/>
    <p:sldId id="284" r:id="rId8"/>
    <p:sldId id="270" r:id="rId9"/>
    <p:sldId id="266" r:id="rId10"/>
    <p:sldId id="282" r:id="rId11"/>
    <p:sldId id="268" r:id="rId12"/>
    <p:sldId id="297" r:id="rId13"/>
    <p:sldId id="279" r:id="rId14"/>
    <p:sldId id="298" r:id="rId15"/>
    <p:sldId id="299" r:id="rId16"/>
    <p:sldId id="300" r:id="rId17"/>
    <p:sldId id="269" r:id="rId18"/>
    <p:sldId id="274" r:id="rId19"/>
    <p:sldId id="272" r:id="rId20"/>
    <p:sldId id="258" r:id="rId21"/>
    <p:sldId id="259" r:id="rId22"/>
    <p:sldId id="260" r:id="rId23"/>
    <p:sldId id="286" r:id="rId24"/>
    <p:sldId id="287" r:id="rId25"/>
    <p:sldId id="302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B"/>
    <a:srgbClr val="FF0066"/>
    <a:srgbClr val="FF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8F0F-C24E-4748-A51E-C3CF97869979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608FE-B018-458F-9639-89AA667A58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6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08FE-B018-458F-9639-89AA667A58B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641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2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0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1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4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96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61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11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85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017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30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56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79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76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2543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405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770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5600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833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788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372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70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75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443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271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848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16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362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02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682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80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1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9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09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29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033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2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8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08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2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3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2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3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7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6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freeppt7.com/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gif"/><Relationship Id="rId4" Type="http://schemas.openxmlformats.org/officeDocument/2006/relationships/image" Target="../media/image52.jpeg"/><Relationship Id="rId9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3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4.png"/><Relationship Id="rId5" Type="http://schemas.openxmlformats.org/officeDocument/2006/relationships/image" Target="../media/image43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slide" Target="slide10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slide" Target="slide7.xml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99" y="2811765"/>
            <a:ext cx="2812862" cy="351354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90" y="2199576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802" y="466127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3946" y="98905"/>
            <a:ext cx="2047940" cy="18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43" y="397654"/>
            <a:ext cx="7416854" cy="386929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657716" y="1665902"/>
            <a:ext cx="6948970" cy="1733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Việt</a:t>
            </a:r>
            <a:endParaRPr lang="zh-CN" altLang="en-US" sz="5332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27" y="4233233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52340" y="2987425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4" y="2305507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40" y="3356555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4848025" y="664985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10371001" y="565182"/>
            <a:ext cx="1574847" cy="495955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altLang="zh-CN" sz="2666" dirty="0">
                <a:solidFill>
                  <a:srgbClr val="FFFFFF"/>
                </a:solidFill>
                <a:latin typeface="微软雅黑"/>
              </a:rPr>
              <a:t>HT</a:t>
            </a:r>
            <a:endParaRPr lang="ko-KR" altLang="en-US" sz="2666" dirty="0">
              <a:solidFill>
                <a:srgbClr val="FFFFFF"/>
              </a:solidFill>
              <a:latin typeface="微软雅黑"/>
            </a:endParaRPr>
          </a:p>
        </p:txBody>
      </p:sp>
      <p:sp>
        <p:nvSpPr>
          <p:cNvPr id="40" name="TextBox 3">
            <a:hlinkClick r:id="rId13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altLang="zh-CN" sz="1333" dirty="0">
                <a:solidFill>
                  <a:srgbClr val="FF0000"/>
                </a:solidFill>
                <a:latin typeface="微软雅黑"/>
                <a:cs typeface="Arial" pitchFamily="34" charset="0"/>
              </a:rPr>
              <a:t>Design by: </a:t>
            </a:r>
            <a:r>
              <a:rPr lang="en-US" altLang="zh-CN" sz="1333" dirty="0" err="1">
                <a:solidFill>
                  <a:srgbClr val="FF0000"/>
                </a:solidFill>
                <a:latin typeface="微软雅黑"/>
                <a:cs typeface="Arial" pitchFamily="34" charset="0"/>
              </a:rPr>
              <a:t>Hương</a:t>
            </a:r>
            <a:r>
              <a:rPr lang="en-US" altLang="zh-CN" sz="1333" dirty="0">
                <a:solidFill>
                  <a:srgbClr val="FF0000"/>
                </a:solidFill>
                <a:latin typeface="微软雅黑"/>
                <a:cs typeface="Arial" pitchFamily="34" charset="0"/>
              </a:rPr>
              <a:t> </a:t>
            </a:r>
            <a:r>
              <a:rPr lang="en-US" altLang="zh-CN" sz="1333" dirty="0" err="1">
                <a:solidFill>
                  <a:srgbClr val="FF0000"/>
                </a:solidFill>
                <a:latin typeface="微软雅黑"/>
                <a:cs typeface="Arial" pitchFamily="34" charset="0"/>
              </a:rPr>
              <a:t>Thảo</a:t>
            </a:r>
            <a:endParaRPr lang="ko-KR" altLang="en-US" sz="1333" dirty="0">
              <a:solidFill>
                <a:srgbClr val="FF0000"/>
              </a:solidFill>
              <a:latin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5"/>
          <a:stretch/>
        </p:blipFill>
        <p:spPr bwMode="auto">
          <a:xfrm>
            <a:off x="1524000" y="1041401"/>
            <a:ext cx="91440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590800" y="3124199"/>
            <a:ext cx="7010400" cy="269239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iêm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yên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pic>
        <p:nvPicPr>
          <p:cNvPr id="7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839" y="5967582"/>
            <a:ext cx="1304925" cy="733425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326C198B-42F2-433C-89E6-EC8794545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39" y="180233"/>
            <a:ext cx="11687441" cy="1343768"/>
          </a:xfrm>
          <a:prstGeom prst="rect">
            <a:avLst/>
          </a:prstGeom>
        </p:spPr>
      </p:pic>
      <p:pic>
        <p:nvPicPr>
          <p:cNvPr id="10" name="图片 200">
            <a:extLst>
              <a:ext uri="{FF2B5EF4-FFF2-40B4-BE49-F238E27FC236}">
                <a16:creationId xmlns:a16="http://schemas.microsoft.com/office/drawing/2014/main" id="{4D074B8A-EF9B-46D0-907A-7567A5144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0301" y="210404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30" y="3160326"/>
            <a:ext cx="9158776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115816-8671-474F-9D76-608F13A0B572}"/>
              </a:ext>
            </a:extLst>
          </p:cNvPr>
          <p:cNvSpPr/>
          <p:nvPr/>
        </p:nvSpPr>
        <p:spPr>
          <a:xfrm>
            <a:off x="1981200" y="533400"/>
            <a:ext cx="8458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BDAA0A-EC7B-4F4A-B66F-F1B02C391AEB}"/>
              </a:ext>
            </a:extLst>
          </p:cNvPr>
          <p:cNvSpPr/>
          <p:nvPr/>
        </p:nvSpPr>
        <p:spPr>
          <a:xfrm>
            <a:off x="1681933" y="3165970"/>
            <a:ext cx="87863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iệng</a:t>
            </a:r>
            <a:r>
              <a:rPr lang="en-US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lvl="0" algn="ctr"/>
            <a:r>
              <a:rPr lang="en-US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iềng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EC7C4F7-56C2-4B57-9530-7084BD44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67800"/>
            <a:ext cx="17526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80D46A1-0C5F-4FED-A792-AA6734A74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95900" y="5243909"/>
            <a:ext cx="1828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A7C6724-015F-42FA-A6C6-19AF461B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557" y="4227799"/>
            <a:ext cx="17526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2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43" y="3429000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AA9136-B580-40D5-9E90-AC4E87412F95}"/>
              </a:ext>
            </a:extLst>
          </p:cNvPr>
          <p:cNvSpPr/>
          <p:nvPr/>
        </p:nvSpPr>
        <p:spPr>
          <a:xfrm>
            <a:off x="1708843" y="1047895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27EE9-787D-4143-BEAF-85DE88B959ED}"/>
              </a:ext>
            </a:extLst>
          </p:cNvPr>
          <p:cNvSpPr/>
          <p:nvPr/>
        </p:nvSpPr>
        <p:spPr>
          <a:xfrm>
            <a:off x="1720132" y="3480840"/>
            <a:ext cx="91807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7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iềm</a:t>
            </a:r>
            <a:r>
              <a:rPr lang="en-US" sz="7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7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iềm</a:t>
            </a:r>
            <a:r>
              <a:rPr lang="en-US" sz="7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  <a:p>
            <a:pPr lvl="0" algn="ctr"/>
            <a:r>
              <a:rPr lang="en-US" sz="7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7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A8EE78-5FC0-4AB0-BD1D-1F962268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65" y="4524842"/>
            <a:ext cx="1353401" cy="547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0E3ADB5-784C-429B-8A4F-E1F5AA5C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54" y="4470115"/>
            <a:ext cx="1600200" cy="547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7A2D2BF-0BE9-4A1A-910B-4D54627C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62600"/>
            <a:ext cx="1600200" cy="4571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93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979" y="3523949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2B119-D835-4AD5-8E97-5368BD18736E}"/>
              </a:ext>
            </a:extLst>
          </p:cNvPr>
          <p:cNvSpPr/>
          <p:nvPr/>
        </p:nvSpPr>
        <p:spPr>
          <a:xfrm>
            <a:off x="2228732" y="1284940"/>
            <a:ext cx="80772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6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vi-VN" sz="6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CF83A0-082E-486F-9C92-9933F413D876}"/>
              </a:ext>
            </a:extLst>
          </p:cNvPr>
          <p:cNvSpPr/>
          <p:nvPr/>
        </p:nvSpPr>
        <p:spPr>
          <a:xfrm>
            <a:off x="3159751" y="3964353"/>
            <a:ext cx="6289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endParaRPr lang="en-US" sz="8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98F849F-6C99-4485-9078-B2786221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33" y="5159021"/>
            <a:ext cx="1515691" cy="1287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4C4C05F-5D68-4CEE-92E0-3EC0989F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33" y="5223406"/>
            <a:ext cx="1515691" cy="12877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912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01">
            <a:extLst>
              <a:ext uri="{FF2B5EF4-FFF2-40B4-BE49-F238E27FC236}">
                <a16:creationId xmlns:a16="http://schemas.microsoft.com/office/drawing/2014/main" id="{F798DC05-7546-425C-B3F3-C2A9A113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23" y="3982909"/>
            <a:ext cx="8563953" cy="278691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BD90EC6C-DFF4-4941-B628-F610FCCB0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1" y="68422"/>
            <a:ext cx="11261908" cy="1283002"/>
          </a:xfrm>
          <a:prstGeom prst="rect">
            <a:avLst/>
          </a:prstGeom>
        </p:spPr>
      </p:pic>
      <p:pic>
        <p:nvPicPr>
          <p:cNvPr id="14" name="图片 200">
            <a:extLst>
              <a:ext uri="{FF2B5EF4-FFF2-40B4-BE49-F238E27FC236}">
                <a16:creationId xmlns:a16="http://schemas.microsoft.com/office/drawing/2014/main" id="{8FB80ED3-75F6-4B89-ACEF-9CB911E5D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839784" y="3920720"/>
            <a:ext cx="715386" cy="101233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17353"/>
              </p:ext>
            </p:extLst>
          </p:nvPr>
        </p:nvGraphicFramePr>
        <p:xfrm>
          <a:off x="4290217" y="2174488"/>
          <a:ext cx="3611564" cy="1702518"/>
        </p:xfrm>
        <a:graphic>
          <a:graphicData uri="http://schemas.openxmlformats.org/drawingml/2006/table">
            <a:tbl>
              <a:tblPr firstRow="1" bandRow="1"/>
              <a:tblGrid>
                <a:gridCol w="1805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48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2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b="1" dirty="0" err="1">
                          <a:solidFill>
                            <a:schemeClr val="dk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4800" b="1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48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91444" y="1124251"/>
            <a:ext cx="1210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7799" y="1124251"/>
            <a:ext cx="8963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60491" y="1028430"/>
            <a:ext cx="9076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iêp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4204076"/>
            <a:ext cx="10363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iễng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B7A03CCF-4F07-4E23-BDDA-B73F35CC07CD}"/>
              </a:ext>
            </a:extLst>
          </p:cNvPr>
          <p:cNvSpPr txBox="1"/>
          <p:nvPr/>
        </p:nvSpPr>
        <p:spPr>
          <a:xfrm>
            <a:off x="1676400" y="228040"/>
            <a:ext cx="547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4000" b="1" dirty="0" err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4000" b="1" dirty="0"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8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AFC0F288-2F07-422E-8522-995E605A5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33" y="2947554"/>
            <a:ext cx="2586089" cy="19292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1" y="636494"/>
            <a:ext cx="3472164" cy="1395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352800"/>
            <a:ext cx="3124199" cy="1828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1130" y="4981245"/>
            <a:ext cx="32095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endParaRPr lang="en-US" sz="6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7123" y="2184738"/>
            <a:ext cx="27975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endParaRPr lang="en-US" sz="6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88465" y="5441006"/>
            <a:ext cx="245772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endParaRPr lang="en-US" sz="6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3093069"/>
            <a:ext cx="1524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96" y="5850967"/>
            <a:ext cx="1524000" cy="6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816" y="6447875"/>
            <a:ext cx="1524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DD15F7BC-1D64-445B-B3D7-C8D552F4C741}"/>
              </a:ext>
            </a:extLst>
          </p:cNvPr>
          <p:cNvSpPr txBox="1"/>
          <p:nvPr/>
        </p:nvSpPr>
        <p:spPr>
          <a:xfrm>
            <a:off x="1676400" y="228040"/>
            <a:ext cx="547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4000" b="1" dirty="0" err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4000" b="1" dirty="0"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678488" y="132702"/>
            <a:ext cx="1069262" cy="16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96" y="910462"/>
            <a:ext cx="857004" cy="91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781801" y="774570"/>
            <a:ext cx="717295" cy="10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0"/>
            <a:ext cx="10001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himvanhkhuyen-Dangcapnhat_333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5963356"/>
            <a:ext cx="609600" cy="609600"/>
          </a:xfrm>
          <a:prstGeom prst="rect">
            <a:avLst/>
          </a:prstGeom>
        </p:spPr>
      </p:pic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1678488" y="2808013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4478243" y="1826182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572000" y="3276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696200" y="265006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5888122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2463822" y="610167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1808956" y="52992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686060" y="1865596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8848904" y="613057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9815438" y="562142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8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45072" y="434340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19536" y="1865596"/>
            <a:ext cx="1838327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92686"/>
            <a:ext cx="1534962" cy="19414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9172 C -0.07049 -0.19419 -0.0776 -0.20129 -0.08559 -0.20531 C -0.09497 -0.22105 -0.08385 -0.20438 -0.10243 -0.2192 C -0.11128 -0.2263 -0.12049 -0.23031 -0.12969 -0.23309 C -0.13715 -0.24143 -0.15486 -0.24236 -0.15486 -0.24205 C -0.18472 -0.26428 -0.21736 -0.25254 -0.24826 -0.24236 C -0.25139 -0.24019 -0.25451 -0.23772 -0.25764 -0.23556 C -0.26528 -0.22445 -0.26233 -0.23031 -0.26701 -0.2192 C -0.2691 -0.20839 -0.27066 -0.19666 -0.27344 -0.18709 C -0.27587 -0.16363 -0.27431 -0.17289 -0.27656 -0.1593 C -0.27865 -0.12689 -0.2809 -0.092 -0.27656 -0.05989 C -0.27517 -0.04785 -0.27187 -0.03828 -0.26927 -0.02747 C -0.26701 -0.01821 -0.26406 0.00278 -0.25972 0.00927 C -0.25903 0.01328 -0.25503 0.02563 -0.25347 0.02779 C -0.25174 0.03026 -0.24722 0.03242 -0.24722 0.03273 C -0.24132 0.0318 -0.23524 0.03273 -0.22934 0.03026 C -0.22674 0.02902 -0.22569 0.021 -0.22309 0.01853 C -0.21875 0.01451 -0.21302 0.01359 -0.20833 0.01174 C -0.2026 0.00927 -0.1974 0.00525 -0.19167 0.00247 C -0.18646 -0.00494 -0.18177 -0.00926 -0.17569 -0.01142 C -0.15729 -0.02624 -0.15382 -0.01543 -0.1224 -0.01389 C -0.11059 -0.00926 -0.10017 0.00062 -0.08872 0.00463 C -0.08212 0.01204 -0.07361 0.02316 -0.06667 0.02779 C -0.06094 0.03613 -0.05538 0.04446 -0.05 0.05311 C -0.04809 0.05588 -0.04566 0.05619 -0.04358 0.05774 C -0.03628 0.06299 -0.03003 0.06978 -0.02292 0.0741 C -0.01753 0.07317 -0.01215 0.0741 -0.00694 0.07163 C -0.00434 0.0704 -0.00295 0.06299 -0.00052 0.06021 C 0.01337 0.04508 0.02483 0.02625 0.03628 0.00247 C 0.03854 -0.0142 0.03524 0.00587 0.04045 -0.01142 C 0.04844 -0.03766 0.03924 -0.01574 0.04653 -0.03211 C 0.04809 -0.04415 0.05139 -0.05557 0.05399 -0.06699 C 0.05521 -0.07872 0.05712 -0.08984 0.05816 -0.10157 C 0.05781 -0.12473 0.05799 -0.14788 0.05712 -0.17073 C 0.0566 -0.18431 0.04063 -0.20068 0.03715 -0.20531 C 0.03038 -0.21488 0.02344 -0.22568 0.01632 -0.23309 C -0.00226 -0.25193 0.02604 -0.21704 0.00035 -0.24699 C -0.01111 -0.26026 -0.02014 -0.27786 -0.03316 -0.28403 C -0.04062 -0.29546 -0.05035 -0.29916 -0.05937 -0.30256 C -0.07344 -0.318 -0.09115 -0.31923 -0.1066 -0.32324 C -0.13316 -0.3217 -0.15972 -0.32108 -0.18628 -0.31861 C -0.19253 -0.318 -0.20521 -0.31398 -0.20521 -0.31367 C -0.21667 -0.29916 -0.2033 -0.3146 -0.21788 -0.30472 C -0.2191 -0.30379 -0.21979 -0.30102 -0.22101 -0.30009 C -0.22222 -0.29885 -0.22378 -0.29855 -0.22517 -0.29793 C -0.23056 -0.29021 -0.23542 -0.2862 -0.2408 -0.2794 C -0.24583 -0.27323 -0.24913 -0.26551 -0.25451 -0.26088 C -0.26892 -0.23062 -0.24583 -0.27786 -0.26198 -0.24946 C -0.27153 -0.23248 -0.27743 -0.20809 -0.28281 -0.18462 C -0.28385 -0.17382 -0.28472 -0.16641 -0.28715 -0.15683 C -0.28837 -0.14016 -0.28906 -0.12195 -0.29115 -0.1062 C -0.29097 -0.07687 -0.29115 -0.04754 -0.29028 -0.01852 C -0.28976 -0.00216 -0.28281 0.01637 -0.27865 0.02779 C -0.27431 0.03952 -0.27361 0.04631 -0.26823 0.05558 C -0.25417 0.07935 -0.23177 0.09818 -0.21458 0.10158 C -0.1908 0.11331 -0.16788 0.11671 -0.14323 0.1201 C -0.04045 0.11794 -0.07726 0.13801 -0.04045 0.11331 C -0.03837 0.10868 -0.03628 0.10405 -0.0342 0.09942 C -0.03316 0.09695 -0.03108 0.09262 -0.03108 0.09293 C -0.02865 0.07966 -0.02552 0.06453 -0.02361 0.05095 C -0.02222 0.03705 -0.02083 0.02501 -0.0184 0.01174 C -0.01701 -0.00864 -0.01806 0.00216 -0.01424 -0.02068 L -0.01424 -0.02037 C -0.01319 -0.03272 -0.01215 -0.04507 -0.00903 -0.05526 C -0.0066 -0.07965 -0.00833 -0.06977 -0.00469 -0.08521 C -0.00382 -0.09632 -0.0033 -0.10589 -0.00052 -0.11546 C 0.00069 -0.12967 0.00295 -0.14479 0.00677 -0.15683 C 0.00955 -0.17968 0.02257 -0.18184 0.03194 -0.18462 C 0.04132 -0.1837 0.05208 -0.19018 0.06042 -0.17999 C 0.0625 -0.17721 0.06354 -0.17165 0.06545 -0.16857 C 0.0724 -0.14325 0.07691 -0.11361 0.08021 -0.08521 C 0.0809 -0.07903 0.0816 -0.07286 0.08229 -0.06699 C 0.08299 -0.05989 0.08542 -0.046 0.08542 -0.04569 C 0.08576 -0.03828 0.08576 -0.03056 0.08663 -0.02315 C 0.08681 -0.02037 0.08872 -0.01883 0.08872 -0.01605 C 0.08924 0.03427 0.09219 0.08182 0.07083 0.10621 C 0.06545 0.12442 0.04288 0.12381 0.03507 0.12473 C -0.00382 0.12103 0.00017 0.12751 -0.02049 0.11547 C -0.02153 0.11393 -0.02292 0.11208 -0.02361 0.11084 C -0.02569 0.10899 -0.02812 0.10868 -0.03003 0.10621 C -0.03247 0.10312 -0.03385 0.09787 -0.03611 0.09479 C -0.04531 0.08213 -0.05573 0.07194 -0.06458 0.05774 C -0.07014 0.04878 -0.07517 0.03582 -0.08038 0.02563 C -0.09462 -0.00247 -0.10747 -0.03118 -0.12014 -0.06236 C -0.12812 -0.08181 -0.13854 -0.10064 -0.14531 -0.12226 C -0.1566 -0.15838 -0.16406 -0.20037 -0.17569 -0.23556 C -0.17691 -0.24266 -0.17882 -0.24915 -0.18003 -0.25625 C -0.18611 -0.29731 -0.17795 -0.25934 -0.18524 -0.29083 C -0.18646 -0.30472 -0.18802 -0.3146 -0.19062 -0.32788 C -0.19184 -0.34424 -0.19271 -0.35659 -0.19601 -0.37172 C -0.19809 -0.40815 -0.19479 -0.36832 -0.19983 -0.40166 C -0.2026 -0.41957 -0.20347 -0.43501 -0.20729 -0.45261 C -0.20955 -0.48904 -0.20642 -0.44767 -0.21146 -0.48502 C -0.21302 -0.49552 -0.21319 -0.50663 -0.21458 -0.51713 C -0.21649 -0.53133 -0.21944 -0.54337 -0.22205 -0.55665 C -0.22413 -0.56715 -0.22326 -0.57332 -0.22726 -0.58197 C -0.22934 -0.60142 -0.22639 -0.58289 -0.23142 -0.59586 C -0.23264 -0.59926 -0.23316 -0.60389 -0.23455 -0.60728 C -0.23767 -0.61469 -0.24219 -0.62365 -0.24618 -0.62797 C -0.26024 -0.65946 -0.27639 -0.67366 -0.29444 -0.69033 C -0.30017 -0.69558 -0.3066 -0.70114 -0.31233 -0.7067 C -0.31406 -0.70855 -0.31562 -0.71194 -0.31753 -0.71349 C -0.32899 -0.72182 -0.33247 -0.72213 -0.34271 -0.72522 C -0.37135 -0.72337 -0.37604 -0.73695 -0.39097 -0.70423 C -0.39306 -0.68416 -0.39427 -0.68354 -0.39514 -0.65822 C -0.39479 -0.52516 -0.39531 -0.39178 -0.3941 -0.25872 C -0.39392 -0.23896 -0.38976 -0.20654 -0.38767 -0.18709 C -0.38611 -0.17165 -0.38698 -0.17999 -0.38368 -0.1593 C -0.38333 -0.15683 -0.38247 -0.1522 -0.38247 -0.1519 C -0.3816 -0.13522 -0.37882 -0.12349 -0.37517 -0.10836 C -0.3724 -0.09571 -0.37187 -0.0849 -0.36788 -0.07162 C -0.36562 -0.05094 -0.36319 -0.02902 -0.35937 -0.00926 C -0.35781 -0.00123 -0.35556 0.00556 -0.35417 0.0139 C -0.3559 0.01482 -0.35764 0.01606 -0.35937 0.01637 C -0.36424 0.0176 -0.36927 0.01698 -0.37413 0.01853 C -0.37639 0.01915 -0.3783 0.02223 -0.38038 0.02316 C -0.38333 0.02439 -0.38611 0.0247 -0.38889 0.02563 C -0.39271 0.02316 -0.3967 0.02192 -0.40035 0.01853 C -0.4059 0.01328 -0.40469 -0.00524 -0.40573 -0.01605 C -0.40434 -0.07224 -0.40729 -0.08768 -0.39826 -0.12689 C -0.39653 -0.15097 -0.39097 -0.17906 -0.38767 -0.20315 C -0.3842 -0.22939 -0.38299 -0.25934 -0.37743 -0.28403 C -0.37622 -0.29824 -0.375 -0.30688 -0.37101 -0.31861 C -0.36719 -0.35782 -0.34826 -0.39364 -0.33003 -0.3995 C -0.32517 -0.40105 -0.32031 -0.40105 -0.31528 -0.40166 C -0.30243 -0.40074 -0.28785 -0.41154 -0.27656 -0.39703 C -0.26493 -0.3816 -0.27326 -0.38901 -0.26615 -0.38314 C -0.26267 -0.37758 -0.26007 -0.37017 -0.2566 -0.36492 C -0.25469 -0.36184 -0.25226 -0.36091 -0.25017 -0.35782 C -0.24288 -0.3464 -0.23924 -0.33714 -0.23351 -0.32324 C -0.23212 -0.31954 -0.2309 -0.31553 -0.22934 -0.31182 C -0.22639 -0.30472 -0.21997 -0.29083 -0.21997 -0.29052 C -0.2158 -0.26798 -0.20781 -0.25254 -0.19983 -0.23556 C -0.19635 -0.22815 -0.1934 -0.21395 -0.19062 -0.20531 C -0.18819 -0.19821 -0.18368 -0.19327 -0.18108 -0.18709 C -0.1783 -0.18061 -0.17622 -0.1732 -0.17361 -0.1661 C -0.16823 -0.15035 -0.16059 -0.13738 -0.15382 -0.12473 C -0.14826 -0.11454 -0.14566 -0.10188 -0.13802 -0.09694 C -0.13281 -0.0849 -0.13628 -0.09138 -0.12656 -0.08089 C -0.12448 -0.07842 -0.12257 -0.07317 -0.12014 -0.07162 C -0.11111 -0.06637 -0.10347 -0.05989 -0.09392 -0.05773 C -0.08142 -0.04847 -0.07274 -0.0497 -0.05833 -0.04847 C -0.03924 -0.0497 -0.03403 -0.04631 -0.02049 -0.05526 C -0.01632 -0.06144 -0.01181 -0.06329 -0.00694 -0.06699 C -0.00226 -0.07378 0.00278 -0.07996 0.00764 -0.08521 C 0.01424 -0.0991 0.02014 -0.11269 0.02674 -0.12689 C 0.02778 -0.12936 0.02795 -0.13306 0.02882 -0.13615 C 0.03108 -0.14479 0.03403 -0.1522 0.03715 -0.1593 C 0.03924 -0.17073 0.04063 -0.17845 0.04462 -0.18709 C 0.04705 -0.20376 0.04479 -0.19851 0.04983 -0.20531 C 0.05521 -0.2229 0.06233 -0.24544 0.07188 -0.25162 C 0.08247 -0.25841 0.06806 -0.24791 0.08229 -0.26088 C 0.08455 -0.26273 0.08872 -0.26551 0.08872 -0.2652 C 0.09549 -0.28033 0.08802 -0.26675 0.1033 -0.27477 C 0.10556 -0.27601 0.10729 -0.28033 0.10955 -0.28156 C 0.11545 -0.28434 0.12153 -0.28342 0.12743 -0.2862 C 0.13056 -0.28774 0.13368 -0.28928 0.13698 -0.29083 C 0.15764 -0.28959 0.17031 -0.29083 0.18819 -0.2794 C 0.19757 -0.26397 0.20816 -0.2581 0.21771 -0.24483 C 0.22587 -0.2334 0.23333 -0.21704 0.24184 -0.20778 C 0.24427 -0.20006 0.25035 -0.18709 0.25035 -0.18678 C 0.25191 -0.17629 0.2566 -0.1593 0.25972 -0.15004 C 0.26424 -0.10281 0.26701 -0.046 0.2533 -0.00679 C 0.25122 0.01235 0.24306 0.05311 0.23247 0.05774 C 0.22587 0.06052 0.2191 0.06052 0.21233 0.06237 C 0.20295 0.06793 0.19392 0.0741 0.18403 0.0741 L 0.30382 -0.09447 " pathEditMode="relative" rAng="0" ptsTypes="fffffffffffffffffffffffffffffffffffffffffffffffffffffffffffffFfffffffffffffffffffffffffffffffffffffffffffffffffffffffffffffffffffffffffffffffffffffffffffffffffffffff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10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3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1371600"/>
            <a:ext cx="6096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524000"/>
            <a:ext cx="803049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0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3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48210" y="2263904"/>
            <a:ext cx="2336345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7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553968" y="714135"/>
            <a:ext cx="1080950" cy="1745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845949" y="1526568"/>
            <a:ext cx="530681" cy="1088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761395" y="2868517"/>
            <a:ext cx="1728587" cy="2690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208616" y="333533"/>
            <a:ext cx="1348390" cy="2317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687190" y="1689721"/>
            <a:ext cx="699970" cy="1407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949306" y="3306227"/>
            <a:ext cx="783931" cy="1304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357899" y="3357114"/>
            <a:ext cx="1016117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F9307AA-C2CC-4230-9A2F-B2A9FD2CB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286000"/>
            <a:ext cx="9067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riêng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kiếm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      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yến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14600" y="533400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48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782096" y="486696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59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20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/>
          <a:stretch/>
        </p:blipFill>
        <p:spPr bwMode="auto">
          <a:xfrm>
            <a:off x="3124200" y="1295400"/>
            <a:ext cx="7848600" cy="24305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0" y="38100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hủ nh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5867400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/>
          <a:stretch/>
        </p:blipFill>
        <p:spPr bwMode="auto">
          <a:xfrm>
            <a:off x="8458200" y="1219200"/>
            <a:ext cx="3276600" cy="24305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0" y="38100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hủ nh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5867400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06DB0D4F-6807-4C66-942F-0A438390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89" y="380717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E6C98506-6E98-48D7-9F60-319499D2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916" y="380717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E21A0E6-5A25-4193-8F0D-4FADA79B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73" y="42671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A0E946E-AD55-4984-B5C9-494A1D12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672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D005F58-C294-4C6F-9C00-C97B8053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78" y="52363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C26D0C-BEC2-4953-B623-BB84F956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08" y="524880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37E08C78-3E11-4978-A4E2-3B52B6B49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99" y="574818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64A3B4-1453-45F9-A31F-8A841F28B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26" y="574818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0BA1719-C7F8-48B7-8000-0A300CDC058E}"/>
              </a:ext>
            </a:extLst>
          </p:cNvPr>
          <p:cNvSpPr/>
          <p:nvPr/>
        </p:nvSpPr>
        <p:spPr>
          <a:xfrm>
            <a:off x="3350683" y="1389670"/>
            <a:ext cx="4572000" cy="1328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2B5072-48E1-42C3-A7A6-7CB2FDF0EC7B}"/>
              </a:ext>
            </a:extLst>
          </p:cNvPr>
          <p:cNvSpPr/>
          <p:nvPr/>
        </p:nvSpPr>
        <p:spPr>
          <a:xfrm>
            <a:off x="3350683" y="1407722"/>
            <a:ext cx="4572000" cy="1328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06DC69-CB01-4BB1-A29F-C37951A42CB8}"/>
              </a:ext>
            </a:extLst>
          </p:cNvPr>
          <p:cNvSpPr/>
          <p:nvPr/>
        </p:nvSpPr>
        <p:spPr>
          <a:xfrm>
            <a:off x="3246708" y="1579008"/>
            <a:ext cx="4779950" cy="7831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D84916-8F80-4615-9CB1-1771FBD5E160}"/>
              </a:ext>
            </a:extLst>
          </p:cNvPr>
          <p:cNvSpPr/>
          <p:nvPr/>
        </p:nvSpPr>
        <p:spPr>
          <a:xfrm>
            <a:off x="3320609" y="1216378"/>
            <a:ext cx="4628343" cy="16004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79797C-1A49-4519-BE59-24FCF422D374}"/>
              </a:ext>
            </a:extLst>
          </p:cNvPr>
          <p:cNvSpPr/>
          <p:nvPr/>
        </p:nvSpPr>
        <p:spPr>
          <a:xfrm>
            <a:off x="3246708" y="998815"/>
            <a:ext cx="4730744" cy="23495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68" y="1"/>
            <a:ext cx="12093611" cy="66923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00" y="805752"/>
            <a:ext cx="6064191" cy="83542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360" y="1676839"/>
            <a:ext cx="6526711" cy="477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8038" y="3430060"/>
            <a:ext cx="3745377" cy="26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783952" y="2435639"/>
            <a:ext cx="55035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10" name="Rounded Rectangle 9">
            <a:hlinkClick r:id="rId11" action="ppaction://hlinksldjump"/>
          </p:cNvPr>
          <p:cNvSpPr/>
          <p:nvPr/>
        </p:nvSpPr>
        <p:spPr>
          <a:xfrm>
            <a:off x="1694974" y="5303996"/>
            <a:ext cx="1505426" cy="1096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iêc</a:t>
            </a:r>
            <a:endParaRPr lang="en-US" sz="6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>
            <a:hlinkClick r:id="rId12" action="ppaction://hlinksldjump"/>
          </p:cNvPr>
          <p:cNvSpPr/>
          <p:nvPr/>
        </p:nvSpPr>
        <p:spPr>
          <a:xfrm>
            <a:off x="2667001" y="4707256"/>
            <a:ext cx="1446847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endParaRPr lang="en-US" sz="5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>
            <a:hlinkClick r:id="rId11" action="ppaction://hlinksldjump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iêp</a:t>
            </a:r>
            <a:endParaRPr lang="en-US" sz="5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5181601" y="4350385"/>
            <a:ext cx="1724025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tiệc</a:t>
            </a:r>
            <a:endParaRPr lang="en-US" sz="5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>
            <a:hlinkClick r:id="rId11" action="ppaction://hlinksldjump"/>
          </p:cNvPr>
          <p:cNvSpPr/>
          <p:nvPr/>
        </p:nvSpPr>
        <p:spPr>
          <a:xfrm>
            <a:off x="6043613" y="5194301"/>
            <a:ext cx="2598649" cy="76644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>
            <a:hlinkClick r:id="rId11" action="ppaction://hlinksldjump"/>
          </p:cNvPr>
          <p:cNvSpPr/>
          <p:nvPr/>
        </p:nvSpPr>
        <p:spPr>
          <a:xfrm>
            <a:off x="7772401" y="4595585"/>
            <a:ext cx="2176022" cy="70841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endParaRPr lang="en-US" sz="4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>
            <a:hlinkClick r:id="rId11" action="ppaction://hlinksldjump"/>
          </p:cNvPr>
          <p:cNvSpPr/>
          <p:nvPr/>
        </p:nvSpPr>
        <p:spPr>
          <a:xfrm>
            <a:off x="8839201" y="5304949"/>
            <a:ext cx="1788319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diệp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90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95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100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105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1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115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12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990600"/>
            <a:ext cx="8272979" cy="31186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91392" y="1522375"/>
            <a:ext cx="5009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6" y="-23194"/>
            <a:ext cx="11261908" cy="1283002"/>
          </a:xfrm>
          <a:prstGeom prst="rect">
            <a:avLst/>
          </a:prstGeom>
        </p:spPr>
      </p:pic>
      <p:pic>
        <p:nvPicPr>
          <p:cNvPr id="105" name="Picture 2" descr=" ">
            <a:extLst>
              <a:ext uri="{FF2B5EF4-FFF2-40B4-BE49-F238E27FC236}">
                <a16:creationId xmlns:a16="http://schemas.microsoft.com/office/drawing/2014/main" id="{3C76872C-9591-4D1B-B7DE-CB11973C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22330"/>
            <a:ext cx="25908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40 Easy Watercolor Painting Ideas For Beginners">
            <a:extLst>
              <a:ext uri="{FF2B5EF4-FFF2-40B4-BE49-F238E27FC236}">
                <a16:creationId xmlns:a16="http://schemas.microsoft.com/office/drawing/2014/main" id="{893B3EB0-63C1-4AB2-9E7C-58051688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798"/>
            <a:ext cx="2590800" cy="3841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Pretty little parakeet">
            <a:extLst>
              <a:ext uri="{FF2B5EF4-FFF2-40B4-BE49-F238E27FC236}">
                <a16:creationId xmlns:a16="http://schemas.microsoft.com/office/drawing/2014/main" id="{BFCBEC89-5B25-426E-BE9B-9FD06664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90800"/>
            <a:ext cx="2400300" cy="3841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4CFB0D8-279C-4987-9555-2C90A1FD363D}"/>
              </a:ext>
            </a:extLst>
          </p:cNvPr>
          <p:cNvSpPr/>
          <p:nvPr/>
        </p:nvSpPr>
        <p:spPr>
          <a:xfrm>
            <a:off x="1676400" y="1239629"/>
            <a:ext cx="9007824" cy="119181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ECCFA1-41FC-4622-8F26-170F6B6658A9}"/>
              </a:ext>
            </a:extLst>
          </p:cNvPr>
          <p:cNvSpPr/>
          <p:nvPr/>
        </p:nvSpPr>
        <p:spPr>
          <a:xfrm>
            <a:off x="1600200" y="328799"/>
            <a:ext cx="8703024" cy="783193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phụng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4EC14552-FBDE-4451-BFCD-EC039BF6A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4" t="82918"/>
          <a:stretch/>
        </p:blipFill>
        <p:spPr bwMode="auto">
          <a:xfrm>
            <a:off x="6705601" y="3581400"/>
            <a:ext cx="3886199" cy="1048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8800" y="5047880"/>
            <a:ext cx="9067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dúa</a:t>
            </a:r>
            <a:endParaRPr 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5047880"/>
            <a:ext cx="15937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/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31374" y="5047880"/>
            <a:ext cx="1765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/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1636" y="5777333"/>
            <a:ext cx="16049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/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Yến phụng có bộ lông tím biêng biếc, trông rất diêm dú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6748" y="39624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9" t="28205" r="1" b="16825"/>
          <a:stretch/>
        </p:blipFill>
        <p:spPr bwMode="auto">
          <a:xfrm>
            <a:off x="1752600" y="11341"/>
            <a:ext cx="8763000" cy="3792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F446F9-6EB5-4048-8A3D-A660BE0AB154}"/>
              </a:ext>
            </a:extLst>
          </p:cNvPr>
          <p:cNvSpPr/>
          <p:nvPr/>
        </p:nvSpPr>
        <p:spPr bwMode="auto">
          <a:xfrm>
            <a:off x="2367724" y="622298"/>
            <a:ext cx="2292351" cy="9017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7E565A-A20D-4BFE-B2FC-DC7E81850C83}"/>
              </a:ext>
            </a:extLst>
          </p:cNvPr>
          <p:cNvSpPr/>
          <p:nvPr/>
        </p:nvSpPr>
        <p:spPr bwMode="auto">
          <a:xfrm>
            <a:off x="2032049" y="622298"/>
            <a:ext cx="547852" cy="83289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082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93016" y="390829"/>
            <a:ext cx="547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28" y="2582151"/>
            <a:ext cx="8563953" cy="2786913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62932" y="2181553"/>
            <a:ext cx="2891710" cy="3588108"/>
            <a:chOff x="1468" y="1728"/>
            <a:chExt cx="843" cy="1046"/>
          </a:xfrm>
          <a:solidFill>
            <a:srgbClr val="A77FC6"/>
          </a:solidFill>
        </p:grpSpPr>
        <p:sp>
          <p:nvSpPr>
            <p:cNvPr id="5" name="Freeform 5"/>
            <p:cNvSpPr/>
            <p:nvPr/>
          </p:nvSpPr>
          <p:spPr bwMode="auto">
            <a:xfrm>
              <a:off x="2154" y="1889"/>
              <a:ext cx="157" cy="169"/>
            </a:xfrm>
            <a:custGeom>
              <a:avLst/>
              <a:gdLst>
                <a:gd name="T0" fmla="*/ 38 w 39"/>
                <a:gd name="T1" fmla="*/ 3 h 42"/>
                <a:gd name="T2" fmla="*/ 39 w 39"/>
                <a:gd name="T3" fmla="*/ 9 h 42"/>
                <a:gd name="T4" fmla="*/ 31 w 39"/>
                <a:gd name="T5" fmla="*/ 31 h 42"/>
                <a:gd name="T6" fmla="*/ 23 w 39"/>
                <a:gd name="T7" fmla="*/ 42 h 42"/>
                <a:gd name="T8" fmla="*/ 21 w 39"/>
                <a:gd name="T9" fmla="*/ 39 h 42"/>
                <a:gd name="T10" fmla="*/ 22 w 39"/>
                <a:gd name="T11" fmla="*/ 37 h 42"/>
                <a:gd name="T12" fmla="*/ 27 w 39"/>
                <a:gd name="T13" fmla="*/ 29 h 42"/>
                <a:gd name="T14" fmla="*/ 36 w 39"/>
                <a:gd name="T15" fmla="*/ 10 h 42"/>
                <a:gd name="T16" fmla="*/ 36 w 39"/>
                <a:gd name="T17" fmla="*/ 9 h 42"/>
                <a:gd name="T18" fmla="*/ 35 w 39"/>
                <a:gd name="T19" fmla="*/ 5 h 42"/>
                <a:gd name="T20" fmla="*/ 30 w 39"/>
                <a:gd name="T21" fmla="*/ 3 h 42"/>
                <a:gd name="T22" fmla="*/ 30 w 39"/>
                <a:gd name="T23" fmla="*/ 3 h 42"/>
                <a:gd name="T24" fmla="*/ 12 w 39"/>
                <a:gd name="T25" fmla="*/ 10 h 42"/>
                <a:gd name="T26" fmla="*/ 4 w 39"/>
                <a:gd name="T27" fmla="*/ 15 h 42"/>
                <a:gd name="T28" fmla="*/ 3 w 39"/>
                <a:gd name="T29" fmla="*/ 16 h 42"/>
                <a:gd name="T30" fmla="*/ 0 w 39"/>
                <a:gd name="T31" fmla="*/ 14 h 42"/>
                <a:gd name="T32" fmla="*/ 10 w 39"/>
                <a:gd name="T33" fmla="*/ 7 h 42"/>
                <a:gd name="T34" fmla="*/ 30 w 39"/>
                <a:gd name="T35" fmla="*/ 0 h 42"/>
                <a:gd name="T36" fmla="*/ 30 w 39"/>
                <a:gd name="T37" fmla="*/ 0 h 42"/>
                <a:gd name="T38" fmla="*/ 38 w 39"/>
                <a:gd name="T3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38" y="3"/>
                  </a:moveTo>
                  <a:cubicBezTo>
                    <a:pt x="39" y="5"/>
                    <a:pt x="39" y="7"/>
                    <a:pt x="39" y="9"/>
                  </a:cubicBezTo>
                  <a:cubicBezTo>
                    <a:pt x="39" y="16"/>
                    <a:pt x="35" y="25"/>
                    <a:pt x="31" y="31"/>
                  </a:cubicBezTo>
                  <a:cubicBezTo>
                    <a:pt x="27" y="36"/>
                    <a:pt x="24" y="40"/>
                    <a:pt x="23" y="42"/>
                  </a:cubicBezTo>
                  <a:cubicBezTo>
                    <a:pt x="22" y="41"/>
                    <a:pt x="21" y="40"/>
                    <a:pt x="21" y="39"/>
                  </a:cubicBezTo>
                  <a:cubicBezTo>
                    <a:pt x="21" y="38"/>
                    <a:pt x="21" y="38"/>
                    <a:pt x="22" y="37"/>
                  </a:cubicBezTo>
                  <a:cubicBezTo>
                    <a:pt x="23" y="35"/>
                    <a:pt x="25" y="32"/>
                    <a:pt x="27" y="29"/>
                  </a:cubicBezTo>
                  <a:cubicBezTo>
                    <a:pt x="32" y="23"/>
                    <a:pt x="36" y="15"/>
                    <a:pt x="36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6" y="8"/>
                    <a:pt x="35" y="6"/>
                    <a:pt x="35" y="5"/>
                  </a:cubicBezTo>
                  <a:cubicBezTo>
                    <a:pt x="34" y="4"/>
                    <a:pt x="32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18" y="7"/>
                    <a:pt x="12" y="10"/>
                  </a:cubicBezTo>
                  <a:cubicBezTo>
                    <a:pt x="9" y="12"/>
                    <a:pt x="6" y="14"/>
                    <a:pt x="4" y="15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5"/>
                    <a:pt x="1" y="14"/>
                    <a:pt x="0" y="14"/>
                  </a:cubicBezTo>
                  <a:cubicBezTo>
                    <a:pt x="2" y="12"/>
                    <a:pt x="5" y="10"/>
                    <a:pt x="10" y="7"/>
                  </a:cubicBezTo>
                  <a:cubicBezTo>
                    <a:pt x="16" y="3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1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081" y="2058"/>
              <a:ext cx="214" cy="382"/>
            </a:xfrm>
            <a:custGeom>
              <a:avLst/>
              <a:gdLst>
                <a:gd name="T0" fmla="*/ 53 w 53"/>
                <a:gd name="T1" fmla="*/ 41 h 95"/>
                <a:gd name="T2" fmla="*/ 53 w 53"/>
                <a:gd name="T3" fmla="*/ 41 h 95"/>
                <a:gd name="T4" fmla="*/ 3 w 53"/>
                <a:gd name="T5" fmla="*/ 95 h 95"/>
                <a:gd name="T6" fmla="*/ 2 w 53"/>
                <a:gd name="T7" fmla="*/ 93 h 95"/>
                <a:gd name="T8" fmla="*/ 1 w 53"/>
                <a:gd name="T9" fmla="*/ 92 h 95"/>
                <a:gd name="T10" fmla="*/ 0 w 53"/>
                <a:gd name="T11" fmla="*/ 92 h 95"/>
                <a:gd name="T12" fmla="*/ 0 w 53"/>
                <a:gd name="T13" fmla="*/ 92 h 95"/>
                <a:gd name="T14" fmla="*/ 33 w 53"/>
                <a:gd name="T15" fmla="*/ 77 h 95"/>
                <a:gd name="T16" fmla="*/ 49 w 53"/>
                <a:gd name="T17" fmla="*/ 41 h 95"/>
                <a:gd name="T18" fmla="*/ 45 w 53"/>
                <a:gd name="T19" fmla="*/ 16 h 95"/>
                <a:gd name="T20" fmla="*/ 37 w 53"/>
                <a:gd name="T21" fmla="*/ 1 h 95"/>
                <a:gd name="T22" fmla="*/ 37 w 53"/>
                <a:gd name="T23" fmla="*/ 1 h 95"/>
                <a:gd name="T24" fmla="*/ 39 w 53"/>
                <a:gd name="T25" fmla="*/ 2 h 95"/>
                <a:gd name="T26" fmla="*/ 40 w 53"/>
                <a:gd name="T27" fmla="*/ 1 h 95"/>
                <a:gd name="T28" fmla="*/ 41 w 53"/>
                <a:gd name="T29" fmla="*/ 0 h 95"/>
                <a:gd name="T30" fmla="*/ 48 w 53"/>
                <a:gd name="T31" fmla="*/ 15 h 95"/>
                <a:gd name="T32" fmla="*/ 53 w 53"/>
                <a:gd name="T33" fmla="*/ 4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95">
                  <a:moveTo>
                    <a:pt x="53" y="41"/>
                  </a:moveTo>
                  <a:cubicBezTo>
                    <a:pt x="53" y="41"/>
                    <a:pt x="53" y="41"/>
                    <a:pt x="53" y="41"/>
                  </a:cubicBezTo>
                  <a:cubicBezTo>
                    <a:pt x="53" y="65"/>
                    <a:pt x="39" y="86"/>
                    <a:pt x="3" y="95"/>
                  </a:cubicBezTo>
                  <a:cubicBezTo>
                    <a:pt x="3" y="94"/>
                    <a:pt x="2" y="93"/>
                    <a:pt x="2" y="93"/>
                  </a:cubicBezTo>
                  <a:cubicBezTo>
                    <a:pt x="2" y="92"/>
                    <a:pt x="1" y="92"/>
                    <a:pt x="1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4" y="88"/>
                    <a:pt x="25" y="83"/>
                    <a:pt x="33" y="77"/>
                  </a:cubicBezTo>
                  <a:cubicBezTo>
                    <a:pt x="45" y="67"/>
                    <a:pt x="49" y="55"/>
                    <a:pt x="49" y="41"/>
                  </a:cubicBezTo>
                  <a:cubicBezTo>
                    <a:pt x="49" y="33"/>
                    <a:pt x="48" y="25"/>
                    <a:pt x="45" y="16"/>
                  </a:cubicBezTo>
                  <a:cubicBezTo>
                    <a:pt x="43" y="11"/>
                    <a:pt x="40" y="6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2"/>
                    <a:pt x="39" y="2"/>
                  </a:cubicBezTo>
                  <a:cubicBezTo>
                    <a:pt x="39" y="2"/>
                    <a:pt x="40" y="1"/>
                    <a:pt x="40" y="1"/>
                  </a:cubicBezTo>
                  <a:cubicBezTo>
                    <a:pt x="40" y="1"/>
                    <a:pt x="40" y="1"/>
                    <a:pt x="41" y="0"/>
                  </a:cubicBezTo>
                  <a:cubicBezTo>
                    <a:pt x="44" y="5"/>
                    <a:pt x="46" y="10"/>
                    <a:pt x="48" y="15"/>
                  </a:cubicBezTo>
                  <a:cubicBezTo>
                    <a:pt x="51" y="24"/>
                    <a:pt x="53" y="33"/>
                    <a:pt x="5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057" y="2179"/>
              <a:ext cx="210" cy="24"/>
            </a:xfrm>
            <a:custGeom>
              <a:avLst/>
              <a:gdLst>
                <a:gd name="T0" fmla="*/ 52 w 52"/>
                <a:gd name="T1" fmla="*/ 4 h 6"/>
                <a:gd name="T2" fmla="*/ 52 w 52"/>
                <a:gd name="T3" fmla="*/ 5 h 6"/>
                <a:gd name="T4" fmla="*/ 50 w 52"/>
                <a:gd name="T5" fmla="*/ 6 h 6"/>
                <a:gd name="T6" fmla="*/ 50 w 52"/>
                <a:gd name="T7" fmla="*/ 6 h 6"/>
                <a:gd name="T8" fmla="*/ 29 w 52"/>
                <a:gd name="T9" fmla="*/ 4 h 6"/>
                <a:gd name="T10" fmla="*/ 28 w 52"/>
                <a:gd name="T11" fmla="*/ 4 h 6"/>
                <a:gd name="T12" fmla="*/ 2 w 52"/>
                <a:gd name="T13" fmla="*/ 6 h 6"/>
                <a:gd name="T14" fmla="*/ 2 w 52"/>
                <a:gd name="T15" fmla="*/ 6 h 6"/>
                <a:gd name="T16" fmla="*/ 0 w 52"/>
                <a:gd name="T17" fmla="*/ 5 h 6"/>
                <a:gd name="T18" fmla="*/ 0 w 52"/>
                <a:gd name="T19" fmla="*/ 4 h 6"/>
                <a:gd name="T20" fmla="*/ 1 w 52"/>
                <a:gd name="T21" fmla="*/ 2 h 6"/>
                <a:gd name="T22" fmla="*/ 10 w 52"/>
                <a:gd name="T23" fmla="*/ 1 h 6"/>
                <a:gd name="T24" fmla="*/ 29 w 52"/>
                <a:gd name="T25" fmla="*/ 0 h 6"/>
                <a:gd name="T26" fmla="*/ 51 w 52"/>
                <a:gd name="T27" fmla="*/ 2 h 6"/>
                <a:gd name="T28" fmla="*/ 52 w 52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6">
                  <a:moveTo>
                    <a:pt x="52" y="4"/>
                  </a:moveTo>
                  <a:cubicBezTo>
                    <a:pt x="52" y="4"/>
                    <a:pt x="52" y="5"/>
                    <a:pt x="52" y="5"/>
                  </a:cubicBezTo>
                  <a:cubicBezTo>
                    <a:pt x="52" y="6"/>
                    <a:pt x="51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3" y="5"/>
                    <a:pt x="36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14" y="4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5" y="2"/>
                    <a:pt x="10" y="1"/>
                  </a:cubicBezTo>
                  <a:cubicBezTo>
                    <a:pt x="15" y="1"/>
                    <a:pt x="21" y="0"/>
                    <a:pt x="29" y="0"/>
                  </a:cubicBezTo>
                  <a:cubicBezTo>
                    <a:pt x="36" y="0"/>
                    <a:pt x="44" y="1"/>
                    <a:pt x="51" y="2"/>
                  </a:cubicBezTo>
                  <a:cubicBezTo>
                    <a:pt x="51" y="3"/>
                    <a:pt x="52" y="3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069" y="2223"/>
              <a:ext cx="185" cy="20"/>
            </a:xfrm>
            <a:custGeom>
              <a:avLst/>
              <a:gdLst>
                <a:gd name="T0" fmla="*/ 46 w 46"/>
                <a:gd name="T1" fmla="*/ 3 h 5"/>
                <a:gd name="T2" fmla="*/ 46 w 46"/>
                <a:gd name="T3" fmla="*/ 3 h 5"/>
                <a:gd name="T4" fmla="*/ 44 w 46"/>
                <a:gd name="T5" fmla="*/ 5 h 5"/>
                <a:gd name="T6" fmla="*/ 44 w 46"/>
                <a:gd name="T7" fmla="*/ 5 h 5"/>
                <a:gd name="T8" fmla="*/ 2 w 46"/>
                <a:gd name="T9" fmla="*/ 4 h 5"/>
                <a:gd name="T10" fmla="*/ 0 w 46"/>
                <a:gd name="T11" fmla="*/ 2 h 5"/>
                <a:gd name="T12" fmla="*/ 2 w 46"/>
                <a:gd name="T13" fmla="*/ 0 h 5"/>
                <a:gd name="T14" fmla="*/ 32 w 46"/>
                <a:gd name="T15" fmla="*/ 0 h 5"/>
                <a:gd name="T16" fmla="*/ 45 w 46"/>
                <a:gd name="T17" fmla="*/ 1 h 5"/>
                <a:gd name="T18" fmla="*/ 46 w 46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25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24" y="0"/>
                    <a:pt x="32" y="0"/>
                  </a:cubicBezTo>
                  <a:cubicBezTo>
                    <a:pt x="40" y="1"/>
                    <a:pt x="45" y="1"/>
                    <a:pt x="45" y="1"/>
                  </a:cubicBezTo>
                  <a:cubicBezTo>
                    <a:pt x="46" y="1"/>
                    <a:pt x="46" y="2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230" y="2046"/>
              <a:ext cx="16" cy="20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3 h 5"/>
                <a:gd name="T4" fmla="*/ 3 w 4"/>
                <a:gd name="T5" fmla="*/ 4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150" y="1953"/>
              <a:ext cx="88" cy="105"/>
            </a:xfrm>
            <a:custGeom>
              <a:avLst/>
              <a:gdLst>
                <a:gd name="T0" fmla="*/ 22 w 22"/>
                <a:gd name="T1" fmla="*/ 23 h 26"/>
                <a:gd name="T2" fmla="*/ 20 w 22"/>
                <a:gd name="T3" fmla="*/ 25 h 26"/>
                <a:gd name="T4" fmla="*/ 20 w 22"/>
                <a:gd name="T5" fmla="*/ 26 h 26"/>
                <a:gd name="T6" fmla="*/ 0 w 22"/>
                <a:gd name="T7" fmla="*/ 2 h 26"/>
                <a:gd name="T8" fmla="*/ 1 w 22"/>
                <a:gd name="T9" fmla="*/ 2 h 26"/>
                <a:gd name="T10" fmla="*/ 2 w 22"/>
                <a:gd name="T11" fmla="*/ 2 h 26"/>
                <a:gd name="T12" fmla="*/ 4 w 22"/>
                <a:gd name="T13" fmla="*/ 0 h 26"/>
                <a:gd name="T14" fmla="*/ 22 w 22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22" y="23"/>
                  </a:moveTo>
                  <a:cubicBezTo>
                    <a:pt x="21" y="24"/>
                    <a:pt x="20" y="25"/>
                    <a:pt x="20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14" y="17"/>
                    <a:pt x="8" y="9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11" y="7"/>
                    <a:pt x="17" y="15"/>
                    <a:pt x="2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2069" y="2247"/>
              <a:ext cx="153" cy="64"/>
            </a:xfrm>
            <a:custGeom>
              <a:avLst/>
              <a:gdLst>
                <a:gd name="T0" fmla="*/ 37 w 38"/>
                <a:gd name="T1" fmla="*/ 13 h 16"/>
                <a:gd name="T2" fmla="*/ 38 w 38"/>
                <a:gd name="T3" fmla="*/ 15 h 16"/>
                <a:gd name="T4" fmla="*/ 36 w 38"/>
                <a:gd name="T5" fmla="*/ 16 h 16"/>
                <a:gd name="T6" fmla="*/ 35 w 38"/>
                <a:gd name="T7" fmla="*/ 16 h 16"/>
                <a:gd name="T8" fmla="*/ 25 w 38"/>
                <a:gd name="T9" fmla="*/ 10 h 16"/>
                <a:gd name="T10" fmla="*/ 5 w 38"/>
                <a:gd name="T11" fmla="*/ 4 h 16"/>
                <a:gd name="T12" fmla="*/ 4 w 38"/>
                <a:gd name="T13" fmla="*/ 4 h 16"/>
                <a:gd name="T14" fmla="*/ 2 w 38"/>
                <a:gd name="T15" fmla="*/ 4 h 16"/>
                <a:gd name="T16" fmla="*/ 2 w 38"/>
                <a:gd name="T17" fmla="*/ 4 h 16"/>
                <a:gd name="T18" fmla="*/ 0 w 38"/>
                <a:gd name="T19" fmla="*/ 3 h 16"/>
                <a:gd name="T20" fmla="*/ 0 w 38"/>
                <a:gd name="T21" fmla="*/ 2 h 16"/>
                <a:gd name="T22" fmla="*/ 1 w 38"/>
                <a:gd name="T23" fmla="*/ 1 h 16"/>
                <a:gd name="T24" fmla="*/ 4 w 38"/>
                <a:gd name="T25" fmla="*/ 0 h 16"/>
                <a:gd name="T26" fmla="*/ 26 w 38"/>
                <a:gd name="T27" fmla="*/ 6 h 16"/>
                <a:gd name="T28" fmla="*/ 37 w 38"/>
                <a:gd name="T2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6">
                  <a:moveTo>
                    <a:pt x="37" y="13"/>
                  </a:moveTo>
                  <a:cubicBezTo>
                    <a:pt x="38" y="13"/>
                    <a:pt x="38" y="14"/>
                    <a:pt x="38" y="15"/>
                  </a:cubicBezTo>
                  <a:cubicBezTo>
                    <a:pt x="37" y="16"/>
                    <a:pt x="37" y="16"/>
                    <a:pt x="36" y="16"/>
                  </a:cubicBezTo>
                  <a:cubicBezTo>
                    <a:pt x="36" y="16"/>
                    <a:pt x="35" y="16"/>
                    <a:pt x="35" y="16"/>
                  </a:cubicBezTo>
                  <a:cubicBezTo>
                    <a:pt x="35" y="16"/>
                    <a:pt x="31" y="13"/>
                    <a:pt x="25" y="10"/>
                  </a:cubicBezTo>
                  <a:cubicBezTo>
                    <a:pt x="19" y="7"/>
                    <a:pt x="11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2" y="0"/>
                    <a:pt x="20" y="3"/>
                    <a:pt x="26" y="6"/>
                  </a:cubicBezTo>
                  <a:cubicBezTo>
                    <a:pt x="33" y="10"/>
                    <a:pt x="37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146" y="1945"/>
              <a:ext cx="20" cy="16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4 h 4"/>
                <a:gd name="T4" fmla="*/ 2 w 5"/>
                <a:gd name="T5" fmla="*/ 4 h 4"/>
                <a:gd name="T6" fmla="*/ 1 w 5"/>
                <a:gd name="T7" fmla="*/ 4 h 4"/>
                <a:gd name="T8" fmla="*/ 0 w 5"/>
                <a:gd name="T9" fmla="*/ 3 h 4"/>
                <a:gd name="T10" fmla="*/ 0 w 5"/>
                <a:gd name="T11" fmla="*/ 2 h 4"/>
                <a:gd name="T12" fmla="*/ 1 w 5"/>
                <a:gd name="T13" fmla="*/ 1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988" y="2082"/>
              <a:ext cx="166" cy="64"/>
            </a:xfrm>
            <a:custGeom>
              <a:avLst/>
              <a:gdLst>
                <a:gd name="T0" fmla="*/ 41 w 41"/>
                <a:gd name="T1" fmla="*/ 2 h 16"/>
                <a:gd name="T2" fmla="*/ 41 w 41"/>
                <a:gd name="T3" fmla="*/ 4 h 16"/>
                <a:gd name="T4" fmla="*/ 41 w 41"/>
                <a:gd name="T5" fmla="*/ 5 h 16"/>
                <a:gd name="T6" fmla="*/ 35 w 41"/>
                <a:gd name="T7" fmla="*/ 11 h 16"/>
                <a:gd name="T8" fmla="*/ 20 w 41"/>
                <a:gd name="T9" fmla="*/ 16 h 16"/>
                <a:gd name="T10" fmla="*/ 20 w 41"/>
                <a:gd name="T11" fmla="*/ 16 h 16"/>
                <a:gd name="T12" fmla="*/ 10 w 41"/>
                <a:gd name="T13" fmla="*/ 13 h 16"/>
                <a:gd name="T14" fmla="*/ 0 w 41"/>
                <a:gd name="T15" fmla="*/ 3 h 16"/>
                <a:gd name="T16" fmla="*/ 1 w 41"/>
                <a:gd name="T17" fmla="*/ 0 h 16"/>
                <a:gd name="T18" fmla="*/ 2 w 41"/>
                <a:gd name="T19" fmla="*/ 0 h 16"/>
                <a:gd name="T20" fmla="*/ 4 w 41"/>
                <a:gd name="T21" fmla="*/ 1 h 16"/>
                <a:gd name="T22" fmla="*/ 12 w 41"/>
                <a:gd name="T23" fmla="*/ 10 h 16"/>
                <a:gd name="T24" fmla="*/ 20 w 41"/>
                <a:gd name="T25" fmla="*/ 12 h 16"/>
                <a:gd name="T26" fmla="*/ 21 w 41"/>
                <a:gd name="T27" fmla="*/ 12 h 16"/>
                <a:gd name="T28" fmla="*/ 38 w 41"/>
                <a:gd name="T29" fmla="*/ 2 h 16"/>
                <a:gd name="T30" fmla="*/ 39 w 41"/>
                <a:gd name="T31" fmla="*/ 2 h 16"/>
                <a:gd name="T32" fmla="*/ 41 w 41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16">
                  <a:moveTo>
                    <a:pt x="41" y="2"/>
                  </a:moveTo>
                  <a:cubicBezTo>
                    <a:pt x="41" y="3"/>
                    <a:pt x="41" y="3"/>
                    <a:pt x="41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0" y="5"/>
                    <a:pt x="38" y="8"/>
                    <a:pt x="35" y="11"/>
                  </a:cubicBezTo>
                  <a:cubicBezTo>
                    <a:pt x="31" y="13"/>
                    <a:pt x="26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6"/>
                    <a:pt x="14" y="15"/>
                    <a:pt x="10" y="13"/>
                  </a:cubicBezTo>
                  <a:cubicBezTo>
                    <a:pt x="7" y="11"/>
                    <a:pt x="4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7" y="5"/>
                    <a:pt x="10" y="8"/>
                    <a:pt x="12" y="10"/>
                  </a:cubicBezTo>
                  <a:cubicBezTo>
                    <a:pt x="15" y="11"/>
                    <a:pt x="18" y="12"/>
                    <a:pt x="20" y="12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30" y="12"/>
                    <a:pt x="37" y="3"/>
                    <a:pt x="38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980" y="1849"/>
              <a:ext cx="174" cy="108"/>
            </a:xfrm>
            <a:custGeom>
              <a:avLst/>
              <a:gdLst>
                <a:gd name="T0" fmla="*/ 43 w 43"/>
                <a:gd name="T1" fmla="*/ 24 h 27"/>
                <a:gd name="T2" fmla="*/ 42 w 43"/>
                <a:gd name="T3" fmla="*/ 25 h 27"/>
                <a:gd name="T4" fmla="*/ 41 w 43"/>
                <a:gd name="T5" fmla="*/ 26 h 27"/>
                <a:gd name="T6" fmla="*/ 41 w 43"/>
                <a:gd name="T7" fmla="*/ 27 h 27"/>
                <a:gd name="T8" fmla="*/ 1 w 43"/>
                <a:gd name="T9" fmla="*/ 4 h 27"/>
                <a:gd name="T10" fmla="*/ 0 w 43"/>
                <a:gd name="T11" fmla="*/ 0 h 27"/>
                <a:gd name="T12" fmla="*/ 43 w 43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43" y="24"/>
                  </a:moveTo>
                  <a:cubicBezTo>
                    <a:pt x="42" y="24"/>
                    <a:pt x="42" y="25"/>
                    <a:pt x="42" y="25"/>
                  </a:cubicBezTo>
                  <a:cubicBezTo>
                    <a:pt x="41" y="25"/>
                    <a:pt x="41" y="25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29" y="16"/>
                    <a:pt x="15" y="8"/>
                    <a:pt x="1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5" y="3"/>
                    <a:pt x="30" y="12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2069" y="2440"/>
              <a:ext cx="52" cy="282"/>
            </a:xfrm>
            <a:custGeom>
              <a:avLst/>
              <a:gdLst>
                <a:gd name="T0" fmla="*/ 13 w 13"/>
                <a:gd name="T1" fmla="*/ 42 h 70"/>
                <a:gd name="T2" fmla="*/ 9 w 13"/>
                <a:gd name="T3" fmla="*/ 65 h 70"/>
                <a:gd name="T4" fmla="*/ 9 w 13"/>
                <a:gd name="T5" fmla="*/ 66 h 70"/>
                <a:gd name="T6" fmla="*/ 0 w 13"/>
                <a:gd name="T7" fmla="*/ 70 h 70"/>
                <a:gd name="T8" fmla="*/ 0 w 13"/>
                <a:gd name="T9" fmla="*/ 68 h 70"/>
                <a:gd name="T10" fmla="*/ 0 w 13"/>
                <a:gd name="T11" fmla="*/ 66 h 70"/>
                <a:gd name="T12" fmla="*/ 6 w 13"/>
                <a:gd name="T13" fmla="*/ 63 h 70"/>
                <a:gd name="T14" fmla="*/ 10 w 13"/>
                <a:gd name="T15" fmla="*/ 42 h 70"/>
                <a:gd name="T16" fmla="*/ 6 w 13"/>
                <a:gd name="T17" fmla="*/ 13 h 70"/>
                <a:gd name="T18" fmla="*/ 2 w 13"/>
                <a:gd name="T19" fmla="*/ 1 h 70"/>
                <a:gd name="T20" fmla="*/ 6 w 13"/>
                <a:gd name="T21" fmla="*/ 0 h 70"/>
                <a:gd name="T22" fmla="*/ 9 w 13"/>
                <a:gd name="T23" fmla="*/ 12 h 70"/>
                <a:gd name="T24" fmla="*/ 13 w 13"/>
                <a:gd name="T25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0">
                  <a:moveTo>
                    <a:pt x="13" y="42"/>
                  </a:moveTo>
                  <a:cubicBezTo>
                    <a:pt x="13" y="50"/>
                    <a:pt x="12" y="58"/>
                    <a:pt x="9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68"/>
                    <a:pt x="3" y="69"/>
                    <a:pt x="0" y="70"/>
                  </a:cubicBezTo>
                  <a:cubicBezTo>
                    <a:pt x="0" y="70"/>
                    <a:pt x="0" y="69"/>
                    <a:pt x="0" y="68"/>
                  </a:cubicBezTo>
                  <a:cubicBezTo>
                    <a:pt x="0" y="68"/>
                    <a:pt x="0" y="67"/>
                    <a:pt x="0" y="66"/>
                  </a:cubicBezTo>
                  <a:cubicBezTo>
                    <a:pt x="2" y="65"/>
                    <a:pt x="4" y="64"/>
                    <a:pt x="6" y="63"/>
                  </a:cubicBezTo>
                  <a:cubicBezTo>
                    <a:pt x="9" y="57"/>
                    <a:pt x="10" y="50"/>
                    <a:pt x="10" y="42"/>
                  </a:cubicBezTo>
                  <a:cubicBezTo>
                    <a:pt x="10" y="31"/>
                    <a:pt x="8" y="21"/>
                    <a:pt x="6" y="13"/>
                  </a:cubicBezTo>
                  <a:cubicBezTo>
                    <a:pt x="4" y="7"/>
                    <a:pt x="3" y="3"/>
                    <a:pt x="2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2"/>
                    <a:pt x="8" y="6"/>
                    <a:pt x="9" y="12"/>
                  </a:cubicBezTo>
                  <a:cubicBezTo>
                    <a:pt x="11" y="20"/>
                    <a:pt x="13" y="31"/>
                    <a:pt x="1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2077" y="2428"/>
              <a:ext cx="16" cy="16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0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1 w 4"/>
                <a:gd name="T11" fmla="*/ 0 h 4"/>
                <a:gd name="T12" fmla="*/ 2 w 4"/>
                <a:gd name="T13" fmla="*/ 0 h 4"/>
                <a:gd name="T14" fmla="*/ 3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783" y="2416"/>
              <a:ext cx="298" cy="40"/>
            </a:xfrm>
            <a:custGeom>
              <a:avLst/>
              <a:gdLst>
                <a:gd name="T0" fmla="*/ 74 w 74"/>
                <a:gd name="T1" fmla="*/ 3 h 10"/>
                <a:gd name="T2" fmla="*/ 74 w 74"/>
                <a:gd name="T3" fmla="*/ 3 h 10"/>
                <a:gd name="T4" fmla="*/ 73 w 74"/>
                <a:gd name="T5" fmla="*/ 4 h 10"/>
                <a:gd name="T6" fmla="*/ 73 w 74"/>
                <a:gd name="T7" fmla="*/ 5 h 10"/>
                <a:gd name="T8" fmla="*/ 73 w 74"/>
                <a:gd name="T9" fmla="*/ 7 h 10"/>
                <a:gd name="T10" fmla="*/ 50 w 74"/>
                <a:gd name="T11" fmla="*/ 10 h 10"/>
                <a:gd name="T12" fmla="*/ 40 w 74"/>
                <a:gd name="T13" fmla="*/ 10 h 10"/>
                <a:gd name="T14" fmla="*/ 0 w 74"/>
                <a:gd name="T15" fmla="*/ 4 h 10"/>
                <a:gd name="T16" fmla="*/ 1 w 74"/>
                <a:gd name="T17" fmla="*/ 3 h 10"/>
                <a:gd name="T18" fmla="*/ 1 w 74"/>
                <a:gd name="T19" fmla="*/ 2 h 10"/>
                <a:gd name="T20" fmla="*/ 0 w 74"/>
                <a:gd name="T21" fmla="*/ 1 h 10"/>
                <a:gd name="T22" fmla="*/ 0 w 74"/>
                <a:gd name="T23" fmla="*/ 0 h 10"/>
                <a:gd name="T24" fmla="*/ 40 w 74"/>
                <a:gd name="T25" fmla="*/ 6 h 10"/>
                <a:gd name="T26" fmla="*/ 50 w 74"/>
                <a:gd name="T27" fmla="*/ 6 h 10"/>
                <a:gd name="T28" fmla="*/ 74 w 74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0">
                  <a:moveTo>
                    <a:pt x="74" y="3"/>
                  </a:moveTo>
                  <a:cubicBezTo>
                    <a:pt x="74" y="3"/>
                    <a:pt x="74" y="3"/>
                    <a:pt x="74" y="3"/>
                  </a:cubicBezTo>
                  <a:cubicBezTo>
                    <a:pt x="73" y="3"/>
                    <a:pt x="73" y="4"/>
                    <a:pt x="73" y="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6"/>
                    <a:pt x="73" y="7"/>
                  </a:cubicBezTo>
                  <a:cubicBezTo>
                    <a:pt x="66" y="8"/>
                    <a:pt x="59" y="9"/>
                    <a:pt x="50" y="10"/>
                  </a:cubicBezTo>
                  <a:cubicBezTo>
                    <a:pt x="47" y="10"/>
                    <a:pt x="43" y="10"/>
                    <a:pt x="40" y="10"/>
                  </a:cubicBezTo>
                  <a:cubicBezTo>
                    <a:pt x="25" y="10"/>
                    <a:pt x="12" y="8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4"/>
                    <a:pt x="25" y="6"/>
                    <a:pt x="40" y="6"/>
                  </a:cubicBezTo>
                  <a:cubicBezTo>
                    <a:pt x="43" y="6"/>
                    <a:pt x="46" y="6"/>
                    <a:pt x="50" y="6"/>
                  </a:cubicBezTo>
                  <a:cubicBezTo>
                    <a:pt x="59" y="5"/>
                    <a:pt x="67" y="4"/>
                    <a:pt x="7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053" y="2706"/>
              <a:ext cx="16" cy="20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2 h 5"/>
                <a:gd name="T4" fmla="*/ 4 w 4"/>
                <a:gd name="T5" fmla="*/ 4 h 5"/>
                <a:gd name="T6" fmla="*/ 0 w 4"/>
                <a:gd name="T7" fmla="*/ 5 h 5"/>
                <a:gd name="T8" fmla="*/ 0 w 4"/>
                <a:gd name="T9" fmla="*/ 2 h 5"/>
                <a:gd name="T10" fmla="*/ 0 w 4"/>
                <a:gd name="T11" fmla="*/ 1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041" y="2682"/>
              <a:ext cx="28" cy="28"/>
            </a:xfrm>
            <a:custGeom>
              <a:avLst/>
              <a:gdLst>
                <a:gd name="T0" fmla="*/ 5 w 7"/>
                <a:gd name="T1" fmla="*/ 3 h 7"/>
                <a:gd name="T2" fmla="*/ 7 w 7"/>
                <a:gd name="T3" fmla="*/ 6 h 7"/>
                <a:gd name="T4" fmla="*/ 3 w 7"/>
                <a:gd name="T5" fmla="*/ 7 h 7"/>
                <a:gd name="T6" fmla="*/ 0 w 7"/>
                <a:gd name="T7" fmla="*/ 4 h 7"/>
                <a:gd name="T8" fmla="*/ 0 w 7"/>
                <a:gd name="T9" fmla="*/ 2 h 7"/>
                <a:gd name="T10" fmla="*/ 0 w 7"/>
                <a:gd name="T11" fmla="*/ 0 h 7"/>
                <a:gd name="T12" fmla="*/ 5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3"/>
                  </a:moveTo>
                  <a:cubicBezTo>
                    <a:pt x="6" y="4"/>
                    <a:pt x="7" y="5"/>
                    <a:pt x="7" y="6"/>
                  </a:cubicBezTo>
                  <a:cubicBezTo>
                    <a:pt x="6" y="7"/>
                    <a:pt x="4" y="7"/>
                    <a:pt x="3" y="7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1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1980" y="2722"/>
              <a:ext cx="89" cy="52"/>
            </a:xfrm>
            <a:custGeom>
              <a:avLst/>
              <a:gdLst>
                <a:gd name="T0" fmla="*/ 22 w 22"/>
                <a:gd name="T1" fmla="*/ 0 h 13"/>
                <a:gd name="T2" fmla="*/ 19 w 22"/>
                <a:gd name="T3" fmla="*/ 8 h 13"/>
                <a:gd name="T4" fmla="*/ 10 w 22"/>
                <a:gd name="T5" fmla="*/ 13 h 13"/>
                <a:gd name="T6" fmla="*/ 3 w 22"/>
                <a:gd name="T7" fmla="*/ 10 h 13"/>
                <a:gd name="T8" fmla="*/ 0 w 22"/>
                <a:gd name="T9" fmla="*/ 4 h 13"/>
                <a:gd name="T10" fmla="*/ 4 w 22"/>
                <a:gd name="T11" fmla="*/ 4 h 13"/>
                <a:gd name="T12" fmla="*/ 10 w 22"/>
                <a:gd name="T13" fmla="*/ 9 h 13"/>
                <a:gd name="T14" fmla="*/ 16 w 22"/>
                <a:gd name="T15" fmla="*/ 6 h 13"/>
                <a:gd name="T16" fmla="*/ 18 w 22"/>
                <a:gd name="T17" fmla="*/ 1 h 13"/>
                <a:gd name="T18" fmla="*/ 22 w 22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0"/>
                  </a:moveTo>
                  <a:cubicBezTo>
                    <a:pt x="22" y="3"/>
                    <a:pt x="21" y="6"/>
                    <a:pt x="19" y="8"/>
                  </a:cubicBezTo>
                  <a:cubicBezTo>
                    <a:pt x="17" y="11"/>
                    <a:pt x="14" y="13"/>
                    <a:pt x="10" y="13"/>
                  </a:cubicBezTo>
                  <a:cubicBezTo>
                    <a:pt x="7" y="13"/>
                    <a:pt x="4" y="12"/>
                    <a:pt x="3" y="10"/>
                  </a:cubicBezTo>
                  <a:cubicBezTo>
                    <a:pt x="1" y="8"/>
                    <a:pt x="1" y="6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7"/>
                    <a:pt x="6" y="9"/>
                    <a:pt x="10" y="9"/>
                  </a:cubicBezTo>
                  <a:cubicBezTo>
                    <a:pt x="12" y="9"/>
                    <a:pt x="14" y="8"/>
                    <a:pt x="16" y="6"/>
                  </a:cubicBezTo>
                  <a:cubicBezTo>
                    <a:pt x="17" y="5"/>
                    <a:pt x="17" y="3"/>
                    <a:pt x="18" y="1"/>
                  </a:cubicBezTo>
                  <a:cubicBezTo>
                    <a:pt x="19" y="1"/>
                    <a:pt x="21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1996" y="2710"/>
              <a:ext cx="57" cy="28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1 h 7"/>
                <a:gd name="T4" fmla="*/ 14 w 14"/>
                <a:gd name="T5" fmla="*/ 4 h 7"/>
                <a:gd name="T6" fmla="*/ 10 w 14"/>
                <a:gd name="T7" fmla="*/ 5 h 7"/>
                <a:gd name="T8" fmla="*/ 0 w 14"/>
                <a:gd name="T9" fmla="*/ 7 h 7"/>
                <a:gd name="T10" fmla="*/ 0 w 14"/>
                <a:gd name="T11" fmla="*/ 6 h 7"/>
                <a:gd name="T12" fmla="*/ 1 w 14"/>
                <a:gd name="T13" fmla="*/ 3 h 7"/>
                <a:gd name="T14" fmla="*/ 9 w 14"/>
                <a:gd name="T15" fmla="*/ 2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5"/>
                    <a:pt x="11" y="5"/>
                    <a:pt x="10" y="5"/>
                  </a:cubicBezTo>
                  <a:cubicBezTo>
                    <a:pt x="7" y="6"/>
                    <a:pt x="3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3"/>
                    <a:pt x="6" y="2"/>
                    <a:pt x="9" y="2"/>
                  </a:cubicBezTo>
                  <a:cubicBezTo>
                    <a:pt x="11" y="1"/>
                    <a:pt x="12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1984" y="2682"/>
              <a:ext cx="57" cy="40"/>
            </a:xfrm>
            <a:custGeom>
              <a:avLst/>
              <a:gdLst>
                <a:gd name="T0" fmla="*/ 14 w 14"/>
                <a:gd name="T1" fmla="*/ 2 h 10"/>
                <a:gd name="T2" fmla="*/ 14 w 14"/>
                <a:gd name="T3" fmla="*/ 4 h 10"/>
                <a:gd name="T4" fmla="*/ 4 w 14"/>
                <a:gd name="T5" fmla="*/ 10 h 10"/>
                <a:gd name="T6" fmla="*/ 0 w 14"/>
                <a:gd name="T7" fmla="*/ 10 h 10"/>
                <a:gd name="T8" fmla="*/ 3 w 14"/>
                <a:gd name="T9" fmla="*/ 4 h 10"/>
                <a:gd name="T10" fmla="*/ 14 w 14"/>
                <a:gd name="T11" fmla="*/ 0 h 10"/>
                <a:gd name="T12" fmla="*/ 14 w 14"/>
                <a:gd name="T13" fmla="*/ 0 h 10"/>
                <a:gd name="T14" fmla="*/ 14 w 1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14" y="2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8" y="4"/>
                    <a:pt x="5" y="7"/>
                    <a:pt x="4" y="10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8"/>
                    <a:pt x="1" y="6"/>
                    <a:pt x="3" y="4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1892" y="2275"/>
              <a:ext cx="141" cy="65"/>
            </a:xfrm>
            <a:custGeom>
              <a:avLst/>
              <a:gdLst>
                <a:gd name="T0" fmla="*/ 35 w 35"/>
                <a:gd name="T1" fmla="*/ 1 h 16"/>
                <a:gd name="T2" fmla="*/ 34 w 35"/>
                <a:gd name="T3" fmla="*/ 3 h 16"/>
                <a:gd name="T4" fmla="*/ 28 w 35"/>
                <a:gd name="T5" fmla="*/ 9 h 16"/>
                <a:gd name="T6" fmla="*/ 14 w 35"/>
                <a:gd name="T7" fmla="*/ 16 h 16"/>
                <a:gd name="T8" fmla="*/ 14 w 35"/>
                <a:gd name="T9" fmla="*/ 16 h 16"/>
                <a:gd name="T10" fmla="*/ 6 w 35"/>
                <a:gd name="T11" fmla="*/ 13 h 16"/>
                <a:gd name="T12" fmla="*/ 0 w 35"/>
                <a:gd name="T13" fmla="*/ 7 h 16"/>
                <a:gd name="T14" fmla="*/ 1 w 35"/>
                <a:gd name="T15" fmla="*/ 7 h 16"/>
                <a:gd name="T16" fmla="*/ 2 w 35"/>
                <a:gd name="T17" fmla="*/ 5 h 16"/>
                <a:gd name="T18" fmla="*/ 2 w 35"/>
                <a:gd name="T19" fmla="*/ 5 h 16"/>
                <a:gd name="T20" fmla="*/ 2 w 35"/>
                <a:gd name="T21" fmla="*/ 4 h 16"/>
                <a:gd name="T22" fmla="*/ 14 w 35"/>
                <a:gd name="T23" fmla="*/ 12 h 16"/>
                <a:gd name="T24" fmla="*/ 14 w 35"/>
                <a:gd name="T25" fmla="*/ 12 h 16"/>
                <a:gd name="T26" fmla="*/ 26 w 35"/>
                <a:gd name="T27" fmla="*/ 6 h 16"/>
                <a:gd name="T28" fmla="*/ 31 w 35"/>
                <a:gd name="T29" fmla="*/ 0 h 16"/>
                <a:gd name="T30" fmla="*/ 33 w 35"/>
                <a:gd name="T31" fmla="*/ 0 h 16"/>
                <a:gd name="T32" fmla="*/ 34 w 35"/>
                <a:gd name="T33" fmla="*/ 0 h 16"/>
                <a:gd name="T34" fmla="*/ 35 w 35"/>
                <a:gd name="T3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16">
                  <a:moveTo>
                    <a:pt x="35" y="1"/>
                  </a:moveTo>
                  <a:cubicBezTo>
                    <a:pt x="35" y="2"/>
                    <a:pt x="35" y="2"/>
                    <a:pt x="34" y="3"/>
                  </a:cubicBezTo>
                  <a:cubicBezTo>
                    <a:pt x="34" y="3"/>
                    <a:pt x="32" y="6"/>
                    <a:pt x="28" y="9"/>
                  </a:cubicBezTo>
                  <a:cubicBezTo>
                    <a:pt x="25" y="12"/>
                    <a:pt x="20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9" y="15"/>
                    <a:pt x="6" y="13"/>
                  </a:cubicBezTo>
                  <a:cubicBezTo>
                    <a:pt x="4" y="12"/>
                    <a:pt x="2" y="10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10"/>
                    <a:pt x="10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2"/>
                    <a:pt x="23" y="9"/>
                    <a:pt x="26" y="6"/>
                  </a:cubicBezTo>
                  <a:cubicBezTo>
                    <a:pt x="29" y="3"/>
                    <a:pt x="31" y="0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1980" y="2722"/>
              <a:ext cx="20" cy="16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3 h 4"/>
                <a:gd name="T4" fmla="*/ 4 w 5"/>
                <a:gd name="T5" fmla="*/ 4 h 4"/>
                <a:gd name="T6" fmla="*/ 0 w 5"/>
                <a:gd name="T7" fmla="*/ 4 h 4"/>
                <a:gd name="T8" fmla="*/ 0 w 5"/>
                <a:gd name="T9" fmla="*/ 3 h 4"/>
                <a:gd name="T10" fmla="*/ 1 w 5"/>
                <a:gd name="T11" fmla="*/ 0 h 4"/>
                <a:gd name="T12" fmla="*/ 5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1968" y="1861"/>
              <a:ext cx="24" cy="88"/>
            </a:xfrm>
            <a:custGeom>
              <a:avLst/>
              <a:gdLst>
                <a:gd name="T0" fmla="*/ 6 w 6"/>
                <a:gd name="T1" fmla="*/ 16 h 22"/>
                <a:gd name="T2" fmla="*/ 6 w 6"/>
                <a:gd name="T3" fmla="*/ 16 h 22"/>
                <a:gd name="T4" fmla="*/ 6 w 6"/>
                <a:gd name="T5" fmla="*/ 20 h 22"/>
                <a:gd name="T6" fmla="*/ 4 w 6"/>
                <a:gd name="T7" fmla="*/ 22 h 22"/>
                <a:gd name="T8" fmla="*/ 4 w 6"/>
                <a:gd name="T9" fmla="*/ 22 h 22"/>
                <a:gd name="T10" fmla="*/ 2 w 6"/>
                <a:gd name="T11" fmla="*/ 20 h 22"/>
                <a:gd name="T12" fmla="*/ 2 w 6"/>
                <a:gd name="T13" fmla="*/ 16 h 22"/>
                <a:gd name="T14" fmla="*/ 0 w 6"/>
                <a:gd name="T15" fmla="*/ 0 h 22"/>
                <a:gd name="T16" fmla="*/ 4 w 6"/>
                <a:gd name="T17" fmla="*/ 1 h 22"/>
                <a:gd name="T18" fmla="*/ 6 w 6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6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ubicBezTo>
                    <a:pt x="2" y="20"/>
                    <a:pt x="2" y="18"/>
                    <a:pt x="2" y="16"/>
                  </a:cubicBezTo>
                  <a:cubicBezTo>
                    <a:pt x="2" y="12"/>
                    <a:pt x="2" y="6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6" y="6"/>
                    <a:pt x="6" y="12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912" y="2722"/>
              <a:ext cx="72" cy="16"/>
            </a:xfrm>
            <a:custGeom>
              <a:avLst/>
              <a:gdLst>
                <a:gd name="T0" fmla="*/ 18 w 18"/>
                <a:gd name="T1" fmla="*/ 0 h 4"/>
                <a:gd name="T2" fmla="*/ 17 w 18"/>
                <a:gd name="T3" fmla="*/ 3 h 4"/>
                <a:gd name="T4" fmla="*/ 17 w 18"/>
                <a:gd name="T5" fmla="*/ 4 h 4"/>
                <a:gd name="T6" fmla="*/ 11 w 18"/>
                <a:gd name="T7" fmla="*/ 4 h 4"/>
                <a:gd name="T8" fmla="*/ 0 w 18"/>
                <a:gd name="T9" fmla="*/ 4 h 4"/>
                <a:gd name="T10" fmla="*/ 0 w 18"/>
                <a:gd name="T11" fmla="*/ 0 h 4"/>
                <a:gd name="T12" fmla="*/ 11 w 18"/>
                <a:gd name="T13" fmla="*/ 0 h 4"/>
                <a:gd name="T14" fmla="*/ 18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7" y="1"/>
                    <a:pt x="17" y="2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5" y="4"/>
                    <a:pt x="13" y="4"/>
                    <a:pt x="11" y="4"/>
                  </a:cubicBezTo>
                  <a:cubicBezTo>
                    <a:pt x="7" y="4"/>
                    <a:pt x="3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4" y="0"/>
                    <a:pt x="8" y="0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3" name="Freeform 27"/>
            <p:cNvSpPr/>
            <p:nvPr/>
          </p:nvSpPr>
          <p:spPr bwMode="auto">
            <a:xfrm>
              <a:off x="1960" y="1845"/>
              <a:ext cx="24" cy="20"/>
            </a:xfrm>
            <a:custGeom>
              <a:avLst/>
              <a:gdLst>
                <a:gd name="T0" fmla="*/ 5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0 h 5"/>
                <a:gd name="T8" fmla="*/ 5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1"/>
                  </a:moveTo>
                  <a:cubicBezTo>
                    <a:pt x="5" y="2"/>
                    <a:pt x="6" y="3"/>
                    <a:pt x="6" y="5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4" name="Freeform 28"/>
            <p:cNvSpPr/>
            <p:nvPr/>
          </p:nvSpPr>
          <p:spPr bwMode="auto">
            <a:xfrm>
              <a:off x="1863" y="1764"/>
              <a:ext cx="117" cy="85"/>
            </a:xfrm>
            <a:custGeom>
              <a:avLst/>
              <a:gdLst>
                <a:gd name="T0" fmla="*/ 29 w 29"/>
                <a:gd name="T1" fmla="*/ 21 h 21"/>
                <a:gd name="T2" fmla="*/ 24 w 29"/>
                <a:gd name="T3" fmla="*/ 20 h 21"/>
                <a:gd name="T4" fmla="*/ 24 w 29"/>
                <a:gd name="T5" fmla="*/ 19 h 21"/>
                <a:gd name="T6" fmla="*/ 2 w 29"/>
                <a:gd name="T7" fmla="*/ 4 h 21"/>
                <a:gd name="T8" fmla="*/ 0 w 29"/>
                <a:gd name="T9" fmla="*/ 2 h 21"/>
                <a:gd name="T10" fmla="*/ 0 w 29"/>
                <a:gd name="T11" fmla="*/ 2 h 21"/>
                <a:gd name="T12" fmla="*/ 2 w 29"/>
                <a:gd name="T13" fmla="*/ 0 h 21"/>
                <a:gd name="T14" fmla="*/ 2 w 29"/>
                <a:gd name="T15" fmla="*/ 0 h 21"/>
                <a:gd name="T16" fmla="*/ 29 w 29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">
                  <a:moveTo>
                    <a:pt x="29" y="21"/>
                  </a:moveTo>
                  <a:cubicBezTo>
                    <a:pt x="27" y="20"/>
                    <a:pt x="26" y="20"/>
                    <a:pt x="24" y="20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0" y="12"/>
                    <a:pt x="14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" y="2"/>
                    <a:pt x="25" y="1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5" name="Freeform 29"/>
            <p:cNvSpPr/>
            <p:nvPr/>
          </p:nvSpPr>
          <p:spPr bwMode="auto">
            <a:xfrm>
              <a:off x="1932" y="1857"/>
              <a:ext cx="36" cy="80"/>
            </a:xfrm>
            <a:custGeom>
              <a:avLst/>
              <a:gdLst>
                <a:gd name="T0" fmla="*/ 9 w 9"/>
                <a:gd name="T1" fmla="*/ 18 h 20"/>
                <a:gd name="T2" fmla="*/ 9 w 9"/>
                <a:gd name="T3" fmla="*/ 18 h 20"/>
                <a:gd name="T4" fmla="*/ 8 w 9"/>
                <a:gd name="T5" fmla="*/ 20 h 20"/>
                <a:gd name="T6" fmla="*/ 7 w 9"/>
                <a:gd name="T7" fmla="*/ 20 h 20"/>
                <a:gd name="T8" fmla="*/ 5 w 9"/>
                <a:gd name="T9" fmla="*/ 18 h 20"/>
                <a:gd name="T10" fmla="*/ 3 w 9"/>
                <a:gd name="T11" fmla="*/ 7 h 20"/>
                <a:gd name="T12" fmla="*/ 0 w 9"/>
                <a:gd name="T13" fmla="*/ 0 h 20"/>
                <a:gd name="T14" fmla="*/ 5 w 9"/>
                <a:gd name="T15" fmla="*/ 0 h 20"/>
                <a:gd name="T16" fmla="*/ 7 w 9"/>
                <a:gd name="T17" fmla="*/ 6 h 20"/>
                <a:gd name="T18" fmla="*/ 9 w 9"/>
                <a:gd name="T19" fmla="*/ 14 h 20"/>
                <a:gd name="T20" fmla="*/ 9 w 9"/>
                <a:gd name="T2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0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5" y="18"/>
                  </a:cubicBezTo>
                  <a:cubicBezTo>
                    <a:pt x="5" y="18"/>
                    <a:pt x="5" y="13"/>
                    <a:pt x="3" y="7"/>
                  </a:cubicBezTo>
                  <a:cubicBezTo>
                    <a:pt x="2" y="4"/>
                    <a:pt x="2" y="2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2"/>
                    <a:pt x="6" y="4"/>
                    <a:pt x="7" y="6"/>
                  </a:cubicBezTo>
                  <a:cubicBezTo>
                    <a:pt x="8" y="9"/>
                    <a:pt x="8" y="12"/>
                    <a:pt x="9" y="14"/>
                  </a:cubicBezTo>
                  <a:cubicBezTo>
                    <a:pt x="9" y="16"/>
                    <a:pt x="9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6" name="Freeform 30"/>
            <p:cNvSpPr/>
            <p:nvPr/>
          </p:nvSpPr>
          <p:spPr bwMode="auto">
            <a:xfrm>
              <a:off x="1855" y="2146"/>
              <a:ext cx="125" cy="61"/>
            </a:xfrm>
            <a:custGeom>
              <a:avLst/>
              <a:gdLst>
                <a:gd name="T0" fmla="*/ 24 w 31"/>
                <a:gd name="T1" fmla="*/ 2 h 15"/>
                <a:gd name="T2" fmla="*/ 24 w 31"/>
                <a:gd name="T3" fmla="*/ 2 h 15"/>
                <a:gd name="T4" fmla="*/ 31 w 31"/>
                <a:gd name="T5" fmla="*/ 9 h 15"/>
                <a:gd name="T6" fmla="*/ 27 w 31"/>
                <a:gd name="T7" fmla="*/ 14 h 15"/>
                <a:gd name="T8" fmla="*/ 19 w 31"/>
                <a:gd name="T9" fmla="*/ 15 h 15"/>
                <a:gd name="T10" fmla="*/ 15 w 31"/>
                <a:gd name="T11" fmla="*/ 15 h 15"/>
                <a:gd name="T12" fmla="*/ 16 w 31"/>
                <a:gd name="T13" fmla="*/ 13 h 15"/>
                <a:gd name="T14" fmla="*/ 16 w 31"/>
                <a:gd name="T15" fmla="*/ 13 h 15"/>
                <a:gd name="T16" fmla="*/ 14 w 31"/>
                <a:gd name="T17" fmla="*/ 11 h 15"/>
                <a:gd name="T18" fmla="*/ 19 w 31"/>
                <a:gd name="T19" fmla="*/ 11 h 15"/>
                <a:gd name="T20" fmla="*/ 25 w 31"/>
                <a:gd name="T21" fmla="*/ 10 h 15"/>
                <a:gd name="T22" fmla="*/ 27 w 31"/>
                <a:gd name="T23" fmla="*/ 9 h 15"/>
                <a:gd name="T24" fmla="*/ 27 w 31"/>
                <a:gd name="T25" fmla="*/ 8 h 15"/>
                <a:gd name="T26" fmla="*/ 23 w 31"/>
                <a:gd name="T27" fmla="*/ 6 h 15"/>
                <a:gd name="T28" fmla="*/ 12 w 31"/>
                <a:gd name="T29" fmla="*/ 4 h 15"/>
                <a:gd name="T30" fmla="*/ 5 w 31"/>
                <a:gd name="T31" fmla="*/ 6 h 15"/>
                <a:gd name="T32" fmla="*/ 4 w 31"/>
                <a:gd name="T33" fmla="*/ 7 h 15"/>
                <a:gd name="T34" fmla="*/ 5 w 31"/>
                <a:gd name="T35" fmla="*/ 8 h 15"/>
                <a:gd name="T36" fmla="*/ 9 w 31"/>
                <a:gd name="T37" fmla="*/ 10 h 15"/>
                <a:gd name="T38" fmla="*/ 14 w 31"/>
                <a:gd name="T39" fmla="*/ 11 h 15"/>
                <a:gd name="T40" fmla="*/ 12 w 31"/>
                <a:gd name="T41" fmla="*/ 12 h 15"/>
                <a:gd name="T42" fmla="*/ 12 w 31"/>
                <a:gd name="T43" fmla="*/ 14 h 15"/>
                <a:gd name="T44" fmla="*/ 9 w 31"/>
                <a:gd name="T45" fmla="*/ 14 h 15"/>
                <a:gd name="T46" fmla="*/ 0 w 31"/>
                <a:gd name="T47" fmla="*/ 7 h 15"/>
                <a:gd name="T48" fmla="*/ 4 w 31"/>
                <a:gd name="T49" fmla="*/ 2 h 15"/>
                <a:gd name="T50" fmla="*/ 12 w 31"/>
                <a:gd name="T51" fmla="*/ 0 h 15"/>
                <a:gd name="T52" fmla="*/ 24 w 31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15">
                  <a:moveTo>
                    <a:pt x="24" y="2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8" y="5"/>
                    <a:pt x="31" y="6"/>
                    <a:pt x="31" y="9"/>
                  </a:cubicBezTo>
                  <a:cubicBezTo>
                    <a:pt x="31" y="12"/>
                    <a:pt x="29" y="13"/>
                    <a:pt x="27" y="14"/>
                  </a:cubicBezTo>
                  <a:cubicBezTo>
                    <a:pt x="25" y="15"/>
                    <a:pt x="22" y="15"/>
                    <a:pt x="19" y="15"/>
                  </a:cubicBezTo>
                  <a:cubicBezTo>
                    <a:pt x="18" y="15"/>
                    <a:pt x="17" y="15"/>
                    <a:pt x="15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5" y="11"/>
                    <a:pt x="14" y="11"/>
                  </a:cubicBezTo>
                  <a:cubicBezTo>
                    <a:pt x="16" y="11"/>
                    <a:pt x="17" y="11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19" y="5"/>
                    <a:pt x="15" y="4"/>
                    <a:pt x="12" y="4"/>
                  </a:cubicBezTo>
                  <a:cubicBezTo>
                    <a:pt x="9" y="4"/>
                    <a:pt x="7" y="5"/>
                    <a:pt x="5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5" y="9"/>
                    <a:pt x="7" y="10"/>
                    <a:pt x="9" y="10"/>
                  </a:cubicBezTo>
                  <a:cubicBezTo>
                    <a:pt x="11" y="10"/>
                    <a:pt x="12" y="11"/>
                    <a:pt x="14" y="11"/>
                  </a:cubicBezTo>
                  <a:cubicBezTo>
                    <a:pt x="13" y="11"/>
                    <a:pt x="12" y="11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6" y="1"/>
                    <a:pt x="9" y="1"/>
                    <a:pt x="12" y="0"/>
                  </a:cubicBezTo>
                  <a:cubicBezTo>
                    <a:pt x="16" y="0"/>
                    <a:pt x="20" y="1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7" name="Freeform 31"/>
            <p:cNvSpPr/>
            <p:nvPr/>
          </p:nvSpPr>
          <p:spPr bwMode="auto">
            <a:xfrm>
              <a:off x="1944" y="1841"/>
              <a:ext cx="24" cy="20"/>
            </a:xfrm>
            <a:custGeom>
              <a:avLst/>
              <a:gdLst>
                <a:gd name="T0" fmla="*/ 4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1 h 5"/>
                <a:gd name="T8" fmla="*/ 0 w 6"/>
                <a:gd name="T9" fmla="*/ 0 h 5"/>
                <a:gd name="T10" fmla="*/ 4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5" y="2"/>
                    <a:pt x="5" y="3"/>
                    <a:pt x="6" y="5"/>
                  </a:cubicBezTo>
                  <a:cubicBezTo>
                    <a:pt x="5" y="5"/>
                    <a:pt x="3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8" name="Freeform 32"/>
            <p:cNvSpPr/>
            <p:nvPr/>
          </p:nvSpPr>
          <p:spPr bwMode="auto">
            <a:xfrm>
              <a:off x="1924" y="1841"/>
              <a:ext cx="28" cy="16"/>
            </a:xfrm>
            <a:custGeom>
              <a:avLst/>
              <a:gdLst>
                <a:gd name="T0" fmla="*/ 5 w 7"/>
                <a:gd name="T1" fmla="*/ 1 h 4"/>
                <a:gd name="T2" fmla="*/ 7 w 7"/>
                <a:gd name="T3" fmla="*/ 4 h 4"/>
                <a:gd name="T4" fmla="*/ 2 w 7"/>
                <a:gd name="T5" fmla="*/ 4 h 4"/>
                <a:gd name="T6" fmla="*/ 2 w 7"/>
                <a:gd name="T7" fmla="*/ 3 h 4"/>
                <a:gd name="T8" fmla="*/ 0 w 7"/>
                <a:gd name="T9" fmla="*/ 0 h 4"/>
                <a:gd name="T10" fmla="*/ 5 w 7"/>
                <a:gd name="T11" fmla="*/ 0 h 4"/>
                <a:gd name="T12" fmla="*/ 5 w 7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6" y="2"/>
                    <a:pt x="6" y="3"/>
                    <a:pt x="7" y="4"/>
                  </a:cubicBezTo>
                  <a:cubicBezTo>
                    <a:pt x="5" y="4"/>
                    <a:pt x="4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9" name="Freeform 33"/>
            <p:cNvSpPr/>
            <p:nvPr/>
          </p:nvSpPr>
          <p:spPr bwMode="auto">
            <a:xfrm>
              <a:off x="1916" y="1841"/>
              <a:ext cx="16" cy="16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4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4 w 4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0" name="Freeform 34"/>
            <p:cNvSpPr/>
            <p:nvPr/>
          </p:nvSpPr>
          <p:spPr bwMode="auto">
            <a:xfrm>
              <a:off x="1908" y="1816"/>
              <a:ext cx="36" cy="25"/>
            </a:xfrm>
            <a:custGeom>
              <a:avLst/>
              <a:gdLst>
                <a:gd name="T0" fmla="*/ 9 w 9"/>
                <a:gd name="T1" fmla="*/ 6 h 6"/>
                <a:gd name="T2" fmla="*/ 4 w 9"/>
                <a:gd name="T3" fmla="*/ 6 h 6"/>
                <a:gd name="T4" fmla="*/ 2 w 9"/>
                <a:gd name="T5" fmla="*/ 4 h 6"/>
                <a:gd name="T6" fmla="*/ 0 w 9"/>
                <a:gd name="T7" fmla="*/ 2 h 6"/>
                <a:gd name="T8" fmla="*/ 1 w 9"/>
                <a:gd name="T9" fmla="*/ 2 h 6"/>
                <a:gd name="T10" fmla="*/ 2 w 9"/>
                <a:gd name="T11" fmla="*/ 0 h 6"/>
                <a:gd name="T12" fmla="*/ 3 w 9"/>
                <a:gd name="T13" fmla="*/ 1 h 6"/>
                <a:gd name="T14" fmla="*/ 9 w 9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9" y="6"/>
                  </a:move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6" y="2"/>
                    <a:pt x="7" y="4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1" name="Freeform 35"/>
            <p:cNvSpPr/>
            <p:nvPr/>
          </p:nvSpPr>
          <p:spPr bwMode="auto">
            <a:xfrm>
              <a:off x="1904" y="2191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" name="Freeform 36"/>
            <p:cNvSpPr/>
            <p:nvPr/>
          </p:nvSpPr>
          <p:spPr bwMode="auto">
            <a:xfrm>
              <a:off x="1887" y="2203"/>
              <a:ext cx="29" cy="92"/>
            </a:xfrm>
            <a:custGeom>
              <a:avLst/>
              <a:gdLst>
                <a:gd name="T0" fmla="*/ 7 w 7"/>
                <a:gd name="T1" fmla="*/ 1 h 23"/>
                <a:gd name="T2" fmla="*/ 3 w 7"/>
                <a:gd name="T3" fmla="*/ 22 h 23"/>
                <a:gd name="T4" fmla="*/ 3 w 7"/>
                <a:gd name="T5" fmla="*/ 23 h 23"/>
                <a:gd name="T6" fmla="*/ 3 w 7"/>
                <a:gd name="T7" fmla="*/ 22 h 23"/>
                <a:gd name="T8" fmla="*/ 1 w 7"/>
                <a:gd name="T9" fmla="*/ 21 h 23"/>
                <a:gd name="T10" fmla="*/ 0 w 7"/>
                <a:gd name="T11" fmla="*/ 21 h 23"/>
                <a:gd name="T12" fmla="*/ 0 w 7"/>
                <a:gd name="T13" fmla="*/ 22 h 23"/>
                <a:gd name="T14" fmla="*/ 4 w 7"/>
                <a:gd name="T15" fmla="*/ 0 h 23"/>
                <a:gd name="T16" fmla="*/ 7 w 7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7" y="1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3" name="Freeform 37"/>
            <p:cNvSpPr/>
            <p:nvPr/>
          </p:nvSpPr>
          <p:spPr bwMode="auto">
            <a:xfrm>
              <a:off x="1775" y="1841"/>
              <a:ext cx="141" cy="32"/>
            </a:xfrm>
            <a:custGeom>
              <a:avLst/>
              <a:gdLst>
                <a:gd name="T0" fmla="*/ 35 w 35"/>
                <a:gd name="T1" fmla="*/ 2 h 8"/>
                <a:gd name="T2" fmla="*/ 35 w 35"/>
                <a:gd name="T3" fmla="*/ 4 h 8"/>
                <a:gd name="T4" fmla="*/ 0 w 35"/>
                <a:gd name="T5" fmla="*/ 8 h 8"/>
                <a:gd name="T6" fmla="*/ 0 w 35"/>
                <a:gd name="T7" fmla="*/ 8 h 8"/>
                <a:gd name="T8" fmla="*/ 1 w 35"/>
                <a:gd name="T9" fmla="*/ 6 h 8"/>
                <a:gd name="T10" fmla="*/ 1 w 35"/>
                <a:gd name="T11" fmla="*/ 5 h 8"/>
                <a:gd name="T12" fmla="*/ 1 w 35"/>
                <a:gd name="T13" fmla="*/ 4 h 8"/>
                <a:gd name="T14" fmla="*/ 35 w 35"/>
                <a:gd name="T15" fmla="*/ 0 h 8"/>
                <a:gd name="T16" fmla="*/ 35 w 35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">
                  <a:moveTo>
                    <a:pt x="35" y="2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22" y="4"/>
                    <a:pt x="1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1" y="1"/>
                    <a:pt x="22" y="0"/>
                    <a:pt x="35" y="0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Freeform 38"/>
            <p:cNvSpPr/>
            <p:nvPr/>
          </p:nvSpPr>
          <p:spPr bwMode="auto">
            <a:xfrm>
              <a:off x="1883" y="2682"/>
              <a:ext cx="29" cy="40"/>
            </a:xfrm>
            <a:custGeom>
              <a:avLst/>
              <a:gdLst>
                <a:gd name="T0" fmla="*/ 7 w 7"/>
                <a:gd name="T1" fmla="*/ 8 h 10"/>
                <a:gd name="T2" fmla="*/ 7 w 7"/>
                <a:gd name="T3" fmla="*/ 10 h 10"/>
                <a:gd name="T4" fmla="*/ 4 w 7"/>
                <a:gd name="T5" fmla="*/ 9 h 10"/>
                <a:gd name="T6" fmla="*/ 4 w 7"/>
                <a:gd name="T7" fmla="*/ 8 h 10"/>
                <a:gd name="T8" fmla="*/ 0 w 7"/>
                <a:gd name="T9" fmla="*/ 4 h 10"/>
                <a:gd name="T10" fmla="*/ 0 w 7"/>
                <a:gd name="T11" fmla="*/ 2 h 10"/>
                <a:gd name="T12" fmla="*/ 0 w 7"/>
                <a:gd name="T13" fmla="*/ 0 h 10"/>
                <a:gd name="T14" fmla="*/ 6 w 7"/>
                <a:gd name="T15" fmla="*/ 3 h 10"/>
                <a:gd name="T16" fmla="*/ 7 w 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7" y="8"/>
                  </a:moveTo>
                  <a:cubicBezTo>
                    <a:pt x="7" y="9"/>
                    <a:pt x="7" y="9"/>
                    <a:pt x="7" y="10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5" y="1"/>
                    <a:pt x="6" y="3"/>
                  </a:cubicBezTo>
                  <a:cubicBezTo>
                    <a:pt x="7" y="4"/>
                    <a:pt x="7" y="6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Freeform 39"/>
            <p:cNvSpPr/>
            <p:nvPr/>
          </p:nvSpPr>
          <p:spPr bwMode="auto">
            <a:xfrm>
              <a:off x="1896" y="2718"/>
              <a:ext cx="16" cy="20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4 h 5"/>
                <a:gd name="T6" fmla="*/ 1 w 4"/>
                <a:gd name="T7" fmla="*/ 0 h 5"/>
                <a:gd name="T8" fmla="*/ 4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3"/>
                    <a:pt x="4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Freeform 40"/>
            <p:cNvSpPr/>
            <p:nvPr/>
          </p:nvSpPr>
          <p:spPr bwMode="auto">
            <a:xfrm>
              <a:off x="1827" y="2722"/>
              <a:ext cx="85" cy="52"/>
            </a:xfrm>
            <a:custGeom>
              <a:avLst/>
              <a:gdLst>
                <a:gd name="T0" fmla="*/ 21 w 21"/>
                <a:gd name="T1" fmla="*/ 4 h 13"/>
                <a:gd name="T2" fmla="*/ 18 w 21"/>
                <a:gd name="T3" fmla="*/ 8 h 13"/>
                <a:gd name="T4" fmla="*/ 9 w 21"/>
                <a:gd name="T5" fmla="*/ 13 h 13"/>
                <a:gd name="T6" fmla="*/ 2 w 21"/>
                <a:gd name="T7" fmla="*/ 10 h 13"/>
                <a:gd name="T8" fmla="*/ 0 w 21"/>
                <a:gd name="T9" fmla="*/ 3 h 13"/>
                <a:gd name="T10" fmla="*/ 0 w 21"/>
                <a:gd name="T11" fmla="*/ 0 h 13"/>
                <a:gd name="T12" fmla="*/ 4 w 21"/>
                <a:gd name="T13" fmla="*/ 1 h 13"/>
                <a:gd name="T14" fmla="*/ 3 w 21"/>
                <a:gd name="T15" fmla="*/ 3 h 13"/>
                <a:gd name="T16" fmla="*/ 9 w 21"/>
                <a:gd name="T17" fmla="*/ 9 h 13"/>
                <a:gd name="T18" fmla="*/ 15 w 21"/>
                <a:gd name="T19" fmla="*/ 6 h 13"/>
                <a:gd name="T20" fmla="*/ 17 w 21"/>
                <a:gd name="T21" fmla="*/ 3 h 13"/>
                <a:gd name="T22" fmla="*/ 21 w 21"/>
                <a:gd name="T2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21" y="4"/>
                  </a:moveTo>
                  <a:cubicBezTo>
                    <a:pt x="20" y="5"/>
                    <a:pt x="19" y="7"/>
                    <a:pt x="18" y="8"/>
                  </a:cubicBezTo>
                  <a:cubicBezTo>
                    <a:pt x="16" y="11"/>
                    <a:pt x="13" y="13"/>
                    <a:pt x="9" y="13"/>
                  </a:cubicBezTo>
                  <a:cubicBezTo>
                    <a:pt x="6" y="13"/>
                    <a:pt x="4" y="12"/>
                    <a:pt x="2" y="10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4" y="7"/>
                    <a:pt x="5" y="9"/>
                    <a:pt x="9" y="9"/>
                  </a:cubicBezTo>
                  <a:cubicBezTo>
                    <a:pt x="12" y="9"/>
                    <a:pt x="14" y="8"/>
                    <a:pt x="15" y="6"/>
                  </a:cubicBezTo>
                  <a:cubicBezTo>
                    <a:pt x="16" y="5"/>
                    <a:pt x="16" y="4"/>
                    <a:pt x="17" y="3"/>
                  </a:cubicBezTo>
                  <a:cubicBezTo>
                    <a:pt x="18" y="3"/>
                    <a:pt x="19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7" name="Freeform 41"/>
            <p:cNvSpPr/>
            <p:nvPr/>
          </p:nvSpPr>
          <p:spPr bwMode="auto">
            <a:xfrm>
              <a:off x="1883" y="2287"/>
              <a:ext cx="17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2 w 4"/>
                <a:gd name="T7" fmla="*/ 4 h 4"/>
                <a:gd name="T8" fmla="*/ 1 w 4"/>
                <a:gd name="T9" fmla="*/ 3 h 4"/>
                <a:gd name="T10" fmla="*/ 0 w 4"/>
                <a:gd name="T11" fmla="*/ 2 h 4"/>
                <a:gd name="T12" fmla="*/ 1 w 4"/>
                <a:gd name="T13" fmla="*/ 1 h 4"/>
                <a:gd name="T14" fmla="*/ 1 w 4"/>
                <a:gd name="T15" fmla="*/ 0 h 4"/>
                <a:gd name="T16" fmla="*/ 2 w 4"/>
                <a:gd name="T17" fmla="*/ 0 h 4"/>
                <a:gd name="T18" fmla="*/ 4 w 4"/>
                <a:gd name="T19" fmla="*/ 1 h 4"/>
                <a:gd name="T20" fmla="*/ 4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8" name="Freeform 42"/>
            <p:cNvSpPr/>
            <p:nvPr/>
          </p:nvSpPr>
          <p:spPr bwMode="auto">
            <a:xfrm>
              <a:off x="1843" y="2710"/>
              <a:ext cx="57" cy="24"/>
            </a:xfrm>
            <a:custGeom>
              <a:avLst/>
              <a:gdLst>
                <a:gd name="T0" fmla="*/ 14 w 14"/>
                <a:gd name="T1" fmla="*/ 2 h 6"/>
                <a:gd name="T2" fmla="*/ 13 w 14"/>
                <a:gd name="T3" fmla="*/ 6 h 6"/>
                <a:gd name="T4" fmla="*/ 0 w 14"/>
                <a:gd name="T5" fmla="*/ 4 h 6"/>
                <a:gd name="T6" fmla="*/ 1 w 14"/>
                <a:gd name="T7" fmla="*/ 0 h 6"/>
                <a:gd name="T8" fmla="*/ 14 w 1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cubicBezTo>
                    <a:pt x="13" y="4"/>
                    <a:pt x="13" y="5"/>
                    <a:pt x="13" y="6"/>
                  </a:cubicBezTo>
                  <a:cubicBezTo>
                    <a:pt x="8" y="6"/>
                    <a:pt x="4" y="5"/>
                    <a:pt x="0" y="4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5" y="1"/>
                    <a:pt x="9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Freeform 43"/>
            <p:cNvSpPr/>
            <p:nvPr/>
          </p:nvSpPr>
          <p:spPr bwMode="auto">
            <a:xfrm>
              <a:off x="1758" y="2243"/>
              <a:ext cx="134" cy="72"/>
            </a:xfrm>
            <a:custGeom>
              <a:avLst/>
              <a:gdLst>
                <a:gd name="T0" fmla="*/ 32 w 33"/>
                <a:gd name="T1" fmla="*/ 14 h 18"/>
                <a:gd name="T2" fmla="*/ 33 w 33"/>
                <a:gd name="T3" fmla="*/ 15 h 18"/>
                <a:gd name="T4" fmla="*/ 30 w 33"/>
                <a:gd name="T5" fmla="*/ 16 h 18"/>
                <a:gd name="T6" fmla="*/ 20 w 33"/>
                <a:gd name="T7" fmla="*/ 18 h 18"/>
                <a:gd name="T8" fmla="*/ 19 w 33"/>
                <a:gd name="T9" fmla="*/ 18 h 18"/>
                <a:gd name="T10" fmla="*/ 8 w 33"/>
                <a:gd name="T11" fmla="*/ 15 h 18"/>
                <a:gd name="T12" fmla="*/ 0 w 33"/>
                <a:gd name="T13" fmla="*/ 3 h 18"/>
                <a:gd name="T14" fmla="*/ 1 w 33"/>
                <a:gd name="T15" fmla="*/ 1 h 18"/>
                <a:gd name="T16" fmla="*/ 2 w 33"/>
                <a:gd name="T17" fmla="*/ 0 h 18"/>
                <a:gd name="T18" fmla="*/ 4 w 33"/>
                <a:gd name="T19" fmla="*/ 2 h 18"/>
                <a:gd name="T20" fmla="*/ 11 w 33"/>
                <a:gd name="T21" fmla="*/ 12 h 18"/>
                <a:gd name="T22" fmla="*/ 20 w 33"/>
                <a:gd name="T23" fmla="*/ 14 h 18"/>
                <a:gd name="T24" fmla="*/ 20 w 33"/>
                <a:gd name="T25" fmla="*/ 14 h 18"/>
                <a:gd name="T26" fmla="*/ 32 w 33"/>
                <a:gd name="T27" fmla="*/ 12 h 18"/>
                <a:gd name="T28" fmla="*/ 31 w 33"/>
                <a:gd name="T29" fmla="*/ 13 h 18"/>
                <a:gd name="T30" fmla="*/ 32 w 33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8">
                  <a:moveTo>
                    <a:pt x="32" y="14"/>
                  </a:moveTo>
                  <a:cubicBezTo>
                    <a:pt x="32" y="14"/>
                    <a:pt x="32" y="15"/>
                    <a:pt x="33" y="15"/>
                  </a:cubicBezTo>
                  <a:cubicBezTo>
                    <a:pt x="32" y="16"/>
                    <a:pt x="31" y="16"/>
                    <a:pt x="30" y="16"/>
                  </a:cubicBezTo>
                  <a:cubicBezTo>
                    <a:pt x="27" y="17"/>
                    <a:pt x="24" y="18"/>
                    <a:pt x="20" y="18"/>
                  </a:cubicBezTo>
                  <a:cubicBezTo>
                    <a:pt x="20" y="18"/>
                    <a:pt x="20" y="18"/>
                    <a:pt x="19" y="18"/>
                  </a:cubicBezTo>
                  <a:cubicBezTo>
                    <a:pt x="16" y="18"/>
                    <a:pt x="12" y="17"/>
                    <a:pt x="8" y="15"/>
                  </a:cubicBezTo>
                  <a:cubicBezTo>
                    <a:pt x="5" y="12"/>
                    <a:pt x="2" y="9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ubicBezTo>
                    <a:pt x="5" y="7"/>
                    <a:pt x="8" y="10"/>
                    <a:pt x="11" y="12"/>
                  </a:cubicBezTo>
                  <a:cubicBezTo>
                    <a:pt x="13" y="13"/>
                    <a:pt x="17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5" y="14"/>
                    <a:pt x="30" y="12"/>
                    <a:pt x="32" y="12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4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Freeform 44"/>
            <p:cNvSpPr/>
            <p:nvPr/>
          </p:nvSpPr>
          <p:spPr bwMode="auto">
            <a:xfrm>
              <a:off x="1835" y="2682"/>
              <a:ext cx="48" cy="28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4 h 7"/>
                <a:gd name="T4" fmla="*/ 3 w 12"/>
                <a:gd name="T5" fmla="*/ 7 h 7"/>
                <a:gd name="T6" fmla="*/ 0 w 12"/>
                <a:gd name="T7" fmla="*/ 6 h 7"/>
                <a:gd name="T8" fmla="*/ 1 w 12"/>
                <a:gd name="T9" fmla="*/ 4 h 7"/>
                <a:gd name="T10" fmla="*/ 12 w 12"/>
                <a:gd name="T11" fmla="*/ 0 h 7"/>
                <a:gd name="T12" fmla="*/ 12 w 12"/>
                <a:gd name="T13" fmla="*/ 0 h 7"/>
                <a:gd name="T14" fmla="*/ 12 w 12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5" y="5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4" y="1"/>
                    <a:pt x="7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Freeform 45"/>
            <p:cNvSpPr/>
            <p:nvPr/>
          </p:nvSpPr>
          <p:spPr bwMode="auto">
            <a:xfrm>
              <a:off x="1746" y="2054"/>
              <a:ext cx="129" cy="64"/>
            </a:xfrm>
            <a:custGeom>
              <a:avLst/>
              <a:gdLst>
                <a:gd name="T0" fmla="*/ 32 w 32"/>
                <a:gd name="T1" fmla="*/ 5 h 16"/>
                <a:gd name="T2" fmla="*/ 32 w 32"/>
                <a:gd name="T3" fmla="*/ 5 h 16"/>
                <a:gd name="T4" fmla="*/ 30 w 32"/>
                <a:gd name="T5" fmla="*/ 10 h 16"/>
                <a:gd name="T6" fmla="*/ 21 w 32"/>
                <a:gd name="T7" fmla="*/ 16 h 16"/>
                <a:gd name="T8" fmla="*/ 21 w 32"/>
                <a:gd name="T9" fmla="*/ 16 h 16"/>
                <a:gd name="T10" fmla="*/ 0 w 32"/>
                <a:gd name="T11" fmla="*/ 3 h 16"/>
                <a:gd name="T12" fmla="*/ 0 w 32"/>
                <a:gd name="T13" fmla="*/ 2 h 16"/>
                <a:gd name="T14" fmla="*/ 0 w 32"/>
                <a:gd name="T15" fmla="*/ 0 h 16"/>
                <a:gd name="T16" fmla="*/ 1 w 32"/>
                <a:gd name="T17" fmla="*/ 0 h 16"/>
                <a:gd name="T18" fmla="*/ 3 w 32"/>
                <a:gd name="T19" fmla="*/ 0 h 16"/>
                <a:gd name="T20" fmla="*/ 21 w 32"/>
                <a:gd name="T21" fmla="*/ 12 h 16"/>
                <a:gd name="T22" fmla="*/ 21 w 32"/>
                <a:gd name="T23" fmla="*/ 12 h 16"/>
                <a:gd name="T24" fmla="*/ 27 w 32"/>
                <a:gd name="T25" fmla="*/ 8 h 16"/>
                <a:gd name="T26" fmla="*/ 28 w 32"/>
                <a:gd name="T27" fmla="*/ 5 h 16"/>
                <a:gd name="T28" fmla="*/ 30 w 32"/>
                <a:gd name="T29" fmla="*/ 3 h 16"/>
                <a:gd name="T30" fmla="*/ 31 w 32"/>
                <a:gd name="T31" fmla="*/ 3 h 16"/>
                <a:gd name="T32" fmla="*/ 32 w 32"/>
                <a:gd name="T3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32" y="5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8"/>
                    <a:pt x="30" y="10"/>
                  </a:cubicBezTo>
                  <a:cubicBezTo>
                    <a:pt x="29" y="13"/>
                    <a:pt x="26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6" y="16"/>
                    <a:pt x="10" y="1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2" y="9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6" y="10"/>
                    <a:pt x="27" y="8"/>
                  </a:cubicBezTo>
                  <a:cubicBezTo>
                    <a:pt x="28" y="7"/>
                    <a:pt x="28" y="5"/>
                    <a:pt x="28" y="5"/>
                  </a:cubicBezTo>
                  <a:cubicBezTo>
                    <a:pt x="29" y="4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2" y="4"/>
                    <a:pt x="3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2" name="Freeform 46"/>
            <p:cNvSpPr/>
            <p:nvPr/>
          </p:nvSpPr>
          <p:spPr bwMode="auto">
            <a:xfrm>
              <a:off x="1827" y="2706"/>
              <a:ext cx="20" cy="20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5 h 5"/>
                <a:gd name="T4" fmla="*/ 0 w 5"/>
                <a:gd name="T5" fmla="*/ 4 h 5"/>
                <a:gd name="T6" fmla="*/ 2 w 5"/>
                <a:gd name="T7" fmla="*/ 0 h 5"/>
                <a:gd name="T8" fmla="*/ 5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2"/>
                    <a:pt x="4" y="3"/>
                    <a:pt x="4" y="5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3" name="Freeform 47"/>
            <p:cNvSpPr/>
            <p:nvPr/>
          </p:nvSpPr>
          <p:spPr bwMode="auto">
            <a:xfrm>
              <a:off x="1734" y="2629"/>
              <a:ext cx="101" cy="93"/>
            </a:xfrm>
            <a:custGeom>
              <a:avLst/>
              <a:gdLst>
                <a:gd name="T0" fmla="*/ 22 w 25"/>
                <a:gd name="T1" fmla="*/ 18 h 23"/>
                <a:gd name="T2" fmla="*/ 25 w 25"/>
                <a:gd name="T3" fmla="*/ 19 h 23"/>
                <a:gd name="T4" fmla="*/ 23 w 25"/>
                <a:gd name="T5" fmla="*/ 23 h 23"/>
                <a:gd name="T6" fmla="*/ 21 w 25"/>
                <a:gd name="T7" fmla="*/ 22 h 23"/>
                <a:gd name="T8" fmla="*/ 2 w 25"/>
                <a:gd name="T9" fmla="*/ 9 h 23"/>
                <a:gd name="T10" fmla="*/ 0 w 25"/>
                <a:gd name="T11" fmla="*/ 4 h 23"/>
                <a:gd name="T12" fmla="*/ 3 w 25"/>
                <a:gd name="T13" fmla="*/ 2 h 23"/>
                <a:gd name="T14" fmla="*/ 4 w 25"/>
                <a:gd name="T15" fmla="*/ 0 h 23"/>
                <a:gd name="T16" fmla="*/ 5 w 25"/>
                <a:gd name="T17" fmla="*/ 8 h 23"/>
                <a:gd name="T18" fmla="*/ 10 w 25"/>
                <a:gd name="T19" fmla="*/ 13 h 23"/>
                <a:gd name="T20" fmla="*/ 22 w 25"/>
                <a:gd name="T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3">
                  <a:moveTo>
                    <a:pt x="22" y="18"/>
                  </a:moveTo>
                  <a:cubicBezTo>
                    <a:pt x="23" y="19"/>
                    <a:pt x="24" y="19"/>
                    <a:pt x="25" y="19"/>
                  </a:cubicBezTo>
                  <a:cubicBezTo>
                    <a:pt x="24" y="20"/>
                    <a:pt x="23" y="22"/>
                    <a:pt x="23" y="23"/>
                  </a:cubicBezTo>
                  <a:cubicBezTo>
                    <a:pt x="22" y="23"/>
                    <a:pt x="22" y="22"/>
                    <a:pt x="21" y="22"/>
                  </a:cubicBezTo>
                  <a:cubicBezTo>
                    <a:pt x="11" y="19"/>
                    <a:pt x="4" y="15"/>
                    <a:pt x="2" y="9"/>
                  </a:cubicBezTo>
                  <a:cubicBezTo>
                    <a:pt x="1" y="7"/>
                    <a:pt x="1" y="5"/>
                    <a:pt x="0" y="4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5"/>
                    <a:pt x="5" y="8"/>
                  </a:cubicBezTo>
                  <a:cubicBezTo>
                    <a:pt x="6" y="10"/>
                    <a:pt x="8" y="11"/>
                    <a:pt x="10" y="13"/>
                  </a:cubicBezTo>
                  <a:cubicBezTo>
                    <a:pt x="13" y="15"/>
                    <a:pt x="17" y="17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4" name="Freeform 48"/>
            <p:cNvSpPr/>
            <p:nvPr/>
          </p:nvSpPr>
          <p:spPr bwMode="auto">
            <a:xfrm>
              <a:off x="1771" y="2416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3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5" name="Freeform 49"/>
            <p:cNvSpPr/>
            <p:nvPr/>
          </p:nvSpPr>
          <p:spPr bwMode="auto">
            <a:xfrm>
              <a:off x="1730" y="2428"/>
              <a:ext cx="53" cy="169"/>
            </a:xfrm>
            <a:custGeom>
              <a:avLst/>
              <a:gdLst>
                <a:gd name="T0" fmla="*/ 10 w 13"/>
                <a:gd name="T1" fmla="*/ 0 h 42"/>
                <a:gd name="T2" fmla="*/ 13 w 13"/>
                <a:gd name="T3" fmla="*/ 1 h 42"/>
                <a:gd name="T4" fmla="*/ 4 w 13"/>
                <a:gd name="T5" fmla="*/ 41 h 42"/>
                <a:gd name="T6" fmla="*/ 4 w 13"/>
                <a:gd name="T7" fmla="*/ 41 h 42"/>
                <a:gd name="T8" fmla="*/ 4 w 13"/>
                <a:gd name="T9" fmla="*/ 42 h 42"/>
                <a:gd name="T10" fmla="*/ 4 w 13"/>
                <a:gd name="T11" fmla="*/ 41 h 42"/>
                <a:gd name="T12" fmla="*/ 2 w 13"/>
                <a:gd name="T13" fmla="*/ 40 h 42"/>
                <a:gd name="T14" fmla="*/ 1 w 13"/>
                <a:gd name="T15" fmla="*/ 40 h 42"/>
                <a:gd name="T16" fmla="*/ 0 w 13"/>
                <a:gd name="T17" fmla="*/ 41 h 42"/>
                <a:gd name="T18" fmla="*/ 5 w 13"/>
                <a:gd name="T19" fmla="*/ 12 h 42"/>
                <a:gd name="T20" fmla="*/ 10 w 13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2">
                  <a:moveTo>
                    <a:pt x="10" y="0"/>
                  </a:moveTo>
                  <a:cubicBezTo>
                    <a:pt x="11" y="1"/>
                    <a:pt x="12" y="1"/>
                    <a:pt x="13" y="1"/>
                  </a:cubicBezTo>
                  <a:cubicBezTo>
                    <a:pt x="11" y="6"/>
                    <a:pt x="4" y="24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3" y="40"/>
                    <a:pt x="3" y="40"/>
                    <a:pt x="2" y="40"/>
                  </a:cubicBezTo>
                  <a:cubicBezTo>
                    <a:pt x="2" y="40"/>
                    <a:pt x="1" y="40"/>
                    <a:pt x="1" y="40"/>
                  </a:cubicBezTo>
                  <a:cubicBezTo>
                    <a:pt x="1" y="40"/>
                    <a:pt x="1" y="40"/>
                    <a:pt x="0" y="41"/>
                  </a:cubicBezTo>
                  <a:cubicBezTo>
                    <a:pt x="0" y="30"/>
                    <a:pt x="3" y="19"/>
                    <a:pt x="5" y="12"/>
                  </a:cubicBezTo>
                  <a:cubicBezTo>
                    <a:pt x="7" y="7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6" name="Freeform 50"/>
            <p:cNvSpPr/>
            <p:nvPr/>
          </p:nvSpPr>
          <p:spPr bwMode="auto">
            <a:xfrm>
              <a:off x="1533" y="1937"/>
              <a:ext cx="250" cy="491"/>
            </a:xfrm>
            <a:custGeom>
              <a:avLst/>
              <a:gdLst>
                <a:gd name="T0" fmla="*/ 62 w 62"/>
                <a:gd name="T1" fmla="*/ 119 h 122"/>
                <a:gd name="T2" fmla="*/ 62 w 62"/>
                <a:gd name="T3" fmla="*/ 120 h 122"/>
                <a:gd name="T4" fmla="*/ 61 w 62"/>
                <a:gd name="T5" fmla="*/ 119 h 122"/>
                <a:gd name="T6" fmla="*/ 59 w 62"/>
                <a:gd name="T7" fmla="*/ 120 h 122"/>
                <a:gd name="T8" fmla="*/ 59 w 62"/>
                <a:gd name="T9" fmla="*/ 122 h 122"/>
                <a:gd name="T10" fmla="*/ 58 w 62"/>
                <a:gd name="T11" fmla="*/ 122 h 122"/>
                <a:gd name="T12" fmla="*/ 26 w 62"/>
                <a:gd name="T13" fmla="*/ 104 h 122"/>
                <a:gd name="T14" fmla="*/ 0 w 62"/>
                <a:gd name="T15" fmla="*/ 49 h 122"/>
                <a:gd name="T16" fmla="*/ 6 w 62"/>
                <a:gd name="T17" fmla="*/ 22 h 122"/>
                <a:gd name="T18" fmla="*/ 22 w 62"/>
                <a:gd name="T19" fmla="*/ 0 h 122"/>
                <a:gd name="T20" fmla="*/ 23 w 62"/>
                <a:gd name="T21" fmla="*/ 1 h 122"/>
                <a:gd name="T22" fmla="*/ 24 w 62"/>
                <a:gd name="T23" fmla="*/ 2 h 122"/>
                <a:gd name="T24" fmla="*/ 25 w 62"/>
                <a:gd name="T25" fmla="*/ 2 h 122"/>
                <a:gd name="T26" fmla="*/ 26 w 62"/>
                <a:gd name="T27" fmla="*/ 2 h 122"/>
                <a:gd name="T28" fmla="*/ 4 w 62"/>
                <a:gd name="T29" fmla="*/ 49 h 122"/>
                <a:gd name="T30" fmla="*/ 28 w 62"/>
                <a:gd name="T31" fmla="*/ 101 h 122"/>
                <a:gd name="T32" fmla="*/ 62 w 62"/>
                <a:gd name="T33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22">
                  <a:moveTo>
                    <a:pt x="62" y="119"/>
                  </a:moveTo>
                  <a:cubicBezTo>
                    <a:pt x="62" y="120"/>
                    <a:pt x="62" y="120"/>
                    <a:pt x="62" y="120"/>
                  </a:cubicBezTo>
                  <a:cubicBezTo>
                    <a:pt x="62" y="119"/>
                    <a:pt x="61" y="119"/>
                    <a:pt x="61" y="119"/>
                  </a:cubicBezTo>
                  <a:cubicBezTo>
                    <a:pt x="60" y="119"/>
                    <a:pt x="60" y="120"/>
                    <a:pt x="59" y="120"/>
                  </a:cubicBezTo>
                  <a:cubicBezTo>
                    <a:pt x="59" y="120"/>
                    <a:pt x="59" y="121"/>
                    <a:pt x="59" y="122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45" y="118"/>
                    <a:pt x="34" y="111"/>
                    <a:pt x="26" y="104"/>
                  </a:cubicBezTo>
                  <a:cubicBezTo>
                    <a:pt x="9" y="89"/>
                    <a:pt x="0" y="69"/>
                    <a:pt x="0" y="49"/>
                  </a:cubicBezTo>
                  <a:cubicBezTo>
                    <a:pt x="0" y="40"/>
                    <a:pt x="2" y="31"/>
                    <a:pt x="6" y="22"/>
                  </a:cubicBezTo>
                  <a:cubicBezTo>
                    <a:pt x="10" y="14"/>
                    <a:pt x="15" y="6"/>
                    <a:pt x="22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3" y="1"/>
                    <a:pt x="24" y="2"/>
                    <a:pt x="24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11" y="15"/>
                    <a:pt x="4" y="32"/>
                    <a:pt x="4" y="49"/>
                  </a:cubicBezTo>
                  <a:cubicBezTo>
                    <a:pt x="4" y="68"/>
                    <a:pt x="12" y="87"/>
                    <a:pt x="28" y="101"/>
                  </a:cubicBezTo>
                  <a:cubicBezTo>
                    <a:pt x="37" y="109"/>
                    <a:pt x="48" y="115"/>
                    <a:pt x="62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7" name="Freeform 51"/>
            <p:cNvSpPr/>
            <p:nvPr/>
          </p:nvSpPr>
          <p:spPr bwMode="auto">
            <a:xfrm>
              <a:off x="1762" y="1857"/>
              <a:ext cx="17" cy="1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3 w 4"/>
                <a:gd name="T7" fmla="*/ 4 h 4"/>
                <a:gd name="T8" fmla="*/ 3 w 4"/>
                <a:gd name="T9" fmla="*/ 4 h 4"/>
                <a:gd name="T10" fmla="*/ 1 w 4"/>
                <a:gd name="T11" fmla="*/ 3 h 4"/>
                <a:gd name="T12" fmla="*/ 0 w 4"/>
                <a:gd name="T13" fmla="*/ 1 h 4"/>
                <a:gd name="T14" fmla="*/ 4 w 4"/>
                <a:gd name="T15" fmla="*/ 0 h 4"/>
                <a:gd name="T16" fmla="*/ 4 w 4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8" name="Freeform 52"/>
            <p:cNvSpPr/>
            <p:nvPr/>
          </p:nvSpPr>
          <p:spPr bwMode="auto">
            <a:xfrm>
              <a:off x="1585" y="2118"/>
              <a:ext cx="194" cy="65"/>
            </a:xfrm>
            <a:custGeom>
              <a:avLst/>
              <a:gdLst>
                <a:gd name="T0" fmla="*/ 48 w 48"/>
                <a:gd name="T1" fmla="*/ 14 h 16"/>
                <a:gd name="T2" fmla="*/ 47 w 48"/>
                <a:gd name="T3" fmla="*/ 15 h 16"/>
                <a:gd name="T4" fmla="*/ 46 w 48"/>
                <a:gd name="T5" fmla="*/ 16 h 16"/>
                <a:gd name="T6" fmla="*/ 45 w 48"/>
                <a:gd name="T7" fmla="*/ 15 h 16"/>
                <a:gd name="T8" fmla="*/ 34 w 48"/>
                <a:gd name="T9" fmla="*/ 9 h 16"/>
                <a:gd name="T10" fmla="*/ 10 w 48"/>
                <a:gd name="T11" fmla="*/ 3 h 16"/>
                <a:gd name="T12" fmla="*/ 2 w 48"/>
                <a:gd name="T13" fmla="*/ 4 h 16"/>
                <a:gd name="T14" fmla="*/ 2 w 48"/>
                <a:gd name="T15" fmla="*/ 4 h 16"/>
                <a:gd name="T16" fmla="*/ 0 w 48"/>
                <a:gd name="T17" fmla="*/ 3 h 16"/>
                <a:gd name="T18" fmla="*/ 0 w 48"/>
                <a:gd name="T19" fmla="*/ 2 h 16"/>
                <a:gd name="T20" fmla="*/ 2 w 48"/>
                <a:gd name="T21" fmla="*/ 0 h 16"/>
                <a:gd name="T22" fmla="*/ 10 w 48"/>
                <a:gd name="T23" fmla="*/ 0 h 16"/>
                <a:gd name="T24" fmla="*/ 36 w 48"/>
                <a:gd name="T25" fmla="*/ 6 h 16"/>
                <a:gd name="T26" fmla="*/ 47 w 48"/>
                <a:gd name="T27" fmla="*/ 12 h 16"/>
                <a:gd name="T28" fmla="*/ 48 w 48"/>
                <a:gd name="T2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16">
                  <a:moveTo>
                    <a:pt x="48" y="14"/>
                  </a:moveTo>
                  <a:cubicBezTo>
                    <a:pt x="48" y="14"/>
                    <a:pt x="47" y="14"/>
                    <a:pt x="47" y="15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5" y="16"/>
                    <a:pt x="45" y="15"/>
                    <a:pt x="45" y="15"/>
                  </a:cubicBezTo>
                  <a:cubicBezTo>
                    <a:pt x="44" y="15"/>
                    <a:pt x="41" y="12"/>
                    <a:pt x="34" y="9"/>
                  </a:cubicBezTo>
                  <a:cubicBezTo>
                    <a:pt x="28" y="6"/>
                    <a:pt x="20" y="3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20" y="0"/>
                    <a:pt x="29" y="3"/>
                    <a:pt x="36" y="6"/>
                  </a:cubicBezTo>
                  <a:cubicBezTo>
                    <a:pt x="43" y="9"/>
                    <a:pt x="47" y="12"/>
                    <a:pt x="47" y="12"/>
                  </a:cubicBezTo>
                  <a:cubicBezTo>
                    <a:pt x="47" y="12"/>
                    <a:pt x="48" y="13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9" name="Freeform 53"/>
            <p:cNvSpPr/>
            <p:nvPr/>
          </p:nvSpPr>
          <p:spPr bwMode="auto">
            <a:xfrm>
              <a:off x="1637" y="1861"/>
              <a:ext cx="138" cy="84"/>
            </a:xfrm>
            <a:custGeom>
              <a:avLst/>
              <a:gdLst>
                <a:gd name="T0" fmla="*/ 34 w 34"/>
                <a:gd name="T1" fmla="*/ 3 h 21"/>
                <a:gd name="T2" fmla="*/ 34 w 34"/>
                <a:gd name="T3" fmla="*/ 3 h 21"/>
                <a:gd name="T4" fmla="*/ 0 w 34"/>
                <a:gd name="T5" fmla="*/ 21 h 21"/>
                <a:gd name="T6" fmla="*/ 0 w 34"/>
                <a:gd name="T7" fmla="*/ 19 h 21"/>
                <a:gd name="T8" fmla="*/ 0 w 34"/>
                <a:gd name="T9" fmla="*/ 19 h 21"/>
                <a:gd name="T10" fmla="*/ 0 w 34"/>
                <a:gd name="T11" fmla="*/ 16 h 21"/>
                <a:gd name="T12" fmla="*/ 28 w 34"/>
                <a:gd name="T13" fmla="*/ 1 h 21"/>
                <a:gd name="T14" fmla="*/ 31 w 34"/>
                <a:gd name="T15" fmla="*/ 0 h 21"/>
                <a:gd name="T16" fmla="*/ 32 w 34"/>
                <a:gd name="T17" fmla="*/ 2 h 21"/>
                <a:gd name="T18" fmla="*/ 34 w 34"/>
                <a:gd name="T1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1">
                  <a:moveTo>
                    <a:pt x="34" y="3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20" y="7"/>
                    <a:pt x="9" y="13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8"/>
                    <a:pt x="0" y="16"/>
                  </a:cubicBezTo>
                  <a:cubicBezTo>
                    <a:pt x="7" y="10"/>
                    <a:pt x="17" y="5"/>
                    <a:pt x="28" y="1"/>
                  </a:cubicBezTo>
                  <a:cubicBezTo>
                    <a:pt x="29" y="1"/>
                    <a:pt x="30" y="0"/>
                    <a:pt x="31" y="0"/>
                  </a:cubicBezTo>
                  <a:cubicBezTo>
                    <a:pt x="32" y="1"/>
                    <a:pt x="32" y="2"/>
                    <a:pt x="32" y="2"/>
                  </a:cubicBezTo>
                  <a:cubicBezTo>
                    <a:pt x="32" y="3"/>
                    <a:pt x="33" y="3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0" name="Freeform 54"/>
            <p:cNvSpPr/>
            <p:nvPr/>
          </p:nvSpPr>
          <p:spPr bwMode="auto">
            <a:xfrm>
              <a:off x="1617" y="1728"/>
              <a:ext cx="162" cy="209"/>
            </a:xfrm>
            <a:custGeom>
              <a:avLst/>
              <a:gdLst>
                <a:gd name="T0" fmla="*/ 38 w 40"/>
                <a:gd name="T1" fmla="*/ 28 h 52"/>
                <a:gd name="T2" fmla="*/ 40 w 40"/>
                <a:gd name="T3" fmla="*/ 32 h 52"/>
                <a:gd name="T4" fmla="*/ 36 w 40"/>
                <a:gd name="T5" fmla="*/ 33 h 52"/>
                <a:gd name="T6" fmla="*/ 35 w 40"/>
                <a:gd name="T7" fmla="*/ 30 h 52"/>
                <a:gd name="T8" fmla="*/ 28 w 40"/>
                <a:gd name="T9" fmla="*/ 19 h 52"/>
                <a:gd name="T10" fmla="*/ 11 w 40"/>
                <a:gd name="T11" fmla="*/ 4 h 52"/>
                <a:gd name="T12" fmla="*/ 11 w 40"/>
                <a:gd name="T13" fmla="*/ 4 h 52"/>
                <a:gd name="T14" fmla="*/ 11 w 40"/>
                <a:gd name="T15" fmla="*/ 4 h 52"/>
                <a:gd name="T16" fmla="*/ 5 w 40"/>
                <a:gd name="T17" fmla="*/ 11 h 52"/>
                <a:gd name="T18" fmla="*/ 4 w 40"/>
                <a:gd name="T19" fmla="*/ 28 h 52"/>
                <a:gd name="T20" fmla="*/ 4 w 40"/>
                <a:gd name="T21" fmla="*/ 44 h 52"/>
                <a:gd name="T22" fmla="*/ 5 w 40"/>
                <a:gd name="T23" fmla="*/ 49 h 52"/>
                <a:gd name="T24" fmla="*/ 3 w 40"/>
                <a:gd name="T25" fmla="*/ 50 h 52"/>
                <a:gd name="T26" fmla="*/ 1 w 40"/>
                <a:gd name="T27" fmla="*/ 52 h 52"/>
                <a:gd name="T28" fmla="*/ 0 w 40"/>
                <a:gd name="T29" fmla="*/ 28 h 52"/>
                <a:gd name="T30" fmla="*/ 2 w 40"/>
                <a:gd name="T31" fmla="*/ 10 h 52"/>
                <a:gd name="T32" fmla="*/ 5 w 40"/>
                <a:gd name="T33" fmla="*/ 3 h 52"/>
                <a:gd name="T34" fmla="*/ 11 w 40"/>
                <a:gd name="T35" fmla="*/ 0 h 52"/>
                <a:gd name="T36" fmla="*/ 22 w 40"/>
                <a:gd name="T37" fmla="*/ 6 h 52"/>
                <a:gd name="T38" fmla="*/ 32 w 40"/>
                <a:gd name="T39" fmla="*/ 17 h 52"/>
                <a:gd name="T40" fmla="*/ 38 w 40"/>
                <a:gd name="T41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38" y="28"/>
                  </a:moveTo>
                  <a:cubicBezTo>
                    <a:pt x="39" y="30"/>
                    <a:pt x="39" y="31"/>
                    <a:pt x="40" y="32"/>
                  </a:cubicBezTo>
                  <a:cubicBezTo>
                    <a:pt x="38" y="32"/>
                    <a:pt x="37" y="33"/>
                    <a:pt x="36" y="33"/>
                  </a:cubicBezTo>
                  <a:cubicBezTo>
                    <a:pt x="36" y="32"/>
                    <a:pt x="35" y="31"/>
                    <a:pt x="35" y="30"/>
                  </a:cubicBezTo>
                  <a:cubicBezTo>
                    <a:pt x="33" y="27"/>
                    <a:pt x="31" y="23"/>
                    <a:pt x="28" y="19"/>
                  </a:cubicBezTo>
                  <a:cubicBezTo>
                    <a:pt x="24" y="11"/>
                    <a:pt x="17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4"/>
                    <a:pt x="7" y="6"/>
                    <a:pt x="5" y="11"/>
                  </a:cubicBezTo>
                  <a:cubicBezTo>
                    <a:pt x="4" y="15"/>
                    <a:pt x="4" y="21"/>
                    <a:pt x="4" y="28"/>
                  </a:cubicBezTo>
                  <a:cubicBezTo>
                    <a:pt x="4" y="34"/>
                    <a:pt x="4" y="40"/>
                    <a:pt x="4" y="44"/>
                  </a:cubicBezTo>
                  <a:cubicBezTo>
                    <a:pt x="5" y="46"/>
                    <a:pt x="5" y="47"/>
                    <a:pt x="5" y="49"/>
                  </a:cubicBezTo>
                  <a:cubicBezTo>
                    <a:pt x="4" y="49"/>
                    <a:pt x="3" y="50"/>
                    <a:pt x="3" y="50"/>
                  </a:cubicBezTo>
                  <a:cubicBezTo>
                    <a:pt x="2" y="51"/>
                    <a:pt x="2" y="51"/>
                    <a:pt x="1" y="52"/>
                  </a:cubicBezTo>
                  <a:cubicBezTo>
                    <a:pt x="1" y="48"/>
                    <a:pt x="0" y="38"/>
                    <a:pt x="0" y="28"/>
                  </a:cubicBezTo>
                  <a:cubicBezTo>
                    <a:pt x="0" y="21"/>
                    <a:pt x="0" y="15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5" y="0"/>
                    <a:pt x="19" y="2"/>
                    <a:pt x="22" y="6"/>
                  </a:cubicBezTo>
                  <a:cubicBezTo>
                    <a:pt x="26" y="9"/>
                    <a:pt x="29" y="13"/>
                    <a:pt x="32" y="17"/>
                  </a:cubicBezTo>
                  <a:cubicBezTo>
                    <a:pt x="34" y="21"/>
                    <a:pt x="36" y="25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1" name="Freeform 55"/>
            <p:cNvSpPr/>
            <p:nvPr/>
          </p:nvSpPr>
          <p:spPr bwMode="auto">
            <a:xfrm>
              <a:off x="1581" y="2163"/>
              <a:ext cx="177" cy="40"/>
            </a:xfrm>
            <a:custGeom>
              <a:avLst/>
              <a:gdLst>
                <a:gd name="T0" fmla="*/ 44 w 44"/>
                <a:gd name="T1" fmla="*/ 8 h 10"/>
                <a:gd name="T2" fmla="*/ 44 w 44"/>
                <a:gd name="T3" fmla="*/ 9 h 10"/>
                <a:gd name="T4" fmla="*/ 42 w 44"/>
                <a:gd name="T5" fmla="*/ 10 h 10"/>
                <a:gd name="T6" fmla="*/ 42 w 44"/>
                <a:gd name="T7" fmla="*/ 10 h 10"/>
                <a:gd name="T8" fmla="*/ 34 w 44"/>
                <a:gd name="T9" fmla="*/ 7 h 10"/>
                <a:gd name="T10" fmla="*/ 16 w 44"/>
                <a:gd name="T11" fmla="*/ 4 h 10"/>
                <a:gd name="T12" fmla="*/ 3 w 44"/>
                <a:gd name="T13" fmla="*/ 5 h 10"/>
                <a:gd name="T14" fmla="*/ 2 w 44"/>
                <a:gd name="T15" fmla="*/ 5 h 10"/>
                <a:gd name="T16" fmla="*/ 1 w 44"/>
                <a:gd name="T17" fmla="*/ 4 h 10"/>
                <a:gd name="T18" fmla="*/ 0 w 44"/>
                <a:gd name="T19" fmla="*/ 3 h 10"/>
                <a:gd name="T20" fmla="*/ 2 w 44"/>
                <a:gd name="T21" fmla="*/ 2 h 10"/>
                <a:gd name="T22" fmla="*/ 16 w 44"/>
                <a:gd name="T23" fmla="*/ 0 h 10"/>
                <a:gd name="T24" fmla="*/ 35 w 44"/>
                <a:gd name="T25" fmla="*/ 3 h 10"/>
                <a:gd name="T26" fmla="*/ 43 w 44"/>
                <a:gd name="T27" fmla="*/ 6 h 10"/>
                <a:gd name="T28" fmla="*/ 44 w 44"/>
                <a:gd name="T2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0">
                  <a:moveTo>
                    <a:pt x="44" y="8"/>
                  </a:moveTo>
                  <a:cubicBezTo>
                    <a:pt x="44" y="8"/>
                    <a:pt x="44" y="9"/>
                    <a:pt x="44" y="9"/>
                  </a:cubicBezTo>
                  <a:cubicBezTo>
                    <a:pt x="44" y="9"/>
                    <a:pt x="43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39" y="8"/>
                    <a:pt x="34" y="7"/>
                  </a:cubicBezTo>
                  <a:cubicBezTo>
                    <a:pt x="30" y="5"/>
                    <a:pt x="23" y="4"/>
                    <a:pt x="16" y="4"/>
                  </a:cubicBezTo>
                  <a:cubicBezTo>
                    <a:pt x="12" y="4"/>
                    <a:pt x="7" y="4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7" y="0"/>
                    <a:pt x="11" y="0"/>
                    <a:pt x="16" y="0"/>
                  </a:cubicBezTo>
                  <a:cubicBezTo>
                    <a:pt x="24" y="0"/>
                    <a:pt x="31" y="2"/>
                    <a:pt x="35" y="3"/>
                  </a:cubicBezTo>
                  <a:cubicBezTo>
                    <a:pt x="40" y="5"/>
                    <a:pt x="43" y="6"/>
                    <a:pt x="43" y="6"/>
                  </a:cubicBezTo>
                  <a:cubicBezTo>
                    <a:pt x="44" y="7"/>
                    <a:pt x="44" y="7"/>
                    <a:pt x="4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2" name="Freeform 56"/>
            <p:cNvSpPr/>
            <p:nvPr/>
          </p:nvSpPr>
          <p:spPr bwMode="auto">
            <a:xfrm>
              <a:off x="1597" y="2207"/>
              <a:ext cx="153" cy="28"/>
            </a:xfrm>
            <a:custGeom>
              <a:avLst/>
              <a:gdLst>
                <a:gd name="T0" fmla="*/ 38 w 38"/>
                <a:gd name="T1" fmla="*/ 4 h 7"/>
                <a:gd name="T2" fmla="*/ 38 w 38"/>
                <a:gd name="T3" fmla="*/ 4 h 7"/>
                <a:gd name="T4" fmla="*/ 36 w 38"/>
                <a:gd name="T5" fmla="*/ 6 h 7"/>
                <a:gd name="T6" fmla="*/ 35 w 38"/>
                <a:gd name="T7" fmla="*/ 6 h 7"/>
                <a:gd name="T8" fmla="*/ 29 w 38"/>
                <a:gd name="T9" fmla="*/ 5 h 7"/>
                <a:gd name="T10" fmla="*/ 16 w 38"/>
                <a:gd name="T11" fmla="*/ 3 h 7"/>
                <a:gd name="T12" fmla="*/ 16 w 38"/>
                <a:gd name="T13" fmla="*/ 3 h 7"/>
                <a:gd name="T14" fmla="*/ 4 w 38"/>
                <a:gd name="T15" fmla="*/ 6 h 7"/>
                <a:gd name="T16" fmla="*/ 3 w 38"/>
                <a:gd name="T17" fmla="*/ 7 h 7"/>
                <a:gd name="T18" fmla="*/ 1 w 38"/>
                <a:gd name="T19" fmla="*/ 6 h 7"/>
                <a:gd name="T20" fmla="*/ 1 w 38"/>
                <a:gd name="T21" fmla="*/ 4 h 7"/>
                <a:gd name="T22" fmla="*/ 16 w 38"/>
                <a:gd name="T23" fmla="*/ 0 h 7"/>
                <a:gd name="T24" fmla="*/ 30 w 38"/>
                <a:gd name="T25" fmla="*/ 1 h 7"/>
                <a:gd name="T26" fmla="*/ 36 w 38"/>
                <a:gd name="T27" fmla="*/ 2 h 7"/>
                <a:gd name="T28" fmla="*/ 38 w 38"/>
                <a:gd name="T2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7"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5" y="6"/>
                    <a:pt x="33" y="5"/>
                    <a:pt x="29" y="5"/>
                  </a:cubicBezTo>
                  <a:cubicBezTo>
                    <a:pt x="26" y="4"/>
                    <a:pt x="21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0" y="3"/>
                    <a:pt x="6" y="4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5" y="0"/>
                    <a:pt x="10" y="0"/>
                    <a:pt x="16" y="0"/>
                  </a:cubicBezTo>
                  <a:cubicBezTo>
                    <a:pt x="21" y="0"/>
                    <a:pt x="26" y="0"/>
                    <a:pt x="30" y="1"/>
                  </a:cubicBezTo>
                  <a:cubicBezTo>
                    <a:pt x="34" y="1"/>
                    <a:pt x="36" y="2"/>
                    <a:pt x="36" y="2"/>
                  </a:cubicBezTo>
                  <a:cubicBezTo>
                    <a:pt x="37" y="2"/>
                    <a:pt x="38" y="3"/>
                    <a:pt x="3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3" name="Freeform 57"/>
            <p:cNvSpPr/>
            <p:nvPr/>
          </p:nvSpPr>
          <p:spPr bwMode="auto">
            <a:xfrm>
              <a:off x="1734" y="2625"/>
              <a:ext cx="16" cy="20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1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2 w 4"/>
                <a:gd name="T13" fmla="*/ 0 h 5"/>
                <a:gd name="T14" fmla="*/ 3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4" name="Freeform 58"/>
            <p:cNvSpPr/>
            <p:nvPr/>
          </p:nvSpPr>
          <p:spPr bwMode="auto">
            <a:xfrm>
              <a:off x="1730" y="2597"/>
              <a:ext cx="16" cy="32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7 h 8"/>
                <a:gd name="T4" fmla="*/ 3 w 4"/>
                <a:gd name="T5" fmla="*/ 7 h 8"/>
                <a:gd name="T6" fmla="*/ 2 w 4"/>
                <a:gd name="T7" fmla="*/ 7 h 8"/>
                <a:gd name="T8" fmla="*/ 1 w 4"/>
                <a:gd name="T9" fmla="*/ 8 h 8"/>
                <a:gd name="T10" fmla="*/ 0 w 4"/>
                <a:gd name="T11" fmla="*/ 3 h 8"/>
                <a:gd name="T12" fmla="*/ 3 w 4"/>
                <a:gd name="T13" fmla="*/ 2 h 8"/>
                <a:gd name="T14" fmla="*/ 4 w 4"/>
                <a:gd name="T15" fmla="*/ 0 h 8"/>
                <a:gd name="T16" fmla="*/ 4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3"/>
                    <a:pt x="4" y="5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5" name="Freeform 59"/>
            <p:cNvSpPr/>
            <p:nvPr/>
          </p:nvSpPr>
          <p:spPr bwMode="auto">
            <a:xfrm>
              <a:off x="1730" y="2589"/>
              <a:ext cx="16" cy="20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0 w 4"/>
                <a:gd name="T11" fmla="*/ 1 h 5"/>
                <a:gd name="T12" fmla="*/ 1 w 4"/>
                <a:gd name="T13" fmla="*/ 0 h 5"/>
                <a:gd name="T14" fmla="*/ 2 w 4"/>
                <a:gd name="T15" fmla="*/ 0 h 5"/>
                <a:gd name="T16" fmla="*/ 4 w 4"/>
                <a:gd name="T17" fmla="*/ 1 h 5"/>
                <a:gd name="T18" fmla="*/ 4 w 4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6" name="Freeform 60"/>
            <p:cNvSpPr/>
            <p:nvPr/>
          </p:nvSpPr>
          <p:spPr bwMode="auto">
            <a:xfrm>
              <a:off x="1468" y="2460"/>
              <a:ext cx="266" cy="198"/>
            </a:xfrm>
            <a:custGeom>
              <a:avLst/>
              <a:gdLst>
                <a:gd name="T0" fmla="*/ 66 w 66"/>
                <a:gd name="T1" fmla="*/ 42 h 49"/>
                <a:gd name="T2" fmla="*/ 66 w 66"/>
                <a:gd name="T3" fmla="*/ 46 h 49"/>
                <a:gd name="T4" fmla="*/ 54 w 66"/>
                <a:gd name="T5" fmla="*/ 49 h 49"/>
                <a:gd name="T6" fmla="*/ 54 w 66"/>
                <a:gd name="T7" fmla="*/ 49 h 49"/>
                <a:gd name="T8" fmla="*/ 29 w 66"/>
                <a:gd name="T9" fmla="*/ 22 h 49"/>
                <a:gd name="T10" fmla="*/ 25 w 66"/>
                <a:gd name="T11" fmla="*/ 18 h 49"/>
                <a:gd name="T12" fmla="*/ 25 w 66"/>
                <a:gd name="T13" fmla="*/ 18 h 49"/>
                <a:gd name="T14" fmla="*/ 12 w 66"/>
                <a:gd name="T15" fmla="*/ 28 h 49"/>
                <a:gd name="T16" fmla="*/ 7 w 66"/>
                <a:gd name="T17" fmla="*/ 30 h 49"/>
                <a:gd name="T18" fmla="*/ 2 w 66"/>
                <a:gd name="T19" fmla="*/ 27 h 49"/>
                <a:gd name="T20" fmla="*/ 0 w 66"/>
                <a:gd name="T21" fmla="*/ 20 h 49"/>
                <a:gd name="T22" fmla="*/ 4 w 66"/>
                <a:gd name="T23" fmla="*/ 9 h 49"/>
                <a:gd name="T24" fmla="*/ 19 w 66"/>
                <a:gd name="T25" fmla="*/ 0 h 49"/>
                <a:gd name="T26" fmla="*/ 19 w 66"/>
                <a:gd name="T27" fmla="*/ 0 h 49"/>
                <a:gd name="T28" fmla="*/ 39 w 66"/>
                <a:gd name="T29" fmla="*/ 22 h 49"/>
                <a:gd name="T30" fmla="*/ 44 w 66"/>
                <a:gd name="T31" fmla="*/ 34 h 49"/>
                <a:gd name="T32" fmla="*/ 51 w 66"/>
                <a:gd name="T33" fmla="*/ 36 h 49"/>
                <a:gd name="T34" fmla="*/ 52 w 66"/>
                <a:gd name="T35" fmla="*/ 36 h 49"/>
                <a:gd name="T36" fmla="*/ 65 w 66"/>
                <a:gd name="T37" fmla="*/ 33 h 49"/>
                <a:gd name="T38" fmla="*/ 65 w 66"/>
                <a:gd name="T39" fmla="*/ 33 h 49"/>
                <a:gd name="T40" fmla="*/ 65 w 66"/>
                <a:gd name="T41" fmla="*/ 37 h 49"/>
                <a:gd name="T42" fmla="*/ 51 w 66"/>
                <a:gd name="T43" fmla="*/ 40 h 49"/>
                <a:gd name="T44" fmla="*/ 51 w 66"/>
                <a:gd name="T45" fmla="*/ 40 h 49"/>
                <a:gd name="T46" fmla="*/ 36 w 66"/>
                <a:gd name="T47" fmla="*/ 23 h 49"/>
                <a:gd name="T48" fmla="*/ 30 w 66"/>
                <a:gd name="T49" fmla="*/ 8 h 49"/>
                <a:gd name="T50" fmla="*/ 19 w 66"/>
                <a:gd name="T51" fmla="*/ 4 h 49"/>
                <a:gd name="T52" fmla="*/ 7 w 66"/>
                <a:gd name="T53" fmla="*/ 11 h 49"/>
                <a:gd name="T54" fmla="*/ 4 w 66"/>
                <a:gd name="T55" fmla="*/ 20 h 49"/>
                <a:gd name="T56" fmla="*/ 7 w 66"/>
                <a:gd name="T57" fmla="*/ 26 h 49"/>
                <a:gd name="T58" fmla="*/ 9 w 66"/>
                <a:gd name="T59" fmla="*/ 25 h 49"/>
                <a:gd name="T60" fmla="*/ 16 w 66"/>
                <a:gd name="T61" fmla="*/ 18 h 49"/>
                <a:gd name="T62" fmla="*/ 25 w 66"/>
                <a:gd name="T63" fmla="*/ 14 h 49"/>
                <a:gd name="T64" fmla="*/ 25 w 66"/>
                <a:gd name="T65" fmla="*/ 14 h 49"/>
                <a:gd name="T66" fmla="*/ 32 w 66"/>
                <a:gd name="T67" fmla="*/ 21 h 49"/>
                <a:gd name="T68" fmla="*/ 54 w 66"/>
                <a:gd name="T69" fmla="*/ 46 h 49"/>
                <a:gd name="T70" fmla="*/ 54 w 66"/>
                <a:gd name="T71" fmla="*/ 46 h 49"/>
                <a:gd name="T72" fmla="*/ 66 w 66"/>
                <a:gd name="T7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49">
                  <a:moveTo>
                    <a:pt x="66" y="42"/>
                  </a:moveTo>
                  <a:cubicBezTo>
                    <a:pt x="66" y="43"/>
                    <a:pt x="66" y="44"/>
                    <a:pt x="66" y="46"/>
                  </a:cubicBezTo>
                  <a:cubicBezTo>
                    <a:pt x="62" y="48"/>
                    <a:pt x="58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38" y="49"/>
                    <a:pt x="31" y="31"/>
                    <a:pt x="29" y="22"/>
                  </a:cubicBezTo>
                  <a:cubicBezTo>
                    <a:pt x="27" y="18"/>
                    <a:pt x="27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2" y="18"/>
                    <a:pt x="15" y="24"/>
                    <a:pt x="12" y="28"/>
                  </a:cubicBezTo>
                  <a:cubicBezTo>
                    <a:pt x="10" y="29"/>
                    <a:pt x="9" y="30"/>
                    <a:pt x="7" y="30"/>
                  </a:cubicBezTo>
                  <a:cubicBezTo>
                    <a:pt x="5" y="30"/>
                    <a:pt x="3" y="29"/>
                    <a:pt x="2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3"/>
                    <a:pt x="4" y="9"/>
                  </a:cubicBezTo>
                  <a:cubicBezTo>
                    <a:pt x="8" y="3"/>
                    <a:pt x="14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9" y="0"/>
                    <a:pt x="38" y="8"/>
                    <a:pt x="39" y="22"/>
                  </a:cubicBezTo>
                  <a:cubicBezTo>
                    <a:pt x="40" y="28"/>
                    <a:pt x="42" y="31"/>
                    <a:pt x="44" y="34"/>
                  </a:cubicBezTo>
                  <a:cubicBezTo>
                    <a:pt x="46" y="36"/>
                    <a:pt x="49" y="36"/>
                    <a:pt x="51" y="36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6" y="36"/>
                    <a:pt x="62" y="34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1" y="38"/>
                    <a:pt x="56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40"/>
                    <a:pt x="37" y="35"/>
                    <a:pt x="36" y="23"/>
                  </a:cubicBezTo>
                  <a:cubicBezTo>
                    <a:pt x="35" y="16"/>
                    <a:pt x="33" y="11"/>
                    <a:pt x="30" y="8"/>
                  </a:cubicBezTo>
                  <a:cubicBezTo>
                    <a:pt x="27" y="5"/>
                    <a:pt x="23" y="4"/>
                    <a:pt x="19" y="4"/>
                  </a:cubicBezTo>
                  <a:cubicBezTo>
                    <a:pt x="15" y="4"/>
                    <a:pt x="10" y="6"/>
                    <a:pt x="7" y="11"/>
                  </a:cubicBezTo>
                  <a:cubicBezTo>
                    <a:pt x="5" y="15"/>
                    <a:pt x="4" y="18"/>
                    <a:pt x="4" y="20"/>
                  </a:cubicBezTo>
                  <a:cubicBezTo>
                    <a:pt x="4" y="24"/>
                    <a:pt x="6" y="26"/>
                    <a:pt x="7" y="26"/>
                  </a:cubicBezTo>
                  <a:cubicBezTo>
                    <a:pt x="8" y="26"/>
                    <a:pt x="8" y="26"/>
                    <a:pt x="9" y="25"/>
                  </a:cubicBezTo>
                  <a:cubicBezTo>
                    <a:pt x="11" y="23"/>
                    <a:pt x="13" y="21"/>
                    <a:pt x="16" y="18"/>
                  </a:cubicBezTo>
                  <a:cubicBezTo>
                    <a:pt x="19" y="16"/>
                    <a:pt x="22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4"/>
                    <a:pt x="31" y="17"/>
                    <a:pt x="32" y="21"/>
                  </a:cubicBezTo>
                  <a:cubicBezTo>
                    <a:pt x="35" y="29"/>
                    <a:pt x="42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7" y="46"/>
                    <a:pt x="61" y="45"/>
                    <a:pt x="6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7" name="Freeform 61"/>
            <p:cNvSpPr/>
            <p:nvPr/>
          </p:nvSpPr>
          <p:spPr bwMode="auto">
            <a:xfrm>
              <a:off x="1621" y="1925"/>
              <a:ext cx="16" cy="20"/>
            </a:xfrm>
            <a:custGeom>
              <a:avLst/>
              <a:gdLst>
                <a:gd name="T0" fmla="*/ 4 w 4"/>
                <a:gd name="T1" fmla="*/ 3 h 5"/>
                <a:gd name="T2" fmla="*/ 4 w 4"/>
                <a:gd name="T3" fmla="*/ 3 h 5"/>
                <a:gd name="T4" fmla="*/ 4 w 4"/>
                <a:gd name="T5" fmla="*/ 5 h 5"/>
                <a:gd name="T6" fmla="*/ 3 w 4"/>
                <a:gd name="T7" fmla="*/ 5 h 5"/>
                <a:gd name="T8" fmla="*/ 2 w 4"/>
                <a:gd name="T9" fmla="*/ 5 h 5"/>
                <a:gd name="T10" fmla="*/ 1 w 4"/>
                <a:gd name="T11" fmla="*/ 4 h 5"/>
                <a:gd name="T12" fmla="*/ 0 w 4"/>
                <a:gd name="T13" fmla="*/ 3 h 5"/>
                <a:gd name="T14" fmla="*/ 2 w 4"/>
                <a:gd name="T15" fmla="*/ 1 h 5"/>
                <a:gd name="T16" fmla="*/ 4 w 4"/>
                <a:gd name="T17" fmla="*/ 0 h 5"/>
                <a:gd name="T18" fmla="*/ 4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6" name="椭圆 31"/>
          <p:cNvSpPr/>
          <p:nvPr/>
        </p:nvSpPr>
        <p:spPr>
          <a:xfrm rot="16200000">
            <a:off x="5625925" y="265230"/>
            <a:ext cx="3861712" cy="692609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1068342" y="4131488"/>
            <a:ext cx="693653" cy="101233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94A65F0E-C93C-45A1-BA96-233AA63A07A7}"/>
              </a:ext>
            </a:extLst>
          </p:cNvPr>
          <p:cNvSpPr/>
          <p:nvPr/>
        </p:nvSpPr>
        <p:spPr>
          <a:xfrm>
            <a:off x="3143921" y="2366131"/>
            <a:ext cx="838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altLang="en-US" sz="96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96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altLang="en-US" sz="96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en-US" sz="96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vi-VN" sz="2400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Minus 6">
            <a:extLst>
              <a:ext uri="{FF2B5EF4-FFF2-40B4-BE49-F238E27FC236}">
                <a16:creationId xmlns:a16="http://schemas.microsoft.com/office/drawing/2014/main" id="{FA440323-6555-477E-AC46-50FFFFC6628A}"/>
              </a:ext>
            </a:extLst>
          </p:cNvPr>
          <p:cNvSpPr/>
          <p:nvPr/>
        </p:nvSpPr>
        <p:spPr>
          <a:xfrm>
            <a:off x="4308255" y="3728277"/>
            <a:ext cx="995698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Minus 7">
            <a:extLst>
              <a:ext uri="{FF2B5EF4-FFF2-40B4-BE49-F238E27FC236}">
                <a16:creationId xmlns:a16="http://schemas.microsoft.com/office/drawing/2014/main" id="{5793C010-ED07-48D4-AF83-8BBD9FF63F90}"/>
              </a:ext>
            </a:extLst>
          </p:cNvPr>
          <p:cNvSpPr/>
          <p:nvPr/>
        </p:nvSpPr>
        <p:spPr>
          <a:xfrm>
            <a:off x="8334889" y="3680092"/>
            <a:ext cx="995698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Minus 8">
            <a:extLst>
              <a:ext uri="{FF2B5EF4-FFF2-40B4-BE49-F238E27FC236}">
                <a16:creationId xmlns:a16="http://schemas.microsoft.com/office/drawing/2014/main" id="{9D06E9A0-297F-4395-8D85-0E6AB2282E29}"/>
              </a:ext>
            </a:extLst>
          </p:cNvPr>
          <p:cNvSpPr/>
          <p:nvPr/>
        </p:nvSpPr>
        <p:spPr>
          <a:xfrm>
            <a:off x="6331890" y="5181235"/>
            <a:ext cx="1254296" cy="7229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83" y="1381193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28800" y="321592"/>
            <a:ext cx="501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3B3B1C3-D24F-46A6-B0C8-7AE4FB204750}"/>
              </a:ext>
            </a:extLst>
          </p:cNvPr>
          <p:cNvSpPr/>
          <p:nvPr/>
        </p:nvSpPr>
        <p:spPr>
          <a:xfrm>
            <a:off x="2139164" y="2022954"/>
            <a:ext cx="18630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AC99D4-D735-4636-A314-46D703FE51BB}"/>
              </a:ext>
            </a:extLst>
          </p:cNvPr>
          <p:cNvSpPr/>
          <p:nvPr/>
        </p:nvSpPr>
        <p:spPr>
          <a:xfrm>
            <a:off x="5383396" y="2022954"/>
            <a:ext cx="16225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64AE13-95E1-43C6-AD60-CD34CEB2D584}"/>
              </a:ext>
            </a:extLst>
          </p:cNvPr>
          <p:cNvSpPr/>
          <p:nvPr/>
        </p:nvSpPr>
        <p:spPr>
          <a:xfrm>
            <a:off x="8153401" y="2022953"/>
            <a:ext cx="15552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ED71EAB-7992-406C-BD5E-655626A8B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216508"/>
              </p:ext>
            </p:extLst>
          </p:nvPr>
        </p:nvGraphicFramePr>
        <p:xfrm>
          <a:off x="3581400" y="4061692"/>
          <a:ext cx="4389162" cy="23774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7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7200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7200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96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72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7200" b="1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72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410</Words>
  <Application>Microsoft Office PowerPoint</Application>
  <PresentationFormat>Widescreen</PresentationFormat>
  <Paragraphs>85</Paragraphs>
  <Slides>22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 2 ô ly</vt:lpstr>
      <vt:lpstr>Trebuchet MS</vt:lpstr>
      <vt:lpstr>方正卡通简体</vt:lpstr>
      <vt:lpstr>方正静蕾简体</vt:lpstr>
      <vt:lpstr>1_Default Design</vt:lpstr>
      <vt:lpstr>www.jpppt.com</vt:lpstr>
      <vt:lpstr>https://www.freeppt7.com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63</cp:revision>
  <dcterms:created xsi:type="dcterms:W3CDTF">2020-11-09T02:46:17Z</dcterms:created>
  <dcterms:modified xsi:type="dcterms:W3CDTF">2024-12-12T20:55:30Z</dcterms:modified>
</cp:coreProperties>
</file>