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5" r:id="rId2"/>
    <p:sldMasterId id="2147483698" r:id="rId3"/>
    <p:sldMasterId id="2147483709" r:id="rId4"/>
    <p:sldMasterId id="2147483724" r:id="rId5"/>
  </p:sldMasterIdLst>
  <p:notesMasterIdLst>
    <p:notesMasterId r:id="rId30"/>
  </p:notesMasterIdLst>
  <p:sldIdLst>
    <p:sldId id="2007577112" r:id="rId6"/>
    <p:sldId id="269" r:id="rId7"/>
    <p:sldId id="268" r:id="rId8"/>
    <p:sldId id="267" r:id="rId9"/>
    <p:sldId id="266" r:id="rId10"/>
    <p:sldId id="265" r:id="rId11"/>
    <p:sldId id="264" r:id="rId12"/>
    <p:sldId id="397" r:id="rId13"/>
    <p:sldId id="270" r:id="rId14"/>
    <p:sldId id="2007577113" r:id="rId15"/>
    <p:sldId id="2007577114" r:id="rId16"/>
    <p:sldId id="271" r:id="rId17"/>
    <p:sldId id="282" r:id="rId18"/>
    <p:sldId id="277" r:id="rId19"/>
    <p:sldId id="2007577115" r:id="rId20"/>
    <p:sldId id="2007577116" r:id="rId21"/>
    <p:sldId id="2007577117" r:id="rId22"/>
    <p:sldId id="258" r:id="rId23"/>
    <p:sldId id="259" r:id="rId24"/>
    <p:sldId id="260" r:id="rId25"/>
    <p:sldId id="2007577120" r:id="rId26"/>
    <p:sldId id="278" r:id="rId27"/>
    <p:sldId id="279" r:id="rId28"/>
    <p:sldId id="2007577118" r:id="rId2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FF0066"/>
    <a:srgbClr val="1FD123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658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92C0D5-B2EF-48ED-8FC0-B84341D50A51}" type="datetimeFigureOut">
              <a:rPr lang="en-US" smtClean="0"/>
              <a:t>13/12/2024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8E7DE0-C063-42C8-90BF-C7E4DBAAF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164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01399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9517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5978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gi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417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799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1891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0681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9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499"/>
            <a:ext cx="3773430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30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6000" y="1050116"/>
            <a:ext cx="7329806" cy="1569658"/>
          </a:xfrm>
          <a:prstGeom prst="rect">
            <a:avLst/>
          </a:prstGeom>
          <a:noFill/>
        </p:spPr>
        <p:txBody>
          <a:bodyPr wrap="square" lIns="91436" tIns="45719" rIns="91436" bIns="45719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Tiếng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Việt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7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940350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7"/>
            <a:ext cx="9398018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9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0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3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5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5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9" y="5437765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7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4751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76586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2024/12/13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6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8" y="459895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0" y="31135"/>
            <a:ext cx="1246992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9"/>
            <a:ext cx="7924137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1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3" y="2067454"/>
            <a:ext cx="722838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1" y="286931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81"/>
            <a:ext cx="810243" cy="1469238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6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1" y="703322"/>
            <a:ext cx="1373271" cy="68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9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1" y="2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0258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19030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3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479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3554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860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21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1" y="6560137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3136296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1"/>
            <a:ext cx="2842230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6" y="651788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2647957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11030063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5427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71738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0516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53069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33044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1958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7666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94821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99344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03269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54404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06351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797">
            <a:hlinkClick r:id="" action="ppaction://media"/>
            <a:extLst>
              <a:ext uri="{FF2B5EF4-FFF2-40B4-BE49-F238E27FC236}">
                <a16:creationId xmlns:a16="http://schemas.microsoft.com/office/drawing/2014/main" id="{CCCE7297-F4E1-4ED4-9FC0-DABFE273A50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461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4B29A9D-9234-4D6C-BFDD-BAC267C2B7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595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0690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485DD1D-21FB-46C7-93D9-1DBC060E737E}"/>
              </a:ext>
            </a:extLst>
          </p:cNvPr>
          <p:cNvSpPr/>
          <p:nvPr userDrawn="1"/>
        </p:nvSpPr>
        <p:spPr>
          <a:xfrm>
            <a:off x="511320" y="486250"/>
            <a:ext cx="11169359" cy="5885500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256206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CE4507-A9DC-4403-9145-8D352DE91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D8F23B-39A1-4D11-890E-DDB7A176ED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499A0B9-7DB6-4BB1-B82A-F22A5A491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EA7023C-31FC-4FA2-8025-329850068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1C3E75D-EC7A-49AF-A2D9-E799F9E46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90A6948-BBAB-477E-AB55-2D161F8F6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7323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6109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3479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602905" y="6669544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30503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F6C0D4-73B6-47AD-B286-A2A047D3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3AB4BC-A69E-4F51-8034-7E57B2AA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2233AE-1AD2-42FF-B7B8-1A0D5E773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2F3D708-D960-4007-AABB-F21D6CCD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0373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C85943F-E081-447A-9EB2-2B88D1C2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FBAEEA8-CEEF-4F15-89D8-7DDE71B19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9D03397-6C58-4D98-89D1-203EEF75F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71364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C68400-40BE-432B-B065-CE95AE3DA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84F8D77-48AD-4393-88F2-5A8AF2A78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AF9ECA-FF14-4070-8EE1-56F08DF0BC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0B8411-C849-44CC-B310-608EEF862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8D4AFF-E807-43B0-86EF-37278F70D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7093E97-F209-449A-907B-4551FD472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45244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353C68-7646-4399-98D5-5B3C4D102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8757E82-B725-4624-A28B-37FCC82475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443960C-6C6E-4FDE-8FD6-B259FE9BB0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5B9962-007D-4762-9257-4C462F765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33CFB8-52CC-42BA-A7D5-D372EB358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230BB3B-6FF6-45EE-94B6-EFE514A0D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07105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B31B81-A36D-4F74-9BD3-DC0D63FA1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13C4CB7-C992-40B1-A52F-CF9A41276F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2565CE6-BEDC-4811-BD39-79E7C146B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BD0CF-13D8-4911-9566-ACEF3CD2C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D7BBF3-1B3A-4CE4-A65B-E54F1556A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63832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1B722FC-EC2A-48DE-AC5F-8E81F2EA89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5403A-6B86-46E1-995E-2A5398C795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F7AA5D-5136-4A57-B92C-828C56ECF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B739A5-B8FB-4DA4-AB0D-66B1792E4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30DFA6-1C10-4BA9-A1F8-80B27E2FC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2956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9021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8414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61929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7444557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73566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28838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13/12/2024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47611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44859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007483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13/12/2024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86727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68824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38616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324070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971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054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836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326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171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9512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5783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B4417AF-FA81-40D2-A298-D8DD36F5C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C41C00-654E-4DA7-8043-74DF41C7C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9585945-683B-4EB8-88DB-C025B66C7A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A4982-C666-477D-BAF9-C341D41BC368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06BDBF-51C9-4F81-BBD4-6092E127C4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C439A6-1331-4ABD-B0AA-DB0E34CAFE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5732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794366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gif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60.png"/><Relationship Id="rId18" Type="http://schemas.openxmlformats.org/officeDocument/2006/relationships/image" Target="../media/image74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12" Type="http://schemas.openxmlformats.org/officeDocument/2006/relationships/image" Target="../media/image59.png"/><Relationship Id="rId17" Type="http://schemas.openxmlformats.org/officeDocument/2006/relationships/image" Target="../media/image73.png"/><Relationship Id="rId2" Type="http://schemas.openxmlformats.org/officeDocument/2006/relationships/image" Target="../media/image66.png"/><Relationship Id="rId16" Type="http://schemas.openxmlformats.org/officeDocument/2006/relationships/image" Target="../media/image72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68.png"/><Relationship Id="rId11" Type="http://schemas.microsoft.com/office/2007/relationships/hdphoto" Target="../media/hdphoto9.wdp"/><Relationship Id="rId5" Type="http://schemas.microsoft.com/office/2007/relationships/hdphoto" Target="../media/hdphoto6.wdp"/><Relationship Id="rId15" Type="http://schemas.openxmlformats.org/officeDocument/2006/relationships/image" Target="../media/image71.png"/><Relationship Id="rId10" Type="http://schemas.openxmlformats.org/officeDocument/2006/relationships/image" Target="../media/image70.png"/><Relationship Id="rId19" Type="http://schemas.openxmlformats.org/officeDocument/2006/relationships/image" Target="../media/image75.png"/><Relationship Id="rId4" Type="http://schemas.openxmlformats.org/officeDocument/2006/relationships/image" Target="../media/image67.png"/><Relationship Id="rId9" Type="http://schemas.microsoft.com/office/2007/relationships/hdphoto" Target="../media/hdphoto8.wdp"/><Relationship Id="rId1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gif"/><Relationship Id="rId3" Type="http://schemas.openxmlformats.org/officeDocument/2006/relationships/image" Target="../media/image77.png"/><Relationship Id="rId7" Type="http://schemas.openxmlformats.org/officeDocument/2006/relationships/image" Target="../media/image59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61.png"/><Relationship Id="rId11" Type="http://schemas.openxmlformats.org/officeDocument/2006/relationships/image" Target="../media/image73.png"/><Relationship Id="rId5" Type="http://schemas.openxmlformats.org/officeDocument/2006/relationships/image" Target="../media/image60.png"/><Relationship Id="rId10" Type="http://schemas.openxmlformats.org/officeDocument/2006/relationships/image" Target="../media/image74.png"/><Relationship Id="rId4" Type="http://schemas.openxmlformats.org/officeDocument/2006/relationships/image" Target="../media/image78.png"/><Relationship Id="rId9" Type="http://schemas.openxmlformats.org/officeDocument/2006/relationships/image" Target="../media/image7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80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57.jpeg"/><Relationship Id="rId5" Type="http://schemas.openxmlformats.org/officeDocument/2006/relationships/image" Target="../media/image79.jpe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8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8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4" Type="http://schemas.openxmlformats.org/officeDocument/2006/relationships/image" Target="../media/image8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4.GIF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12" Type="http://schemas.openxmlformats.org/officeDocument/2006/relationships/image" Target="../media/image43.png"/><Relationship Id="rId2" Type="http://schemas.openxmlformats.org/officeDocument/2006/relationships/image" Target="../media/image36.jpeg"/><Relationship Id="rId16" Type="http://schemas.openxmlformats.org/officeDocument/2006/relationships/image" Target="../media/image47.GIF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slide" Target="slide3.xml"/><Relationship Id="rId5" Type="http://schemas.openxmlformats.org/officeDocument/2006/relationships/image" Target="../media/image39.png"/><Relationship Id="rId15" Type="http://schemas.openxmlformats.org/officeDocument/2006/relationships/image" Target="../media/image46.GIF"/><Relationship Id="rId10" Type="http://schemas.microsoft.com/office/2007/relationships/hdphoto" Target="../media/hdphoto2.wdp"/><Relationship Id="rId4" Type="http://schemas.openxmlformats.org/officeDocument/2006/relationships/image" Target="../media/image38.png"/><Relationship Id="rId9" Type="http://schemas.openxmlformats.org/officeDocument/2006/relationships/image" Target="../media/image42.png"/><Relationship Id="rId14" Type="http://schemas.openxmlformats.org/officeDocument/2006/relationships/image" Target="../media/image45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7.wmv"/><Relationship Id="rId1" Type="http://schemas.microsoft.com/office/2007/relationships/media" Target="../media/media7.wmv"/><Relationship Id="rId4" Type="http://schemas.openxmlformats.org/officeDocument/2006/relationships/image" Target="../media/image8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55.png"/><Relationship Id="rId4" Type="http://schemas.openxmlformats.org/officeDocument/2006/relationships/image" Target="../media/image8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88.png"/><Relationship Id="rId5" Type="http://schemas.openxmlformats.org/officeDocument/2006/relationships/image" Target="../media/image55.png"/><Relationship Id="rId4" Type="http://schemas.openxmlformats.org/officeDocument/2006/relationships/image" Target="../media/image8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GIF"/><Relationship Id="rId13" Type="http://schemas.openxmlformats.org/officeDocument/2006/relationships/slide" Target="slide14.xml"/><Relationship Id="rId3" Type="http://schemas.openxmlformats.org/officeDocument/2006/relationships/image" Target="../media/image44.GIF"/><Relationship Id="rId7" Type="http://schemas.microsoft.com/office/2007/relationships/hdphoto" Target="../media/hdphoto3.wdp"/><Relationship Id="rId12" Type="http://schemas.microsoft.com/office/2007/relationships/hdphoto" Target="../media/hdphoto4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1.png"/><Relationship Id="rId5" Type="http://schemas.openxmlformats.org/officeDocument/2006/relationships/image" Target="../media/image46.GIF"/><Relationship Id="rId15" Type="http://schemas.openxmlformats.org/officeDocument/2006/relationships/slide" Target="slide22.xml"/><Relationship Id="rId10" Type="http://schemas.openxmlformats.org/officeDocument/2006/relationships/slide" Target="slide15.xml"/><Relationship Id="rId4" Type="http://schemas.openxmlformats.org/officeDocument/2006/relationships/image" Target="../media/image45.GIF"/><Relationship Id="rId9" Type="http://schemas.openxmlformats.org/officeDocument/2006/relationships/image" Target="../media/image50.png"/><Relationship Id="rId1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5.GIF"/><Relationship Id="rId7" Type="http://schemas.openxmlformats.org/officeDocument/2006/relationships/image" Target="../media/image3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GIF"/><Relationship Id="rId5" Type="http://schemas.openxmlformats.org/officeDocument/2006/relationships/image" Target="../media/image46.GIF"/><Relationship Id="rId4" Type="http://schemas.openxmlformats.org/officeDocument/2006/relationships/image" Target="../media/image4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3.jpeg"/><Relationship Id="rId4" Type="http://schemas.openxmlformats.org/officeDocument/2006/relationships/image" Target="../media/image47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6813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4F65FCF-EF8B-4C09-A263-A7234A857E3D}"/>
              </a:ext>
            </a:extLst>
          </p:cNvPr>
          <p:cNvSpPr/>
          <p:nvPr/>
        </p:nvSpPr>
        <p:spPr>
          <a:xfrm>
            <a:off x="2473357" y="2286000"/>
            <a:ext cx="137249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9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iêt</a:t>
            </a:r>
            <a:endParaRPr lang="en-US" sz="96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2B4112A-A433-4EFA-B649-BA66FEE523B8}"/>
              </a:ext>
            </a:extLst>
          </p:cNvPr>
          <p:cNvSpPr/>
          <p:nvPr/>
        </p:nvSpPr>
        <p:spPr>
          <a:xfrm>
            <a:off x="5112708" y="2286000"/>
            <a:ext cx="173477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9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iêu</a:t>
            </a:r>
            <a:endParaRPr lang="en-US" sz="96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300C558-8F58-441E-84AE-A907A312A78A}"/>
              </a:ext>
            </a:extLst>
          </p:cNvPr>
          <p:cNvSpPr/>
          <p:nvPr/>
        </p:nvSpPr>
        <p:spPr>
          <a:xfrm>
            <a:off x="7924800" y="2286000"/>
            <a:ext cx="200888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9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endParaRPr lang="en-US" sz="96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Minus 8">
            <a:extLst>
              <a:ext uri="{FF2B5EF4-FFF2-40B4-BE49-F238E27FC236}">
                <a16:creationId xmlns:a16="http://schemas.microsoft.com/office/drawing/2014/main" id="{FF56F489-0EA6-4E3F-970C-A0C640250F11}"/>
              </a:ext>
            </a:extLst>
          </p:cNvPr>
          <p:cNvSpPr/>
          <p:nvPr/>
        </p:nvSpPr>
        <p:spPr>
          <a:xfrm>
            <a:off x="2473357" y="3582734"/>
            <a:ext cx="1191550" cy="7229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Minus 9">
            <a:extLst>
              <a:ext uri="{FF2B5EF4-FFF2-40B4-BE49-F238E27FC236}">
                <a16:creationId xmlns:a16="http://schemas.microsoft.com/office/drawing/2014/main" id="{24F40D41-344A-48E4-BD67-E8DF914F83E5}"/>
              </a:ext>
            </a:extLst>
          </p:cNvPr>
          <p:cNvSpPr/>
          <p:nvPr/>
        </p:nvSpPr>
        <p:spPr>
          <a:xfrm>
            <a:off x="5112708" y="3590358"/>
            <a:ext cx="1087159" cy="144581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Minus 10">
            <a:extLst>
              <a:ext uri="{FF2B5EF4-FFF2-40B4-BE49-F238E27FC236}">
                <a16:creationId xmlns:a16="http://schemas.microsoft.com/office/drawing/2014/main" id="{607E88A8-A0F4-4AA6-9D07-2BA57F7EFC8D}"/>
              </a:ext>
            </a:extLst>
          </p:cNvPr>
          <p:cNvSpPr/>
          <p:nvPr/>
        </p:nvSpPr>
        <p:spPr>
          <a:xfrm>
            <a:off x="7924801" y="3783370"/>
            <a:ext cx="1683706" cy="144581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DB3905B-6706-44BD-A801-C9399622A3E7}"/>
              </a:ext>
            </a:extLst>
          </p:cNvPr>
          <p:cNvSpPr/>
          <p:nvPr/>
        </p:nvSpPr>
        <p:spPr>
          <a:xfrm>
            <a:off x="2744092" y="1219200"/>
            <a:ext cx="2133600" cy="885216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4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7AF8111-7AFD-4108-9BC2-D2E345D83AA6}"/>
              </a:ext>
            </a:extLst>
          </p:cNvPr>
          <p:cNvSpPr/>
          <p:nvPr/>
        </p:nvSpPr>
        <p:spPr>
          <a:xfrm>
            <a:off x="2286892" y="1238591"/>
            <a:ext cx="647322" cy="77886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4F65FCF-EF8B-4C09-A263-A7234A857E3D}"/>
              </a:ext>
            </a:extLst>
          </p:cNvPr>
          <p:cNvSpPr/>
          <p:nvPr/>
        </p:nvSpPr>
        <p:spPr>
          <a:xfrm>
            <a:off x="2246364" y="1478340"/>
            <a:ext cx="1271502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8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iêt</a:t>
            </a:r>
            <a:endParaRPr lang="en-US" sz="88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2B4112A-A433-4EFA-B649-BA66FEE523B8}"/>
              </a:ext>
            </a:extLst>
          </p:cNvPr>
          <p:cNvSpPr/>
          <p:nvPr/>
        </p:nvSpPr>
        <p:spPr>
          <a:xfrm>
            <a:off x="4885715" y="1478340"/>
            <a:ext cx="160492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8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iêu</a:t>
            </a:r>
            <a:endParaRPr lang="en-US" sz="88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300C558-8F58-441E-84AE-A907A312A78A}"/>
              </a:ext>
            </a:extLst>
          </p:cNvPr>
          <p:cNvSpPr/>
          <p:nvPr/>
        </p:nvSpPr>
        <p:spPr>
          <a:xfrm>
            <a:off x="7693376" y="1406050"/>
            <a:ext cx="1856598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8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endParaRPr lang="en-US" sz="88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Minus 8">
            <a:extLst>
              <a:ext uri="{FF2B5EF4-FFF2-40B4-BE49-F238E27FC236}">
                <a16:creationId xmlns:a16="http://schemas.microsoft.com/office/drawing/2014/main" id="{FF56F489-0EA6-4E3F-970C-A0C640250F11}"/>
              </a:ext>
            </a:extLst>
          </p:cNvPr>
          <p:cNvSpPr/>
          <p:nvPr/>
        </p:nvSpPr>
        <p:spPr>
          <a:xfrm>
            <a:off x="2246364" y="2775074"/>
            <a:ext cx="1191550" cy="7229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Minus 9">
            <a:extLst>
              <a:ext uri="{FF2B5EF4-FFF2-40B4-BE49-F238E27FC236}">
                <a16:creationId xmlns:a16="http://schemas.microsoft.com/office/drawing/2014/main" id="{24F40D41-344A-48E4-BD67-E8DF914F83E5}"/>
              </a:ext>
            </a:extLst>
          </p:cNvPr>
          <p:cNvSpPr/>
          <p:nvPr/>
        </p:nvSpPr>
        <p:spPr>
          <a:xfrm>
            <a:off x="4885715" y="2782698"/>
            <a:ext cx="1087159" cy="144581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Minus 10">
            <a:extLst>
              <a:ext uri="{FF2B5EF4-FFF2-40B4-BE49-F238E27FC236}">
                <a16:creationId xmlns:a16="http://schemas.microsoft.com/office/drawing/2014/main" id="{607E88A8-A0F4-4AA6-9D07-2BA57F7EFC8D}"/>
              </a:ext>
            </a:extLst>
          </p:cNvPr>
          <p:cNvSpPr/>
          <p:nvPr/>
        </p:nvSpPr>
        <p:spPr>
          <a:xfrm>
            <a:off x="7887344" y="2738928"/>
            <a:ext cx="1683706" cy="144581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DB3905B-6706-44BD-A801-C9399622A3E7}"/>
              </a:ext>
            </a:extLst>
          </p:cNvPr>
          <p:cNvSpPr/>
          <p:nvPr/>
        </p:nvSpPr>
        <p:spPr>
          <a:xfrm>
            <a:off x="1487367" y="99133"/>
            <a:ext cx="2133600" cy="732816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4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7AF8111-7AFD-4108-9BC2-D2E345D83AA6}"/>
              </a:ext>
            </a:extLst>
          </p:cNvPr>
          <p:cNvSpPr/>
          <p:nvPr/>
        </p:nvSpPr>
        <p:spPr>
          <a:xfrm>
            <a:off x="1030167" y="100215"/>
            <a:ext cx="647322" cy="64477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3860EB83-5584-412A-A1C7-2B32A03CF2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1593113"/>
              </p:ext>
            </p:extLst>
          </p:nvPr>
        </p:nvGraphicFramePr>
        <p:xfrm>
          <a:off x="4074520" y="3048000"/>
          <a:ext cx="3581400" cy="2011680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1790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0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591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60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6000" dirty="0" err="1">
                          <a:solidFill>
                            <a:srgbClr val="FF0066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iêt</a:t>
                      </a:r>
                      <a:endParaRPr lang="en-US" sz="6000" dirty="0">
                        <a:solidFill>
                          <a:srgbClr val="FF0066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5910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6000" b="1" dirty="0" err="1">
                          <a:solidFill>
                            <a:schemeClr val="dk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</a:t>
                      </a:r>
                      <a:r>
                        <a:rPr lang="en-US" sz="6000" b="1" dirty="0" err="1">
                          <a:solidFill>
                            <a:srgbClr val="FF0066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iết</a:t>
                      </a:r>
                      <a:endParaRPr lang="en-US" sz="6000" b="1" dirty="0">
                        <a:solidFill>
                          <a:srgbClr val="FF0066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149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7">
            <a:extLst>
              <a:ext uri="{FF2B5EF4-FFF2-40B4-BE49-F238E27FC236}">
                <a16:creationId xmlns:a16="http://schemas.microsoft.com/office/drawing/2014/main" id="{4D1CEBE3-84E8-4CD1-9B09-31D1EEE8F8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429000" y="1372419"/>
            <a:ext cx="5791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/>
              </a:rPr>
              <a:t>Mình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/>
              </a:rPr>
              <a:t>cùng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/>
              </a:rPr>
              <a:t>thi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/>
              </a:rPr>
              <a:t>tài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/>
              </a:rPr>
              <a:t>nhé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/>
              </a:rPr>
              <a:t>! </a:t>
            </a:r>
            <a:endParaRPr lang="vi-VN" sz="48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pic>
        <p:nvPicPr>
          <p:cNvPr id="5" name="2 Minute Timer (Nho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96200" y="5638800"/>
            <a:ext cx="1304925" cy="7334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CC36C48-4249-45CC-9423-010217D33CEA}"/>
              </a:ext>
            </a:extLst>
          </p:cNvPr>
          <p:cNvSpPr txBox="1"/>
          <p:nvPr/>
        </p:nvSpPr>
        <p:spPr>
          <a:xfrm>
            <a:off x="1981200" y="2560172"/>
            <a:ext cx="8534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Dãy</a:t>
            </a:r>
            <a:r>
              <a:rPr kumimoji="0" lang="en-US" sz="36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1: 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kumimoji="0" lang="en-US" sz="36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ạo</a:t>
            </a:r>
            <a:r>
              <a:rPr kumimoji="0" lang="en-US" sz="36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ghép</a:t>
            </a:r>
            <a:r>
              <a:rPr kumimoji="0" lang="en-US" sz="36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36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6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kumimoji="0" lang="en-US" sz="36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iêt</a:t>
            </a:r>
            <a:r>
              <a:rPr kumimoji="0" lang="en-US" sz="36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Dãy</a:t>
            </a:r>
            <a:r>
              <a:rPr kumimoji="0" lang="en-US" sz="36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2: </a:t>
            </a:r>
            <a:r>
              <a:rPr kumimoji="0" lang="en-US" sz="36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kumimoji="0" lang="en-US" sz="36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ghép</a:t>
            </a:r>
            <a:r>
              <a:rPr kumimoji="0" lang="en-US" sz="36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36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6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kumimoji="0" lang="en-US" sz="36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iêu</a:t>
            </a:r>
            <a:endParaRPr kumimoji="0" lang="en-US" sz="3600" b="1" i="0" u="none" strike="noStrike" kern="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Dãy</a:t>
            </a:r>
            <a:r>
              <a:rPr kumimoji="0" lang="en-US" sz="36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3: </a:t>
            </a:r>
            <a:r>
              <a:rPr kumimoji="0" lang="en-US" sz="36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kumimoji="0" lang="en-US" sz="36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ghép</a:t>
            </a:r>
            <a:r>
              <a:rPr kumimoji="0" lang="en-US" sz="36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36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6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kumimoji="0" lang="en-US" sz="36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endParaRPr kumimoji="0" lang="vi-VN" sz="3600" b="1" i="0" u="none" strike="noStrike" kern="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4307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5721FC75-7CC3-4EF9-883E-52078F6854BC}"/>
              </a:ext>
            </a:extLst>
          </p:cNvPr>
          <p:cNvGrpSpPr/>
          <p:nvPr/>
        </p:nvGrpSpPr>
        <p:grpSpPr>
          <a:xfrm>
            <a:off x="720095" y="581218"/>
            <a:ext cx="874304" cy="786472"/>
            <a:chOff x="6818812" y="2162158"/>
            <a:chExt cx="1038497" cy="934170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902552C-657F-4F90-81F3-82CB63A422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7B38970B-1E38-4095-B780-1D3CA3D13200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rgbClr val="70AD47">
                        <a:lumMod val="50000"/>
                        <a:alpha val="40000"/>
                      </a:srgbClr>
                    </a:outerShdw>
                  </a:effectLst>
                  <a:uLnTx/>
                  <a:uFillTx/>
                  <a:latin typeface="微软雅黑" panose="020F0502020204030204"/>
                  <a:ea typeface="+mn-ea"/>
                  <a:cs typeface="+mn-ea"/>
                  <a:sym typeface="+mn-lt"/>
                </a:rPr>
                <a:t>2</a:t>
              </a:r>
              <a:endParaRPr kumimoji="0" lang="zh-CN" altLang="en-US" sz="3200" b="1" i="0" u="none" strike="noStrike" kern="1200" cap="none" spc="0" normalizeH="0" baseline="0" noProof="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rgbClr val="70AD47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微软雅黑" panose="020F0502020204030204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CD6BF381-A719-4384-851C-0BF5DEF477F8}"/>
              </a:ext>
            </a:extLst>
          </p:cNvPr>
          <p:cNvSpPr txBox="1"/>
          <p:nvPr/>
        </p:nvSpPr>
        <p:spPr>
          <a:xfrm>
            <a:off x="1672257" y="531125"/>
            <a:ext cx="2044337" cy="800187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Đọc</a:t>
            </a:r>
            <a:endParaRPr kumimoji="0" lang="zh-CN" altLang="en-US" sz="4400" b="1" i="0" u="none" strike="noStrike" kern="1200" cap="none" spc="0" normalizeH="0" baseline="0" noProof="0" dirty="0">
              <a:ln w="38100">
                <a:noFill/>
              </a:ln>
              <a:solidFill>
                <a:srgbClr val="3E830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9294" y="0"/>
            <a:ext cx="1950720" cy="177069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07866F2-19C9-40A7-921F-AA9C11F8FD5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4695192"/>
            <a:ext cx="12192000" cy="216280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E726B17-CB5D-4E6D-9EC3-0849AD9086A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3187" y="3646708"/>
            <a:ext cx="3222929" cy="319863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5682262-EE79-4E5A-8C72-96ABD76E041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400000">
            <a:off x="1715577" y="1859680"/>
            <a:ext cx="1231580" cy="123158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F83102E-8B81-4BB8-904D-204B0DC7F7E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400000">
            <a:off x="5430326" y="3853749"/>
            <a:ext cx="1231580" cy="12315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A93484-39F3-4A9E-BAFC-6DCA06D0A829}"/>
              </a:ext>
            </a:extLst>
          </p:cNvPr>
          <p:cNvSpPr txBox="1"/>
          <p:nvPr/>
        </p:nvSpPr>
        <p:spPr>
          <a:xfrm>
            <a:off x="1521225" y="3092255"/>
            <a:ext cx="16823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endParaRPr lang="en-US" sz="7200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5658C0E-C61A-47AA-9E44-3D11457A921F}"/>
              </a:ext>
            </a:extLst>
          </p:cNvPr>
          <p:cNvSpPr txBox="1"/>
          <p:nvPr/>
        </p:nvSpPr>
        <p:spPr>
          <a:xfrm>
            <a:off x="5189410" y="2240142"/>
            <a:ext cx="16823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yếu</a:t>
            </a:r>
            <a:endParaRPr lang="en-US" sz="7200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AD6423B-00F5-4E91-98D2-CFA5C6091F1C}"/>
              </a:ext>
            </a:extLst>
          </p:cNvPr>
          <p:cNvSpPr txBox="1"/>
          <p:nvPr/>
        </p:nvSpPr>
        <p:spPr>
          <a:xfrm>
            <a:off x="8919682" y="3119098"/>
            <a:ext cx="16823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yểu</a:t>
            </a:r>
            <a:endParaRPr lang="en-US" sz="7200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C5D6906-9B3A-4B70-BF56-96D0F6CD8065}"/>
              </a:ext>
            </a:extLst>
          </p:cNvPr>
          <p:cNvSpPr/>
          <p:nvPr/>
        </p:nvSpPr>
        <p:spPr>
          <a:xfrm>
            <a:off x="2993099" y="641453"/>
            <a:ext cx="6934200" cy="153888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Dãy</a:t>
            </a:r>
            <a:r>
              <a:rPr lang="en-US" sz="4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1: </a:t>
            </a:r>
            <a:r>
              <a:rPr lang="en-US" sz="4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lang="en-US" sz="4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ghép</a:t>
            </a:r>
            <a:r>
              <a:rPr lang="en-US" sz="4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4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lvl="0" algn="ctr">
              <a:defRPr/>
            </a:pP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iêt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EBC5993-5994-4A36-8BCA-373B6709C663}"/>
              </a:ext>
            </a:extLst>
          </p:cNvPr>
          <p:cNvSpPr/>
          <p:nvPr/>
        </p:nvSpPr>
        <p:spPr>
          <a:xfrm>
            <a:off x="2968342" y="684248"/>
            <a:ext cx="6934200" cy="153888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Dãy</a:t>
            </a:r>
            <a:r>
              <a:rPr lang="en-US" sz="4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2: </a:t>
            </a:r>
            <a:r>
              <a:rPr lang="en-US" sz="4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lang="en-US" sz="4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ghép</a:t>
            </a:r>
            <a:r>
              <a:rPr lang="en-US" sz="4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4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iêu</a:t>
            </a:r>
            <a:endParaRPr lang="en-US" sz="54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7A4C038-F9C7-45A4-8094-E7A4F4373721}"/>
              </a:ext>
            </a:extLst>
          </p:cNvPr>
          <p:cNvSpPr/>
          <p:nvPr/>
        </p:nvSpPr>
        <p:spPr>
          <a:xfrm>
            <a:off x="3017857" y="684247"/>
            <a:ext cx="6909442" cy="153888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Dãy</a:t>
            </a:r>
            <a:r>
              <a:rPr lang="en-US" sz="4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3: </a:t>
            </a:r>
            <a:r>
              <a:rPr lang="en-US" sz="4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lang="en-US" sz="4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ghép</a:t>
            </a:r>
            <a:r>
              <a:rPr lang="en-US" sz="4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4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endParaRPr lang="vi-VN" sz="54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F0F58BC6-B063-4F93-9C2F-264D75C8CAC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400000">
            <a:off x="9227274" y="1717669"/>
            <a:ext cx="1231580" cy="1231580"/>
          </a:xfrm>
          <a:prstGeom prst="rect">
            <a:avLst/>
          </a:prstGeom>
        </p:spPr>
      </p:pic>
      <p:pic>
        <p:nvPicPr>
          <p:cNvPr id="25" name="Picture 159" descr="10004015438746072987">
            <a:extLst>
              <a:ext uri="{FF2B5EF4-FFF2-40B4-BE49-F238E27FC236}">
                <a16:creationId xmlns:a16="http://schemas.microsoft.com/office/drawing/2014/main" id="{5AB54185-F0C7-4576-8C0B-FAF6FFDF11D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043193" y="1696432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2058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6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6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35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1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85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4" grpId="0" animBg="1"/>
      <p:bldP spid="3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7">
            <a:extLst>
              <a:ext uri="{FF2B5EF4-FFF2-40B4-BE49-F238E27FC236}">
                <a16:creationId xmlns:a16="http://schemas.microsoft.com/office/drawing/2014/main" id="{61CE2725-C93E-47B1-ACE2-F8513F74E0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16"/>
            <a:ext cx="12288688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658937" y="838200"/>
            <a:ext cx="85311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iêt</a:t>
            </a:r>
            <a:endParaRPr lang="en-US" sz="54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81600" y="819251"/>
            <a:ext cx="105670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iêu</a:t>
            </a:r>
            <a:endParaRPr lang="en-US" sz="54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19115" y="819251"/>
            <a:ext cx="121058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endParaRPr lang="en-US" sz="54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4925810"/>
              </p:ext>
            </p:extLst>
          </p:nvPr>
        </p:nvGraphicFramePr>
        <p:xfrm>
          <a:off x="4664825" y="1793889"/>
          <a:ext cx="2514600" cy="1737360"/>
        </p:xfrm>
        <a:graphic>
          <a:graphicData uri="http://schemas.openxmlformats.org/drawingml/2006/table">
            <a:tbl>
              <a:tblPr firstRow="1" bandRow="1"/>
              <a:tblGrid>
                <a:gridCol w="1257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7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97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5400" dirty="0">
                          <a:latin typeface=".VnAvant" pitchFamily="34" charset="0"/>
                        </a:rPr>
                        <a:t>b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5400" dirty="0" err="1">
                          <a:solidFill>
                            <a:srgbClr val="FF0066"/>
                          </a:solidFill>
                          <a:latin typeface=".VnAvant" pitchFamily="34" charset="0"/>
                        </a:rPr>
                        <a:t>iªt</a:t>
                      </a:r>
                      <a:endParaRPr lang="en-US" sz="5400" dirty="0">
                        <a:solidFill>
                          <a:srgbClr val="FF0066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9773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4800" b="1" dirty="0" err="1">
                          <a:solidFill>
                            <a:schemeClr val="dk1"/>
                          </a:solidFill>
                          <a:latin typeface=".VnAvant" pitchFamily="34" charset="0"/>
                        </a:rPr>
                        <a:t>b</a:t>
                      </a:r>
                      <a:r>
                        <a:rPr lang="en-US" sz="4800" b="1" dirty="0" err="1">
                          <a:solidFill>
                            <a:srgbClr val="FF0066"/>
                          </a:solidFill>
                          <a:latin typeface=".VnAvant" pitchFamily="34" charset="0"/>
                        </a:rPr>
                        <a:t>iÕt</a:t>
                      </a:r>
                      <a:endParaRPr lang="en-US" sz="4800" b="1" dirty="0">
                        <a:solidFill>
                          <a:srgbClr val="FF0066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3505200" y="3537229"/>
            <a:ext cx="692327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Chiết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endParaRPr lang="en-US" sz="48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/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diễu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kiểu</a:t>
            </a:r>
            <a:endParaRPr lang="en-US" sz="48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/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yếu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yểu</a:t>
            </a:r>
            <a:endParaRPr lang="en-US" sz="48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Minus 8"/>
          <p:cNvSpPr/>
          <p:nvPr/>
        </p:nvSpPr>
        <p:spPr>
          <a:xfrm>
            <a:off x="4014249" y="4146829"/>
            <a:ext cx="1026894" cy="144581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Minus 9"/>
          <p:cNvSpPr/>
          <p:nvPr/>
        </p:nvSpPr>
        <p:spPr>
          <a:xfrm>
            <a:off x="5723633" y="4146829"/>
            <a:ext cx="1026894" cy="144581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Minus 10"/>
          <p:cNvSpPr/>
          <p:nvPr/>
        </p:nvSpPr>
        <p:spPr>
          <a:xfrm>
            <a:off x="7487034" y="4219120"/>
            <a:ext cx="1026894" cy="144581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Minus 11"/>
          <p:cNvSpPr/>
          <p:nvPr/>
        </p:nvSpPr>
        <p:spPr>
          <a:xfrm>
            <a:off x="4164990" y="4954818"/>
            <a:ext cx="1026894" cy="45719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Minus 12"/>
          <p:cNvSpPr/>
          <p:nvPr/>
        </p:nvSpPr>
        <p:spPr>
          <a:xfrm>
            <a:off x="6029997" y="4908829"/>
            <a:ext cx="1026894" cy="144581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Minus 13"/>
          <p:cNvSpPr/>
          <p:nvPr/>
        </p:nvSpPr>
        <p:spPr>
          <a:xfrm>
            <a:off x="7799227" y="4929212"/>
            <a:ext cx="1026894" cy="144581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2" name="组合 11">
            <a:extLst>
              <a:ext uri="{FF2B5EF4-FFF2-40B4-BE49-F238E27FC236}">
                <a16:creationId xmlns:a16="http://schemas.microsoft.com/office/drawing/2014/main" id="{7F96980E-70FD-415D-A1DA-99C1A43F1F5C}"/>
              </a:ext>
            </a:extLst>
          </p:cNvPr>
          <p:cNvGrpSpPr/>
          <p:nvPr/>
        </p:nvGrpSpPr>
        <p:grpSpPr>
          <a:xfrm>
            <a:off x="508998" y="498025"/>
            <a:ext cx="874304" cy="786472"/>
            <a:chOff x="6818812" y="2162158"/>
            <a:chExt cx="1038497" cy="934170"/>
          </a:xfrm>
        </p:grpSpPr>
        <p:pic>
          <p:nvPicPr>
            <p:cNvPr id="23" name="图片 12">
              <a:extLst>
                <a:ext uri="{FF2B5EF4-FFF2-40B4-BE49-F238E27FC236}">
                  <a16:creationId xmlns:a16="http://schemas.microsoft.com/office/drawing/2014/main" id="{107A8CCA-F97C-4F0E-9BF9-C61C9EB017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24" name="文本框 13">
              <a:extLst>
                <a:ext uri="{FF2B5EF4-FFF2-40B4-BE49-F238E27FC236}">
                  <a16:creationId xmlns:a16="http://schemas.microsoft.com/office/drawing/2014/main" id="{164D4164-DFD2-48B0-BD22-5FA0E7E8F6B3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rgbClr val="70AD47">
                        <a:lumMod val="50000"/>
                        <a:alpha val="40000"/>
                      </a:srgbClr>
                    </a:outerShdw>
                  </a:effectLst>
                  <a:uLnTx/>
                  <a:uFillTx/>
                  <a:latin typeface="微软雅黑" panose="020F0502020204030204"/>
                  <a:ea typeface="+mn-ea"/>
                  <a:cs typeface="+mn-ea"/>
                  <a:sym typeface="+mn-lt"/>
                </a:rPr>
                <a:t>2</a:t>
              </a:r>
              <a:endParaRPr kumimoji="0" lang="zh-CN" altLang="en-US" sz="3200" b="1" i="0" u="none" strike="noStrike" kern="1200" cap="none" spc="0" normalizeH="0" baseline="0" noProof="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rgbClr val="70AD47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微软雅黑" panose="020F0502020204030204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25" name="文本框 14">
            <a:extLst>
              <a:ext uri="{FF2B5EF4-FFF2-40B4-BE49-F238E27FC236}">
                <a16:creationId xmlns:a16="http://schemas.microsoft.com/office/drawing/2014/main" id="{2B6ED943-960A-43FE-B62F-86A84186F9AA}"/>
              </a:ext>
            </a:extLst>
          </p:cNvPr>
          <p:cNvSpPr txBox="1"/>
          <p:nvPr/>
        </p:nvSpPr>
        <p:spPr>
          <a:xfrm>
            <a:off x="1386124" y="407329"/>
            <a:ext cx="2044337" cy="861742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dirty="0" err="1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Đọc</a:t>
            </a:r>
            <a:endParaRPr kumimoji="0" lang="zh-CN" altLang="en-US" sz="4800" b="1" i="0" u="none" strike="noStrike" kern="1200" cap="none" spc="0" normalizeH="0" baseline="0" noProof="0" dirty="0">
              <a:ln w="38100">
                <a:noFill/>
              </a:ln>
              <a:solidFill>
                <a:srgbClr val="3E830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10227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6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6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6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14">
            <a:extLst>
              <a:ext uri="{FF2B5EF4-FFF2-40B4-BE49-F238E27FC236}">
                <a16:creationId xmlns:a16="http://schemas.microsoft.com/office/drawing/2014/main" id="{914B0FCC-D943-4494-B6F4-96AA634D5DEE}"/>
              </a:ext>
            </a:extLst>
          </p:cNvPr>
          <p:cNvSpPr/>
          <p:nvPr/>
        </p:nvSpPr>
        <p:spPr bwMode="auto">
          <a:xfrm rot="13313826">
            <a:off x="3592166" y="3221866"/>
            <a:ext cx="898513" cy="1687618"/>
          </a:xfrm>
          <a:custGeom>
            <a:avLst/>
            <a:gdLst>
              <a:gd name="T0" fmla="*/ 329 w 486"/>
              <a:gd name="T1" fmla="*/ 0 h 799"/>
              <a:gd name="T2" fmla="*/ 378 w 486"/>
              <a:gd name="T3" fmla="*/ 1 h 799"/>
              <a:gd name="T4" fmla="*/ 430 w 486"/>
              <a:gd name="T5" fmla="*/ 7 h 799"/>
              <a:gd name="T6" fmla="*/ 486 w 486"/>
              <a:gd name="T7" fmla="*/ 19 h 799"/>
              <a:gd name="T8" fmla="*/ 483 w 486"/>
              <a:gd name="T9" fmla="*/ 30 h 799"/>
              <a:gd name="T10" fmla="*/ 428 w 486"/>
              <a:gd name="T11" fmla="*/ 19 h 799"/>
              <a:gd name="T12" fmla="*/ 376 w 486"/>
              <a:gd name="T13" fmla="*/ 13 h 799"/>
              <a:gd name="T14" fmla="*/ 329 w 486"/>
              <a:gd name="T15" fmla="*/ 12 h 799"/>
              <a:gd name="T16" fmla="*/ 278 w 486"/>
              <a:gd name="T17" fmla="*/ 15 h 799"/>
              <a:gd name="T18" fmla="*/ 231 w 486"/>
              <a:gd name="T19" fmla="*/ 22 h 799"/>
              <a:gd name="T20" fmla="*/ 191 w 486"/>
              <a:gd name="T21" fmla="*/ 36 h 799"/>
              <a:gd name="T22" fmla="*/ 153 w 486"/>
              <a:gd name="T23" fmla="*/ 53 h 799"/>
              <a:gd name="T24" fmla="*/ 122 w 486"/>
              <a:gd name="T25" fmla="*/ 74 h 799"/>
              <a:gd name="T26" fmla="*/ 94 w 486"/>
              <a:gd name="T27" fmla="*/ 101 h 799"/>
              <a:gd name="T28" fmla="*/ 72 w 486"/>
              <a:gd name="T29" fmla="*/ 129 h 799"/>
              <a:gd name="T30" fmla="*/ 52 w 486"/>
              <a:gd name="T31" fmla="*/ 162 h 799"/>
              <a:gd name="T32" fmla="*/ 38 w 486"/>
              <a:gd name="T33" fmla="*/ 198 h 799"/>
              <a:gd name="T34" fmla="*/ 27 w 486"/>
              <a:gd name="T35" fmla="*/ 235 h 799"/>
              <a:gd name="T36" fmla="*/ 18 w 486"/>
              <a:gd name="T37" fmla="*/ 275 h 799"/>
              <a:gd name="T38" fmla="*/ 14 w 486"/>
              <a:gd name="T39" fmla="*/ 317 h 799"/>
              <a:gd name="T40" fmla="*/ 12 w 486"/>
              <a:gd name="T41" fmla="*/ 361 h 799"/>
              <a:gd name="T42" fmla="*/ 17 w 486"/>
              <a:gd name="T43" fmla="*/ 434 h 799"/>
              <a:gd name="T44" fmla="*/ 27 w 486"/>
              <a:gd name="T45" fmla="*/ 510 h 799"/>
              <a:gd name="T46" fmla="*/ 45 w 486"/>
              <a:gd name="T47" fmla="*/ 584 h 799"/>
              <a:gd name="T48" fmla="*/ 67 w 486"/>
              <a:gd name="T49" fmla="*/ 657 h 799"/>
              <a:gd name="T50" fmla="*/ 95 w 486"/>
              <a:gd name="T51" fmla="*/ 727 h 799"/>
              <a:gd name="T52" fmla="*/ 127 w 486"/>
              <a:gd name="T53" fmla="*/ 793 h 799"/>
              <a:gd name="T54" fmla="*/ 127 w 486"/>
              <a:gd name="T55" fmla="*/ 793 h 799"/>
              <a:gd name="T56" fmla="*/ 115 w 486"/>
              <a:gd name="T57" fmla="*/ 799 h 799"/>
              <a:gd name="T58" fmla="*/ 84 w 486"/>
              <a:gd name="T59" fmla="*/ 733 h 799"/>
              <a:gd name="T60" fmla="*/ 55 w 486"/>
              <a:gd name="T61" fmla="*/ 662 h 799"/>
              <a:gd name="T62" fmla="*/ 33 w 486"/>
              <a:gd name="T63" fmla="*/ 587 h 799"/>
              <a:gd name="T64" fmla="*/ 15 w 486"/>
              <a:gd name="T65" fmla="*/ 512 h 799"/>
              <a:gd name="T66" fmla="*/ 5 w 486"/>
              <a:gd name="T67" fmla="*/ 436 h 799"/>
              <a:gd name="T68" fmla="*/ 0 w 486"/>
              <a:gd name="T69" fmla="*/ 361 h 799"/>
              <a:gd name="T70" fmla="*/ 2 w 486"/>
              <a:gd name="T71" fmla="*/ 312 h 799"/>
              <a:gd name="T72" fmla="*/ 8 w 486"/>
              <a:gd name="T73" fmla="*/ 266 h 799"/>
              <a:gd name="T74" fmla="*/ 17 w 486"/>
              <a:gd name="T75" fmla="*/ 222 h 799"/>
              <a:gd name="T76" fmla="*/ 32 w 486"/>
              <a:gd name="T77" fmla="*/ 180 h 799"/>
              <a:gd name="T78" fmla="*/ 49 w 486"/>
              <a:gd name="T79" fmla="*/ 143 h 799"/>
              <a:gd name="T80" fmla="*/ 73 w 486"/>
              <a:gd name="T81" fmla="*/ 107 h 799"/>
              <a:gd name="T82" fmla="*/ 97 w 486"/>
              <a:gd name="T83" fmla="*/ 80 h 799"/>
              <a:gd name="T84" fmla="*/ 125 w 486"/>
              <a:gd name="T85" fmla="*/ 56 h 799"/>
              <a:gd name="T86" fmla="*/ 158 w 486"/>
              <a:gd name="T87" fmla="*/ 37 h 799"/>
              <a:gd name="T88" fmla="*/ 194 w 486"/>
              <a:gd name="T89" fmla="*/ 21 h 799"/>
              <a:gd name="T90" fmla="*/ 235 w 486"/>
              <a:gd name="T91" fmla="*/ 9 h 799"/>
              <a:gd name="T92" fmla="*/ 280 w 486"/>
              <a:gd name="T93" fmla="*/ 1 h 799"/>
              <a:gd name="T94" fmla="*/ 329 w 486"/>
              <a:gd name="T95" fmla="*/ 0 h 7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486" h="799">
                <a:moveTo>
                  <a:pt x="329" y="0"/>
                </a:moveTo>
                <a:lnTo>
                  <a:pt x="378" y="1"/>
                </a:lnTo>
                <a:lnTo>
                  <a:pt x="430" y="7"/>
                </a:lnTo>
                <a:lnTo>
                  <a:pt x="486" y="19"/>
                </a:lnTo>
                <a:lnTo>
                  <a:pt x="483" y="30"/>
                </a:lnTo>
                <a:lnTo>
                  <a:pt x="428" y="19"/>
                </a:lnTo>
                <a:lnTo>
                  <a:pt x="376" y="13"/>
                </a:lnTo>
                <a:lnTo>
                  <a:pt x="329" y="12"/>
                </a:lnTo>
                <a:lnTo>
                  <a:pt x="278" y="15"/>
                </a:lnTo>
                <a:lnTo>
                  <a:pt x="231" y="22"/>
                </a:lnTo>
                <a:lnTo>
                  <a:pt x="191" y="36"/>
                </a:lnTo>
                <a:lnTo>
                  <a:pt x="153" y="53"/>
                </a:lnTo>
                <a:lnTo>
                  <a:pt x="122" y="74"/>
                </a:lnTo>
                <a:lnTo>
                  <a:pt x="94" y="101"/>
                </a:lnTo>
                <a:lnTo>
                  <a:pt x="72" y="129"/>
                </a:lnTo>
                <a:lnTo>
                  <a:pt x="52" y="162"/>
                </a:lnTo>
                <a:lnTo>
                  <a:pt x="38" y="198"/>
                </a:lnTo>
                <a:lnTo>
                  <a:pt x="27" y="235"/>
                </a:lnTo>
                <a:lnTo>
                  <a:pt x="18" y="275"/>
                </a:lnTo>
                <a:lnTo>
                  <a:pt x="14" y="317"/>
                </a:lnTo>
                <a:lnTo>
                  <a:pt x="12" y="361"/>
                </a:lnTo>
                <a:lnTo>
                  <a:pt x="17" y="434"/>
                </a:lnTo>
                <a:lnTo>
                  <a:pt x="27" y="510"/>
                </a:lnTo>
                <a:lnTo>
                  <a:pt x="45" y="584"/>
                </a:lnTo>
                <a:lnTo>
                  <a:pt x="67" y="657"/>
                </a:lnTo>
                <a:lnTo>
                  <a:pt x="95" y="727"/>
                </a:lnTo>
                <a:lnTo>
                  <a:pt x="127" y="793"/>
                </a:lnTo>
                <a:lnTo>
                  <a:pt x="127" y="793"/>
                </a:lnTo>
                <a:lnTo>
                  <a:pt x="115" y="799"/>
                </a:lnTo>
                <a:lnTo>
                  <a:pt x="84" y="733"/>
                </a:lnTo>
                <a:lnTo>
                  <a:pt x="55" y="662"/>
                </a:lnTo>
                <a:lnTo>
                  <a:pt x="33" y="587"/>
                </a:lnTo>
                <a:lnTo>
                  <a:pt x="15" y="512"/>
                </a:lnTo>
                <a:lnTo>
                  <a:pt x="5" y="436"/>
                </a:lnTo>
                <a:lnTo>
                  <a:pt x="0" y="361"/>
                </a:lnTo>
                <a:lnTo>
                  <a:pt x="2" y="312"/>
                </a:lnTo>
                <a:lnTo>
                  <a:pt x="8" y="266"/>
                </a:lnTo>
                <a:lnTo>
                  <a:pt x="17" y="222"/>
                </a:lnTo>
                <a:lnTo>
                  <a:pt x="32" y="180"/>
                </a:lnTo>
                <a:lnTo>
                  <a:pt x="49" y="143"/>
                </a:lnTo>
                <a:lnTo>
                  <a:pt x="73" y="107"/>
                </a:lnTo>
                <a:lnTo>
                  <a:pt x="97" y="80"/>
                </a:lnTo>
                <a:lnTo>
                  <a:pt x="125" y="56"/>
                </a:lnTo>
                <a:lnTo>
                  <a:pt x="158" y="37"/>
                </a:lnTo>
                <a:lnTo>
                  <a:pt x="194" y="21"/>
                </a:lnTo>
                <a:lnTo>
                  <a:pt x="235" y="9"/>
                </a:lnTo>
                <a:lnTo>
                  <a:pt x="280" y="1"/>
                </a:lnTo>
                <a:lnTo>
                  <a:pt x="329" y="0"/>
                </a:lnTo>
                <a:close/>
              </a:path>
            </a:pathLst>
          </a:custGeom>
          <a:solidFill>
            <a:srgbClr val="80B437"/>
          </a:solidFill>
          <a:ln w="0">
            <a:noFill/>
            <a:prstDash val="solid"/>
            <a:round/>
          </a:ln>
          <a:effectLst>
            <a:outerShdw algn="tl" rotWithShape="0">
              <a:srgbClr val="FFFFFF"/>
            </a:outerShdw>
          </a:effectLst>
        </p:spPr>
        <p:txBody>
          <a:bodyPr vert="horz" wrap="square" lIns="98182" tIns="49091" rIns="98182" bIns="49091" numCol="1" anchor="t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F0502020204030204"/>
              <a:cs typeface="+mn-ea"/>
              <a:sym typeface="+mn-lt"/>
            </a:endParaRPr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528649CC-EF1A-4991-906D-AB9C68ED9902}"/>
              </a:ext>
            </a:extLst>
          </p:cNvPr>
          <p:cNvSpPr/>
          <p:nvPr/>
        </p:nvSpPr>
        <p:spPr bwMode="auto">
          <a:xfrm>
            <a:off x="-1" y="2962638"/>
            <a:ext cx="12192000" cy="2787522"/>
          </a:xfrm>
          <a:custGeom>
            <a:avLst/>
            <a:gdLst>
              <a:gd name="T0" fmla="*/ 4415 w 4902"/>
              <a:gd name="T1" fmla="*/ 13 h 1301"/>
              <a:gd name="T2" fmla="*/ 4658 w 4902"/>
              <a:gd name="T3" fmla="*/ 87 h 1301"/>
              <a:gd name="T4" fmla="*/ 4902 w 4902"/>
              <a:gd name="T5" fmla="*/ 238 h 1301"/>
              <a:gd name="T6" fmla="*/ 4734 w 4902"/>
              <a:gd name="T7" fmla="*/ 139 h 1301"/>
              <a:gd name="T8" fmla="*/ 4492 w 4902"/>
              <a:gd name="T9" fmla="*/ 41 h 1301"/>
              <a:gd name="T10" fmla="*/ 4253 w 4902"/>
              <a:gd name="T11" fmla="*/ 11 h 1301"/>
              <a:gd name="T12" fmla="*/ 3954 w 4902"/>
              <a:gd name="T13" fmla="*/ 55 h 1301"/>
              <a:gd name="T14" fmla="*/ 3670 w 4902"/>
              <a:gd name="T15" fmla="*/ 165 h 1301"/>
              <a:gd name="T16" fmla="*/ 3409 w 4902"/>
              <a:gd name="T17" fmla="*/ 321 h 1301"/>
              <a:gd name="T18" fmla="*/ 3177 w 4902"/>
              <a:gd name="T19" fmla="*/ 495 h 1301"/>
              <a:gd name="T20" fmla="*/ 2982 w 4902"/>
              <a:gd name="T21" fmla="*/ 664 h 1301"/>
              <a:gd name="T22" fmla="*/ 2820 w 4902"/>
              <a:gd name="T23" fmla="*/ 812 h 1301"/>
              <a:gd name="T24" fmla="*/ 2635 w 4902"/>
              <a:gd name="T25" fmla="*/ 977 h 1301"/>
              <a:gd name="T26" fmla="*/ 2426 w 4902"/>
              <a:gd name="T27" fmla="*/ 1134 h 1301"/>
              <a:gd name="T28" fmla="*/ 2204 w 4902"/>
              <a:gd name="T29" fmla="*/ 1255 h 1301"/>
              <a:gd name="T30" fmla="*/ 1973 w 4902"/>
              <a:gd name="T31" fmla="*/ 1301 h 1301"/>
              <a:gd name="T32" fmla="*/ 1822 w 4902"/>
              <a:gd name="T33" fmla="*/ 1277 h 1301"/>
              <a:gd name="T34" fmla="*/ 1675 w 4902"/>
              <a:gd name="T35" fmla="*/ 1198 h 1301"/>
              <a:gd name="T36" fmla="*/ 1532 w 4902"/>
              <a:gd name="T37" fmla="*/ 1056 h 1301"/>
              <a:gd name="T38" fmla="*/ 1397 w 4902"/>
              <a:gd name="T39" fmla="*/ 841 h 1301"/>
              <a:gd name="T40" fmla="*/ 1242 w 4902"/>
              <a:gd name="T41" fmla="*/ 586 h 1301"/>
              <a:gd name="T42" fmla="*/ 1083 w 4902"/>
              <a:gd name="T43" fmla="*/ 409 h 1301"/>
              <a:gd name="T44" fmla="*/ 923 w 4902"/>
              <a:gd name="T45" fmla="*/ 301 h 1301"/>
              <a:gd name="T46" fmla="*/ 762 w 4902"/>
              <a:gd name="T47" fmla="*/ 257 h 1301"/>
              <a:gd name="T48" fmla="*/ 559 w 4902"/>
              <a:gd name="T49" fmla="*/ 275 h 1301"/>
              <a:gd name="T50" fmla="*/ 342 w 4902"/>
              <a:gd name="T51" fmla="*/ 379 h 1301"/>
              <a:gd name="T52" fmla="*/ 137 w 4902"/>
              <a:gd name="T53" fmla="*/ 547 h 1301"/>
              <a:gd name="T54" fmla="*/ 0 w 4902"/>
              <a:gd name="T55" fmla="*/ 676 h 1301"/>
              <a:gd name="T56" fmla="*/ 177 w 4902"/>
              <a:gd name="T57" fmla="*/ 492 h 1301"/>
              <a:gd name="T58" fmla="*/ 367 w 4902"/>
              <a:gd name="T59" fmla="*/ 348 h 1301"/>
              <a:gd name="T60" fmla="*/ 569 w 4902"/>
              <a:gd name="T61" fmla="*/ 260 h 1301"/>
              <a:gd name="T62" fmla="*/ 764 w 4902"/>
              <a:gd name="T63" fmla="*/ 245 h 1301"/>
              <a:gd name="T64" fmla="*/ 927 w 4902"/>
              <a:gd name="T65" fmla="*/ 291 h 1301"/>
              <a:gd name="T66" fmla="*/ 1091 w 4902"/>
              <a:gd name="T67" fmla="*/ 400 h 1301"/>
              <a:gd name="T68" fmla="*/ 1251 w 4902"/>
              <a:gd name="T69" fmla="*/ 578 h 1301"/>
              <a:gd name="T70" fmla="*/ 1407 w 4902"/>
              <a:gd name="T71" fmla="*/ 835 h 1301"/>
              <a:gd name="T72" fmla="*/ 1541 w 4902"/>
              <a:gd name="T73" fmla="*/ 1048 h 1301"/>
              <a:gd name="T74" fmla="*/ 1682 w 4902"/>
              <a:gd name="T75" fmla="*/ 1188 h 1301"/>
              <a:gd name="T76" fmla="*/ 1826 w 4902"/>
              <a:gd name="T77" fmla="*/ 1265 h 1301"/>
              <a:gd name="T78" fmla="*/ 1973 w 4902"/>
              <a:gd name="T79" fmla="*/ 1289 h 1301"/>
              <a:gd name="T80" fmla="*/ 2199 w 4902"/>
              <a:gd name="T81" fmla="*/ 1243 h 1301"/>
              <a:gd name="T82" fmla="*/ 2421 w 4902"/>
              <a:gd name="T83" fmla="*/ 1125 h 1301"/>
              <a:gd name="T84" fmla="*/ 2627 w 4902"/>
              <a:gd name="T85" fmla="*/ 968 h 1301"/>
              <a:gd name="T86" fmla="*/ 2811 w 4902"/>
              <a:gd name="T87" fmla="*/ 803 h 1301"/>
              <a:gd name="T88" fmla="*/ 2975 w 4902"/>
              <a:gd name="T89" fmla="*/ 655 h 1301"/>
              <a:gd name="T90" fmla="*/ 3169 w 4902"/>
              <a:gd name="T91" fmla="*/ 486 h 1301"/>
              <a:gd name="T92" fmla="*/ 3403 w 4902"/>
              <a:gd name="T93" fmla="*/ 310 h 1301"/>
              <a:gd name="T94" fmla="*/ 3664 w 4902"/>
              <a:gd name="T95" fmla="*/ 154 h 1301"/>
              <a:gd name="T96" fmla="*/ 3951 w 4902"/>
              <a:gd name="T97" fmla="*/ 43 h 1301"/>
              <a:gd name="T98" fmla="*/ 4253 w 4902"/>
              <a:gd name="T99" fmla="*/ 0 h 13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4902" h="1301">
                <a:moveTo>
                  <a:pt x="4253" y="0"/>
                </a:moveTo>
                <a:lnTo>
                  <a:pt x="4333" y="3"/>
                </a:lnTo>
                <a:lnTo>
                  <a:pt x="4415" y="13"/>
                </a:lnTo>
                <a:lnTo>
                  <a:pt x="4495" y="29"/>
                </a:lnTo>
                <a:lnTo>
                  <a:pt x="4577" y="55"/>
                </a:lnTo>
                <a:lnTo>
                  <a:pt x="4658" y="87"/>
                </a:lnTo>
                <a:lnTo>
                  <a:pt x="4740" y="129"/>
                </a:lnTo>
                <a:lnTo>
                  <a:pt x="4822" y="178"/>
                </a:lnTo>
                <a:lnTo>
                  <a:pt x="4902" y="238"/>
                </a:lnTo>
                <a:lnTo>
                  <a:pt x="4895" y="246"/>
                </a:lnTo>
                <a:lnTo>
                  <a:pt x="4814" y="188"/>
                </a:lnTo>
                <a:lnTo>
                  <a:pt x="4734" y="139"/>
                </a:lnTo>
                <a:lnTo>
                  <a:pt x="4654" y="98"/>
                </a:lnTo>
                <a:lnTo>
                  <a:pt x="4572" y="66"/>
                </a:lnTo>
                <a:lnTo>
                  <a:pt x="4492" y="41"/>
                </a:lnTo>
                <a:lnTo>
                  <a:pt x="4412" y="25"/>
                </a:lnTo>
                <a:lnTo>
                  <a:pt x="4333" y="14"/>
                </a:lnTo>
                <a:lnTo>
                  <a:pt x="4253" y="11"/>
                </a:lnTo>
                <a:lnTo>
                  <a:pt x="4152" y="16"/>
                </a:lnTo>
                <a:lnTo>
                  <a:pt x="4052" y="31"/>
                </a:lnTo>
                <a:lnTo>
                  <a:pt x="3954" y="55"/>
                </a:lnTo>
                <a:lnTo>
                  <a:pt x="3857" y="84"/>
                </a:lnTo>
                <a:lnTo>
                  <a:pt x="3762" y="121"/>
                </a:lnTo>
                <a:lnTo>
                  <a:pt x="3670" y="165"/>
                </a:lnTo>
                <a:lnTo>
                  <a:pt x="3580" y="214"/>
                </a:lnTo>
                <a:lnTo>
                  <a:pt x="3493" y="266"/>
                </a:lnTo>
                <a:lnTo>
                  <a:pt x="3409" y="321"/>
                </a:lnTo>
                <a:lnTo>
                  <a:pt x="3328" y="377"/>
                </a:lnTo>
                <a:lnTo>
                  <a:pt x="3251" y="437"/>
                </a:lnTo>
                <a:lnTo>
                  <a:pt x="3177" y="495"/>
                </a:lnTo>
                <a:lnTo>
                  <a:pt x="3109" y="553"/>
                </a:lnTo>
                <a:lnTo>
                  <a:pt x="3043" y="609"/>
                </a:lnTo>
                <a:lnTo>
                  <a:pt x="2982" y="664"/>
                </a:lnTo>
                <a:lnTo>
                  <a:pt x="2926" y="715"/>
                </a:lnTo>
                <a:lnTo>
                  <a:pt x="2875" y="761"/>
                </a:lnTo>
                <a:lnTo>
                  <a:pt x="2820" y="812"/>
                </a:lnTo>
                <a:lnTo>
                  <a:pt x="2761" y="865"/>
                </a:lnTo>
                <a:lnTo>
                  <a:pt x="2700" y="920"/>
                </a:lnTo>
                <a:lnTo>
                  <a:pt x="2635" y="977"/>
                </a:lnTo>
                <a:lnTo>
                  <a:pt x="2568" y="1032"/>
                </a:lnTo>
                <a:lnTo>
                  <a:pt x="2498" y="1085"/>
                </a:lnTo>
                <a:lnTo>
                  <a:pt x="2426" y="1134"/>
                </a:lnTo>
                <a:lnTo>
                  <a:pt x="2354" y="1181"/>
                </a:lnTo>
                <a:lnTo>
                  <a:pt x="2279" y="1221"/>
                </a:lnTo>
                <a:lnTo>
                  <a:pt x="2204" y="1255"/>
                </a:lnTo>
                <a:lnTo>
                  <a:pt x="2128" y="1280"/>
                </a:lnTo>
                <a:lnTo>
                  <a:pt x="2051" y="1297"/>
                </a:lnTo>
                <a:lnTo>
                  <a:pt x="1973" y="1301"/>
                </a:lnTo>
                <a:lnTo>
                  <a:pt x="1923" y="1300"/>
                </a:lnTo>
                <a:lnTo>
                  <a:pt x="1872" y="1291"/>
                </a:lnTo>
                <a:lnTo>
                  <a:pt x="1822" y="1277"/>
                </a:lnTo>
                <a:lnTo>
                  <a:pt x="1773" y="1258"/>
                </a:lnTo>
                <a:lnTo>
                  <a:pt x="1724" y="1231"/>
                </a:lnTo>
                <a:lnTo>
                  <a:pt x="1675" y="1198"/>
                </a:lnTo>
                <a:lnTo>
                  <a:pt x="1626" y="1158"/>
                </a:lnTo>
                <a:lnTo>
                  <a:pt x="1578" y="1111"/>
                </a:lnTo>
                <a:lnTo>
                  <a:pt x="1532" y="1056"/>
                </a:lnTo>
                <a:lnTo>
                  <a:pt x="1486" y="993"/>
                </a:lnTo>
                <a:lnTo>
                  <a:pt x="1441" y="922"/>
                </a:lnTo>
                <a:lnTo>
                  <a:pt x="1397" y="841"/>
                </a:lnTo>
                <a:lnTo>
                  <a:pt x="1346" y="746"/>
                </a:lnTo>
                <a:lnTo>
                  <a:pt x="1294" y="661"/>
                </a:lnTo>
                <a:lnTo>
                  <a:pt x="1242" y="586"/>
                </a:lnTo>
                <a:lnTo>
                  <a:pt x="1189" y="519"/>
                </a:lnTo>
                <a:lnTo>
                  <a:pt x="1137" y="461"/>
                </a:lnTo>
                <a:lnTo>
                  <a:pt x="1083" y="409"/>
                </a:lnTo>
                <a:lnTo>
                  <a:pt x="1030" y="365"/>
                </a:lnTo>
                <a:lnTo>
                  <a:pt x="976" y="331"/>
                </a:lnTo>
                <a:lnTo>
                  <a:pt x="923" y="301"/>
                </a:lnTo>
                <a:lnTo>
                  <a:pt x="869" y="281"/>
                </a:lnTo>
                <a:lnTo>
                  <a:pt x="816" y="266"/>
                </a:lnTo>
                <a:lnTo>
                  <a:pt x="762" y="257"/>
                </a:lnTo>
                <a:lnTo>
                  <a:pt x="709" y="254"/>
                </a:lnTo>
                <a:lnTo>
                  <a:pt x="633" y="260"/>
                </a:lnTo>
                <a:lnTo>
                  <a:pt x="559" y="275"/>
                </a:lnTo>
                <a:lnTo>
                  <a:pt x="486" y="301"/>
                </a:lnTo>
                <a:lnTo>
                  <a:pt x="413" y="336"/>
                </a:lnTo>
                <a:lnTo>
                  <a:pt x="342" y="379"/>
                </a:lnTo>
                <a:lnTo>
                  <a:pt x="272" y="428"/>
                </a:lnTo>
                <a:lnTo>
                  <a:pt x="202" y="484"/>
                </a:lnTo>
                <a:lnTo>
                  <a:pt x="137" y="547"/>
                </a:lnTo>
                <a:lnTo>
                  <a:pt x="71" y="612"/>
                </a:lnTo>
                <a:lnTo>
                  <a:pt x="9" y="684"/>
                </a:lnTo>
                <a:lnTo>
                  <a:pt x="0" y="676"/>
                </a:lnTo>
                <a:lnTo>
                  <a:pt x="56" y="611"/>
                </a:lnTo>
                <a:lnTo>
                  <a:pt x="116" y="550"/>
                </a:lnTo>
                <a:lnTo>
                  <a:pt x="177" y="492"/>
                </a:lnTo>
                <a:lnTo>
                  <a:pt x="239" y="438"/>
                </a:lnTo>
                <a:lnTo>
                  <a:pt x="303" y="391"/>
                </a:lnTo>
                <a:lnTo>
                  <a:pt x="367" y="348"/>
                </a:lnTo>
                <a:lnTo>
                  <a:pt x="434" y="312"/>
                </a:lnTo>
                <a:lnTo>
                  <a:pt x="501" y="282"/>
                </a:lnTo>
                <a:lnTo>
                  <a:pt x="569" y="260"/>
                </a:lnTo>
                <a:lnTo>
                  <a:pt x="639" y="246"/>
                </a:lnTo>
                <a:lnTo>
                  <a:pt x="709" y="242"/>
                </a:lnTo>
                <a:lnTo>
                  <a:pt x="764" y="245"/>
                </a:lnTo>
                <a:lnTo>
                  <a:pt x="819" y="254"/>
                </a:lnTo>
                <a:lnTo>
                  <a:pt x="872" y="269"/>
                </a:lnTo>
                <a:lnTo>
                  <a:pt x="927" y="291"/>
                </a:lnTo>
                <a:lnTo>
                  <a:pt x="982" y="321"/>
                </a:lnTo>
                <a:lnTo>
                  <a:pt x="1037" y="357"/>
                </a:lnTo>
                <a:lnTo>
                  <a:pt x="1091" y="400"/>
                </a:lnTo>
                <a:lnTo>
                  <a:pt x="1146" y="452"/>
                </a:lnTo>
                <a:lnTo>
                  <a:pt x="1199" y="511"/>
                </a:lnTo>
                <a:lnTo>
                  <a:pt x="1251" y="578"/>
                </a:lnTo>
                <a:lnTo>
                  <a:pt x="1305" y="655"/>
                </a:lnTo>
                <a:lnTo>
                  <a:pt x="1357" y="740"/>
                </a:lnTo>
                <a:lnTo>
                  <a:pt x="1407" y="835"/>
                </a:lnTo>
                <a:lnTo>
                  <a:pt x="1452" y="914"/>
                </a:lnTo>
                <a:lnTo>
                  <a:pt x="1496" y="986"/>
                </a:lnTo>
                <a:lnTo>
                  <a:pt x="1541" y="1048"/>
                </a:lnTo>
                <a:lnTo>
                  <a:pt x="1587" y="1103"/>
                </a:lnTo>
                <a:lnTo>
                  <a:pt x="1634" y="1149"/>
                </a:lnTo>
                <a:lnTo>
                  <a:pt x="1682" y="1188"/>
                </a:lnTo>
                <a:lnTo>
                  <a:pt x="1730" y="1221"/>
                </a:lnTo>
                <a:lnTo>
                  <a:pt x="1777" y="1246"/>
                </a:lnTo>
                <a:lnTo>
                  <a:pt x="1826" y="1265"/>
                </a:lnTo>
                <a:lnTo>
                  <a:pt x="1875" y="1279"/>
                </a:lnTo>
                <a:lnTo>
                  <a:pt x="1924" y="1288"/>
                </a:lnTo>
                <a:lnTo>
                  <a:pt x="1973" y="1289"/>
                </a:lnTo>
                <a:lnTo>
                  <a:pt x="2049" y="1285"/>
                </a:lnTo>
                <a:lnTo>
                  <a:pt x="2125" y="1268"/>
                </a:lnTo>
                <a:lnTo>
                  <a:pt x="2199" y="1243"/>
                </a:lnTo>
                <a:lnTo>
                  <a:pt x="2273" y="1210"/>
                </a:lnTo>
                <a:lnTo>
                  <a:pt x="2348" y="1170"/>
                </a:lnTo>
                <a:lnTo>
                  <a:pt x="2421" y="1125"/>
                </a:lnTo>
                <a:lnTo>
                  <a:pt x="2490" y="1075"/>
                </a:lnTo>
                <a:lnTo>
                  <a:pt x="2560" y="1023"/>
                </a:lnTo>
                <a:lnTo>
                  <a:pt x="2627" y="968"/>
                </a:lnTo>
                <a:lnTo>
                  <a:pt x="2691" y="911"/>
                </a:lnTo>
                <a:lnTo>
                  <a:pt x="2753" y="856"/>
                </a:lnTo>
                <a:lnTo>
                  <a:pt x="2811" y="803"/>
                </a:lnTo>
                <a:lnTo>
                  <a:pt x="2868" y="752"/>
                </a:lnTo>
                <a:lnTo>
                  <a:pt x="2918" y="706"/>
                </a:lnTo>
                <a:lnTo>
                  <a:pt x="2975" y="655"/>
                </a:lnTo>
                <a:lnTo>
                  <a:pt x="3034" y="600"/>
                </a:lnTo>
                <a:lnTo>
                  <a:pt x="3100" y="544"/>
                </a:lnTo>
                <a:lnTo>
                  <a:pt x="3169" y="486"/>
                </a:lnTo>
                <a:lnTo>
                  <a:pt x="3244" y="426"/>
                </a:lnTo>
                <a:lnTo>
                  <a:pt x="3321" y="368"/>
                </a:lnTo>
                <a:lnTo>
                  <a:pt x="3403" y="310"/>
                </a:lnTo>
                <a:lnTo>
                  <a:pt x="3486" y="255"/>
                </a:lnTo>
                <a:lnTo>
                  <a:pt x="3574" y="203"/>
                </a:lnTo>
                <a:lnTo>
                  <a:pt x="3664" y="154"/>
                </a:lnTo>
                <a:lnTo>
                  <a:pt x="3758" y="111"/>
                </a:lnTo>
                <a:lnTo>
                  <a:pt x="3853" y="74"/>
                </a:lnTo>
                <a:lnTo>
                  <a:pt x="3951" y="43"/>
                </a:lnTo>
                <a:lnTo>
                  <a:pt x="4049" y="19"/>
                </a:lnTo>
                <a:lnTo>
                  <a:pt x="4150" y="4"/>
                </a:lnTo>
                <a:lnTo>
                  <a:pt x="4253" y="0"/>
                </a:lnTo>
                <a:close/>
              </a:path>
            </a:pathLst>
          </a:custGeom>
          <a:solidFill>
            <a:srgbClr val="80B437"/>
          </a:solidFill>
          <a:ln w="0">
            <a:noFill/>
            <a:prstDash val="solid"/>
            <a:round/>
          </a:ln>
          <a:effectLst>
            <a:outerShdw algn="tl" rotWithShape="0">
              <a:srgbClr val="FFFFFF"/>
            </a:outerShdw>
          </a:effectLst>
        </p:spPr>
        <p:txBody>
          <a:bodyPr vert="horz" wrap="square" lIns="98182" tIns="49091" rIns="98182" bIns="49091" numCol="1" anchor="t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F0502020204030204"/>
              <a:cs typeface="+mn-ea"/>
              <a:sym typeface="+mn-lt"/>
            </a:endParaRPr>
          </a:p>
        </p:txBody>
      </p:sp>
      <p:sp>
        <p:nvSpPr>
          <p:cNvPr id="11" name="Freeform 13">
            <a:extLst>
              <a:ext uri="{FF2B5EF4-FFF2-40B4-BE49-F238E27FC236}">
                <a16:creationId xmlns:a16="http://schemas.microsoft.com/office/drawing/2014/main" id="{B87D2AA0-18D4-46C0-8740-1D9D27F0CF08}"/>
              </a:ext>
            </a:extLst>
          </p:cNvPr>
          <p:cNvSpPr/>
          <p:nvPr/>
        </p:nvSpPr>
        <p:spPr bwMode="auto">
          <a:xfrm rot="568654">
            <a:off x="5712475" y="5334252"/>
            <a:ext cx="1471690" cy="407581"/>
          </a:xfrm>
          <a:custGeom>
            <a:avLst/>
            <a:gdLst>
              <a:gd name="T0" fmla="*/ 461 w 962"/>
              <a:gd name="T1" fmla="*/ 0 h 183"/>
              <a:gd name="T2" fmla="*/ 531 w 962"/>
              <a:gd name="T3" fmla="*/ 3 h 183"/>
              <a:gd name="T4" fmla="*/ 601 w 962"/>
              <a:gd name="T5" fmla="*/ 12 h 183"/>
              <a:gd name="T6" fmla="*/ 672 w 962"/>
              <a:gd name="T7" fmla="*/ 28 h 183"/>
              <a:gd name="T8" fmla="*/ 745 w 962"/>
              <a:gd name="T9" fmla="*/ 52 h 183"/>
              <a:gd name="T10" fmla="*/ 818 w 962"/>
              <a:gd name="T11" fmla="*/ 83 h 183"/>
              <a:gd name="T12" fmla="*/ 889 w 962"/>
              <a:gd name="T13" fmla="*/ 124 h 183"/>
              <a:gd name="T14" fmla="*/ 962 w 962"/>
              <a:gd name="T15" fmla="*/ 173 h 183"/>
              <a:gd name="T16" fmla="*/ 954 w 962"/>
              <a:gd name="T17" fmla="*/ 183 h 183"/>
              <a:gd name="T18" fmla="*/ 883 w 962"/>
              <a:gd name="T19" fmla="*/ 134 h 183"/>
              <a:gd name="T20" fmla="*/ 812 w 962"/>
              <a:gd name="T21" fmla="*/ 95 h 183"/>
              <a:gd name="T22" fmla="*/ 740 w 962"/>
              <a:gd name="T23" fmla="*/ 64 h 183"/>
              <a:gd name="T24" fmla="*/ 669 w 962"/>
              <a:gd name="T25" fmla="*/ 40 h 183"/>
              <a:gd name="T26" fmla="*/ 599 w 962"/>
              <a:gd name="T27" fmla="*/ 24 h 183"/>
              <a:gd name="T28" fmla="*/ 529 w 962"/>
              <a:gd name="T29" fmla="*/ 15 h 183"/>
              <a:gd name="T30" fmla="*/ 461 w 962"/>
              <a:gd name="T31" fmla="*/ 12 h 183"/>
              <a:gd name="T32" fmla="*/ 387 w 962"/>
              <a:gd name="T33" fmla="*/ 15 h 183"/>
              <a:gd name="T34" fmla="*/ 314 w 962"/>
              <a:gd name="T35" fmla="*/ 25 h 183"/>
              <a:gd name="T36" fmla="*/ 246 w 962"/>
              <a:gd name="T37" fmla="*/ 42 h 183"/>
              <a:gd name="T38" fmla="*/ 180 w 962"/>
              <a:gd name="T39" fmla="*/ 64 h 183"/>
              <a:gd name="T40" fmla="*/ 118 w 962"/>
              <a:gd name="T41" fmla="*/ 91 h 183"/>
              <a:gd name="T42" fmla="*/ 60 w 962"/>
              <a:gd name="T43" fmla="*/ 121 h 183"/>
              <a:gd name="T44" fmla="*/ 8 w 962"/>
              <a:gd name="T45" fmla="*/ 155 h 183"/>
              <a:gd name="T46" fmla="*/ 8 w 962"/>
              <a:gd name="T47" fmla="*/ 155 h 183"/>
              <a:gd name="T48" fmla="*/ 0 w 962"/>
              <a:gd name="T49" fmla="*/ 144 h 183"/>
              <a:gd name="T50" fmla="*/ 54 w 962"/>
              <a:gd name="T51" fmla="*/ 110 h 183"/>
              <a:gd name="T52" fmla="*/ 112 w 962"/>
              <a:gd name="T53" fmla="*/ 79 h 183"/>
              <a:gd name="T54" fmla="*/ 176 w 962"/>
              <a:gd name="T55" fmla="*/ 52 h 183"/>
              <a:gd name="T56" fmla="*/ 243 w 962"/>
              <a:gd name="T57" fmla="*/ 30 h 183"/>
              <a:gd name="T58" fmla="*/ 312 w 962"/>
              <a:gd name="T59" fmla="*/ 14 h 183"/>
              <a:gd name="T60" fmla="*/ 385 w 962"/>
              <a:gd name="T61" fmla="*/ 3 h 183"/>
              <a:gd name="T62" fmla="*/ 461 w 962"/>
              <a:gd name="T63" fmla="*/ 0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962" h="183">
                <a:moveTo>
                  <a:pt x="461" y="0"/>
                </a:moveTo>
                <a:lnTo>
                  <a:pt x="531" y="3"/>
                </a:lnTo>
                <a:lnTo>
                  <a:pt x="601" y="12"/>
                </a:lnTo>
                <a:lnTo>
                  <a:pt x="672" y="28"/>
                </a:lnTo>
                <a:lnTo>
                  <a:pt x="745" y="52"/>
                </a:lnTo>
                <a:lnTo>
                  <a:pt x="818" y="83"/>
                </a:lnTo>
                <a:lnTo>
                  <a:pt x="889" y="124"/>
                </a:lnTo>
                <a:lnTo>
                  <a:pt x="962" y="173"/>
                </a:lnTo>
                <a:lnTo>
                  <a:pt x="954" y="183"/>
                </a:lnTo>
                <a:lnTo>
                  <a:pt x="883" y="134"/>
                </a:lnTo>
                <a:lnTo>
                  <a:pt x="812" y="95"/>
                </a:lnTo>
                <a:lnTo>
                  <a:pt x="740" y="64"/>
                </a:lnTo>
                <a:lnTo>
                  <a:pt x="669" y="40"/>
                </a:lnTo>
                <a:lnTo>
                  <a:pt x="599" y="24"/>
                </a:lnTo>
                <a:lnTo>
                  <a:pt x="529" y="15"/>
                </a:lnTo>
                <a:lnTo>
                  <a:pt x="461" y="12"/>
                </a:lnTo>
                <a:lnTo>
                  <a:pt x="387" y="15"/>
                </a:lnTo>
                <a:lnTo>
                  <a:pt x="314" y="25"/>
                </a:lnTo>
                <a:lnTo>
                  <a:pt x="246" y="42"/>
                </a:lnTo>
                <a:lnTo>
                  <a:pt x="180" y="64"/>
                </a:lnTo>
                <a:lnTo>
                  <a:pt x="118" y="91"/>
                </a:lnTo>
                <a:lnTo>
                  <a:pt x="60" y="121"/>
                </a:lnTo>
                <a:lnTo>
                  <a:pt x="8" y="155"/>
                </a:lnTo>
                <a:lnTo>
                  <a:pt x="8" y="155"/>
                </a:lnTo>
                <a:lnTo>
                  <a:pt x="0" y="144"/>
                </a:lnTo>
                <a:lnTo>
                  <a:pt x="54" y="110"/>
                </a:lnTo>
                <a:lnTo>
                  <a:pt x="112" y="79"/>
                </a:lnTo>
                <a:lnTo>
                  <a:pt x="176" y="52"/>
                </a:lnTo>
                <a:lnTo>
                  <a:pt x="243" y="30"/>
                </a:lnTo>
                <a:lnTo>
                  <a:pt x="312" y="14"/>
                </a:lnTo>
                <a:lnTo>
                  <a:pt x="385" y="3"/>
                </a:lnTo>
                <a:lnTo>
                  <a:pt x="461" y="0"/>
                </a:lnTo>
                <a:close/>
              </a:path>
            </a:pathLst>
          </a:custGeom>
          <a:solidFill>
            <a:srgbClr val="80B437"/>
          </a:solidFill>
          <a:ln w="0">
            <a:noFill/>
            <a:prstDash val="solid"/>
            <a:round/>
          </a:ln>
          <a:effectLst>
            <a:outerShdw algn="tl" rotWithShape="0">
              <a:srgbClr val="FFFFFF"/>
            </a:outerShdw>
          </a:effectLst>
        </p:spPr>
        <p:txBody>
          <a:bodyPr vert="horz" wrap="square" lIns="98182" tIns="49091" rIns="98182" bIns="49091" numCol="1" anchor="t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F0502020204030204"/>
              <a:cs typeface="+mn-ea"/>
              <a:sym typeface="+mn-lt"/>
            </a:endParaRPr>
          </a:p>
        </p:txBody>
      </p:sp>
      <p:sp>
        <p:nvSpPr>
          <p:cNvPr id="18" name="Freeform 13">
            <a:extLst>
              <a:ext uri="{FF2B5EF4-FFF2-40B4-BE49-F238E27FC236}">
                <a16:creationId xmlns:a16="http://schemas.microsoft.com/office/drawing/2014/main" id="{39BDFB14-3321-49EA-8CCB-49C493B6AAAB}"/>
              </a:ext>
            </a:extLst>
          </p:cNvPr>
          <p:cNvSpPr/>
          <p:nvPr/>
        </p:nvSpPr>
        <p:spPr bwMode="auto">
          <a:xfrm rot="5723604">
            <a:off x="7287458" y="3367654"/>
            <a:ext cx="1224929" cy="416692"/>
          </a:xfrm>
          <a:custGeom>
            <a:avLst/>
            <a:gdLst>
              <a:gd name="T0" fmla="*/ 461 w 962"/>
              <a:gd name="T1" fmla="*/ 0 h 183"/>
              <a:gd name="T2" fmla="*/ 531 w 962"/>
              <a:gd name="T3" fmla="*/ 3 h 183"/>
              <a:gd name="T4" fmla="*/ 601 w 962"/>
              <a:gd name="T5" fmla="*/ 12 h 183"/>
              <a:gd name="T6" fmla="*/ 672 w 962"/>
              <a:gd name="T7" fmla="*/ 28 h 183"/>
              <a:gd name="T8" fmla="*/ 745 w 962"/>
              <a:gd name="T9" fmla="*/ 52 h 183"/>
              <a:gd name="T10" fmla="*/ 818 w 962"/>
              <a:gd name="T11" fmla="*/ 83 h 183"/>
              <a:gd name="T12" fmla="*/ 889 w 962"/>
              <a:gd name="T13" fmla="*/ 124 h 183"/>
              <a:gd name="T14" fmla="*/ 962 w 962"/>
              <a:gd name="T15" fmla="*/ 173 h 183"/>
              <a:gd name="T16" fmla="*/ 954 w 962"/>
              <a:gd name="T17" fmla="*/ 183 h 183"/>
              <a:gd name="T18" fmla="*/ 883 w 962"/>
              <a:gd name="T19" fmla="*/ 134 h 183"/>
              <a:gd name="T20" fmla="*/ 812 w 962"/>
              <a:gd name="T21" fmla="*/ 95 h 183"/>
              <a:gd name="T22" fmla="*/ 740 w 962"/>
              <a:gd name="T23" fmla="*/ 64 h 183"/>
              <a:gd name="T24" fmla="*/ 669 w 962"/>
              <a:gd name="T25" fmla="*/ 40 h 183"/>
              <a:gd name="T26" fmla="*/ 599 w 962"/>
              <a:gd name="T27" fmla="*/ 24 h 183"/>
              <a:gd name="T28" fmla="*/ 529 w 962"/>
              <a:gd name="T29" fmla="*/ 15 h 183"/>
              <a:gd name="T30" fmla="*/ 461 w 962"/>
              <a:gd name="T31" fmla="*/ 12 h 183"/>
              <a:gd name="T32" fmla="*/ 387 w 962"/>
              <a:gd name="T33" fmla="*/ 15 h 183"/>
              <a:gd name="T34" fmla="*/ 314 w 962"/>
              <a:gd name="T35" fmla="*/ 25 h 183"/>
              <a:gd name="T36" fmla="*/ 246 w 962"/>
              <a:gd name="T37" fmla="*/ 42 h 183"/>
              <a:gd name="T38" fmla="*/ 180 w 962"/>
              <a:gd name="T39" fmla="*/ 64 h 183"/>
              <a:gd name="T40" fmla="*/ 118 w 962"/>
              <a:gd name="T41" fmla="*/ 91 h 183"/>
              <a:gd name="T42" fmla="*/ 60 w 962"/>
              <a:gd name="T43" fmla="*/ 121 h 183"/>
              <a:gd name="T44" fmla="*/ 8 w 962"/>
              <a:gd name="T45" fmla="*/ 155 h 183"/>
              <a:gd name="T46" fmla="*/ 8 w 962"/>
              <a:gd name="T47" fmla="*/ 155 h 183"/>
              <a:gd name="T48" fmla="*/ 0 w 962"/>
              <a:gd name="T49" fmla="*/ 144 h 183"/>
              <a:gd name="T50" fmla="*/ 54 w 962"/>
              <a:gd name="T51" fmla="*/ 110 h 183"/>
              <a:gd name="T52" fmla="*/ 112 w 962"/>
              <a:gd name="T53" fmla="*/ 79 h 183"/>
              <a:gd name="T54" fmla="*/ 176 w 962"/>
              <a:gd name="T55" fmla="*/ 52 h 183"/>
              <a:gd name="T56" fmla="*/ 243 w 962"/>
              <a:gd name="T57" fmla="*/ 30 h 183"/>
              <a:gd name="T58" fmla="*/ 312 w 962"/>
              <a:gd name="T59" fmla="*/ 14 h 183"/>
              <a:gd name="T60" fmla="*/ 385 w 962"/>
              <a:gd name="T61" fmla="*/ 3 h 183"/>
              <a:gd name="T62" fmla="*/ 461 w 962"/>
              <a:gd name="T63" fmla="*/ 0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962" h="183">
                <a:moveTo>
                  <a:pt x="461" y="0"/>
                </a:moveTo>
                <a:lnTo>
                  <a:pt x="531" y="3"/>
                </a:lnTo>
                <a:lnTo>
                  <a:pt x="601" y="12"/>
                </a:lnTo>
                <a:lnTo>
                  <a:pt x="672" y="28"/>
                </a:lnTo>
                <a:lnTo>
                  <a:pt x="745" y="52"/>
                </a:lnTo>
                <a:lnTo>
                  <a:pt x="818" y="83"/>
                </a:lnTo>
                <a:lnTo>
                  <a:pt x="889" y="124"/>
                </a:lnTo>
                <a:lnTo>
                  <a:pt x="962" y="173"/>
                </a:lnTo>
                <a:lnTo>
                  <a:pt x="954" y="183"/>
                </a:lnTo>
                <a:lnTo>
                  <a:pt x="883" y="134"/>
                </a:lnTo>
                <a:lnTo>
                  <a:pt x="812" y="95"/>
                </a:lnTo>
                <a:lnTo>
                  <a:pt x="740" y="64"/>
                </a:lnTo>
                <a:lnTo>
                  <a:pt x="669" y="40"/>
                </a:lnTo>
                <a:lnTo>
                  <a:pt x="599" y="24"/>
                </a:lnTo>
                <a:lnTo>
                  <a:pt x="529" y="15"/>
                </a:lnTo>
                <a:lnTo>
                  <a:pt x="461" y="12"/>
                </a:lnTo>
                <a:lnTo>
                  <a:pt x="387" y="15"/>
                </a:lnTo>
                <a:lnTo>
                  <a:pt x="314" y="25"/>
                </a:lnTo>
                <a:lnTo>
                  <a:pt x="246" y="42"/>
                </a:lnTo>
                <a:lnTo>
                  <a:pt x="180" y="64"/>
                </a:lnTo>
                <a:lnTo>
                  <a:pt x="118" y="91"/>
                </a:lnTo>
                <a:lnTo>
                  <a:pt x="60" y="121"/>
                </a:lnTo>
                <a:lnTo>
                  <a:pt x="8" y="155"/>
                </a:lnTo>
                <a:lnTo>
                  <a:pt x="8" y="155"/>
                </a:lnTo>
                <a:lnTo>
                  <a:pt x="0" y="144"/>
                </a:lnTo>
                <a:lnTo>
                  <a:pt x="54" y="110"/>
                </a:lnTo>
                <a:lnTo>
                  <a:pt x="112" y="79"/>
                </a:lnTo>
                <a:lnTo>
                  <a:pt x="176" y="52"/>
                </a:lnTo>
                <a:lnTo>
                  <a:pt x="243" y="30"/>
                </a:lnTo>
                <a:lnTo>
                  <a:pt x="312" y="14"/>
                </a:lnTo>
                <a:lnTo>
                  <a:pt x="385" y="3"/>
                </a:lnTo>
                <a:lnTo>
                  <a:pt x="461" y="0"/>
                </a:lnTo>
                <a:close/>
              </a:path>
            </a:pathLst>
          </a:custGeom>
          <a:solidFill>
            <a:srgbClr val="80B437"/>
          </a:solidFill>
          <a:ln w="0">
            <a:noFill/>
            <a:prstDash val="solid"/>
            <a:round/>
          </a:ln>
          <a:effectLst>
            <a:outerShdw algn="tl" rotWithShape="0">
              <a:srgbClr val="FFFFFF"/>
            </a:outerShdw>
          </a:effectLst>
        </p:spPr>
        <p:txBody>
          <a:bodyPr vert="horz" wrap="square" lIns="98182" tIns="49091" rIns="98182" bIns="49091" numCol="1" anchor="t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F0502020204030204"/>
              <a:cs typeface="+mn-ea"/>
              <a:sym typeface="+mn-lt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C186593F-6E13-42FD-B568-03C053F5E55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378387">
            <a:off x="4439084" y="2870761"/>
            <a:ext cx="876094" cy="130201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E628CE6-82EB-4C11-9F5F-157B764734C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947807">
            <a:off x="6960220" y="5277556"/>
            <a:ext cx="798440" cy="136710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542B59B-0FBC-4DF5-9633-03AD1D638D5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268612">
            <a:off x="7194161" y="1772907"/>
            <a:ext cx="816520" cy="142383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9ED1FE5-8F88-4951-9D44-31155EA0A93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922823">
            <a:off x="9746323" y="2382266"/>
            <a:ext cx="864266" cy="1365798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236B510A-FF44-4B9D-B948-2CE070F79C0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364786">
            <a:off x="1247814" y="2895320"/>
            <a:ext cx="905121" cy="141378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5721FC75-7CC3-4EF9-883E-52078F6854BC}"/>
              </a:ext>
            </a:extLst>
          </p:cNvPr>
          <p:cNvGrpSpPr/>
          <p:nvPr/>
        </p:nvGrpSpPr>
        <p:grpSpPr>
          <a:xfrm>
            <a:off x="720095" y="581218"/>
            <a:ext cx="874304" cy="786472"/>
            <a:chOff x="6818812" y="2162158"/>
            <a:chExt cx="1038497" cy="934170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902552C-657F-4F90-81F3-82CB63A422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7B38970B-1E38-4095-B780-1D3CA3D13200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rgbClr val="70AD47">
                        <a:lumMod val="50000"/>
                        <a:alpha val="40000"/>
                      </a:srgbClr>
                    </a:outerShdw>
                  </a:effectLst>
                  <a:uLnTx/>
                  <a:uFillTx/>
                  <a:latin typeface="微软雅黑" panose="020F0502020204030204"/>
                  <a:ea typeface="+mn-ea"/>
                  <a:cs typeface="+mn-ea"/>
                  <a:sym typeface="+mn-lt"/>
                </a:rPr>
                <a:t>2</a:t>
              </a:r>
              <a:endParaRPr kumimoji="0" lang="zh-CN" altLang="en-US" sz="3200" b="1" i="0" u="none" strike="noStrike" kern="1200" cap="none" spc="0" normalizeH="0" baseline="0" noProof="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rgbClr val="70AD47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微软雅黑" panose="020F0502020204030204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CD6BF381-A719-4384-851C-0BF5DEF477F8}"/>
              </a:ext>
            </a:extLst>
          </p:cNvPr>
          <p:cNvSpPr txBox="1"/>
          <p:nvPr/>
        </p:nvSpPr>
        <p:spPr>
          <a:xfrm>
            <a:off x="1597221" y="490522"/>
            <a:ext cx="2044337" cy="861742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dirty="0" err="1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Đọc</a:t>
            </a:r>
            <a:endParaRPr kumimoji="0" lang="zh-CN" altLang="en-US" sz="4800" b="1" i="0" u="none" strike="noStrike" kern="1200" cap="none" spc="0" normalizeH="0" baseline="0" noProof="0" dirty="0">
              <a:ln w="38100">
                <a:noFill/>
              </a:ln>
              <a:solidFill>
                <a:srgbClr val="3E830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34962" y="-13400"/>
            <a:ext cx="1950720" cy="177069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30F9D43-2CDB-43D5-9DFA-86317D0A5292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40896" y="2118374"/>
            <a:ext cx="4351104" cy="473962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424EA2A1-7D69-40FF-B8B9-B357EB97F507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0719" y="2008408"/>
            <a:ext cx="928516" cy="831459"/>
          </a:xfrm>
          <a:prstGeom prst="rect">
            <a:avLst/>
          </a:prstGeom>
        </p:spPr>
      </p:pic>
      <p:pic>
        <p:nvPicPr>
          <p:cNvPr id="40" name="Picture 4">
            <a:extLst>
              <a:ext uri="{FF2B5EF4-FFF2-40B4-BE49-F238E27FC236}">
                <a16:creationId xmlns:a16="http://schemas.microsoft.com/office/drawing/2014/main" id="{DAED630E-21CD-445C-9F8F-B9CA08409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000" y="628288"/>
            <a:ext cx="1520422" cy="1417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0BE7D7C8-B557-4FCC-B304-52C129441DF7}"/>
              </a:ext>
            </a:extLst>
          </p:cNvPr>
          <p:cNvSpPr/>
          <p:nvPr/>
        </p:nvSpPr>
        <p:spPr>
          <a:xfrm>
            <a:off x="8900564" y="1604455"/>
            <a:ext cx="242245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endParaRPr lang="en-US" sz="44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2" name="Minus 10">
            <a:extLst>
              <a:ext uri="{FF2B5EF4-FFF2-40B4-BE49-F238E27FC236}">
                <a16:creationId xmlns:a16="http://schemas.microsoft.com/office/drawing/2014/main" id="{607267FF-A236-46EE-8DC8-A78C5244A1DB}"/>
              </a:ext>
            </a:extLst>
          </p:cNvPr>
          <p:cNvSpPr/>
          <p:nvPr/>
        </p:nvSpPr>
        <p:spPr>
          <a:xfrm>
            <a:off x="10376368" y="2223799"/>
            <a:ext cx="1026894" cy="144581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Minus 11">
            <a:extLst>
              <a:ext uri="{FF2B5EF4-FFF2-40B4-BE49-F238E27FC236}">
                <a16:creationId xmlns:a16="http://schemas.microsoft.com/office/drawing/2014/main" id="{5BF58C02-6A21-4D24-9694-85AC8A77E1BD}"/>
              </a:ext>
            </a:extLst>
          </p:cNvPr>
          <p:cNvSpPr/>
          <p:nvPr/>
        </p:nvSpPr>
        <p:spPr>
          <a:xfrm>
            <a:off x="8980804" y="2282815"/>
            <a:ext cx="1026894" cy="144581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4" name="Picture 3">
            <a:extLst>
              <a:ext uri="{FF2B5EF4-FFF2-40B4-BE49-F238E27FC236}">
                <a16:creationId xmlns:a16="http://schemas.microsoft.com/office/drawing/2014/main" id="{E0BB2AC1-1664-4375-91C2-DC0A773CC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422" y="581033"/>
            <a:ext cx="2469444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9183D507-B525-457D-9880-F40904F143EA}"/>
              </a:ext>
            </a:extLst>
          </p:cNvPr>
          <p:cNvSpPr/>
          <p:nvPr/>
        </p:nvSpPr>
        <p:spPr>
          <a:xfrm>
            <a:off x="4166578" y="2143915"/>
            <a:ext cx="220284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diều</a:t>
            </a:r>
            <a:endParaRPr lang="en-US" sz="44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Minus 12">
            <a:extLst>
              <a:ext uri="{FF2B5EF4-FFF2-40B4-BE49-F238E27FC236}">
                <a16:creationId xmlns:a16="http://schemas.microsoft.com/office/drawing/2014/main" id="{EDBA1651-71E9-4AF6-A544-BF98A8B65F59}"/>
              </a:ext>
            </a:extLst>
          </p:cNvPr>
          <p:cNvSpPr/>
          <p:nvPr/>
        </p:nvSpPr>
        <p:spPr>
          <a:xfrm>
            <a:off x="5371894" y="2756671"/>
            <a:ext cx="1026894" cy="144581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sz="1600" kern="0" dirty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7" name="Picture 2">
            <a:extLst>
              <a:ext uri="{FF2B5EF4-FFF2-40B4-BE49-F238E27FC236}">
                <a16:creationId xmlns:a16="http://schemas.microsoft.com/office/drawing/2014/main" id="{C1E70CA0-AC66-49DB-A6BE-850DE7B2B1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22" b="15424"/>
          <a:stretch/>
        </p:blipFill>
        <p:spPr bwMode="auto">
          <a:xfrm>
            <a:off x="482745" y="4136033"/>
            <a:ext cx="2232210" cy="115239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C0110879-9140-4D3E-8D25-2577237BAA29}"/>
              </a:ext>
            </a:extLst>
          </p:cNvPr>
          <p:cNvSpPr/>
          <p:nvPr/>
        </p:nvSpPr>
        <p:spPr>
          <a:xfrm>
            <a:off x="615136" y="5288427"/>
            <a:ext cx="191430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Nhiệt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endParaRPr lang="en-US" sz="40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9" name="Minus 9">
            <a:extLst>
              <a:ext uri="{FF2B5EF4-FFF2-40B4-BE49-F238E27FC236}">
                <a16:creationId xmlns:a16="http://schemas.microsoft.com/office/drawing/2014/main" id="{6E27FB27-1FF5-4633-B06F-037429D1B240}"/>
              </a:ext>
            </a:extLst>
          </p:cNvPr>
          <p:cNvSpPr/>
          <p:nvPr/>
        </p:nvSpPr>
        <p:spPr>
          <a:xfrm>
            <a:off x="1219200" y="5872931"/>
            <a:ext cx="735422" cy="113121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sz="1400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946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6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6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1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1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600"/>
                            </p:stCondLst>
                            <p:childTnLst>
                              <p:par>
                                <p:cTn id="3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6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100"/>
                            </p:stCondLst>
                            <p:childTnLst>
                              <p:par>
                                <p:cTn id="4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10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600"/>
                            </p:stCondLst>
                            <p:childTnLst>
                              <p:par>
                                <p:cTn id="5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600"/>
                            </p:stCondLst>
                            <p:childTnLst>
                              <p:par>
                                <p:cTn id="6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9600"/>
                            </p:stCondLst>
                            <p:childTnLst>
                              <p:par>
                                <p:cTn id="70" presetID="2" presetClass="entr" presetSubtype="9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8" grpId="0" animBg="1"/>
      <p:bldP spid="15" grpId="0"/>
      <p:bldP spid="41" grpId="0"/>
      <p:bldP spid="42" grpId="0" animBg="1"/>
      <p:bldP spid="43" grpId="0" animBg="1"/>
      <p:bldP spid="45" grpId="0"/>
      <p:bldP spid="46" grpId="0" animBg="1"/>
      <p:bldP spid="48" grpId="0"/>
      <p:bldP spid="4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55D9FCC-A130-42C1-893A-57A1FBBA43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37498" y="4449300"/>
            <a:ext cx="2864002" cy="240869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39FBE18-2AD0-4BC5-A603-DDC0DD9810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6194" y="3428999"/>
            <a:ext cx="1431471" cy="3429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A2D9785-7A81-4965-ACF3-6CD0FB34DEE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4335" y="2013653"/>
            <a:ext cx="12192000" cy="4316640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5721FC75-7CC3-4EF9-883E-52078F6854BC}"/>
              </a:ext>
            </a:extLst>
          </p:cNvPr>
          <p:cNvGrpSpPr/>
          <p:nvPr/>
        </p:nvGrpSpPr>
        <p:grpSpPr>
          <a:xfrm>
            <a:off x="688193" y="582354"/>
            <a:ext cx="874304" cy="786472"/>
            <a:chOff x="6818812" y="2162158"/>
            <a:chExt cx="1038497" cy="934170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902552C-657F-4F90-81F3-82CB63A422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7B38970B-1E38-4095-B780-1D3CA3D13200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rgbClr val="70AD47">
                        <a:lumMod val="50000"/>
                        <a:alpha val="40000"/>
                      </a:srgbClr>
                    </a:outerShdw>
                  </a:effectLst>
                  <a:uLnTx/>
                  <a:uFillTx/>
                  <a:latin typeface="微软雅黑" panose="020F0502020204030204"/>
                  <a:ea typeface="+mn-ea"/>
                  <a:cs typeface="+mn-ea"/>
                  <a:sym typeface="+mn-lt"/>
                </a:rPr>
                <a:t>2</a:t>
              </a:r>
              <a:endParaRPr kumimoji="0" lang="zh-CN" altLang="en-US" sz="3200" b="1" i="0" u="none" strike="noStrike" kern="1200" cap="none" spc="0" normalizeH="0" baseline="0" noProof="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rgbClr val="70AD47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微软雅黑" panose="020F0502020204030204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CD6BF381-A719-4384-851C-0BF5DEF477F8}"/>
              </a:ext>
            </a:extLst>
          </p:cNvPr>
          <p:cNvSpPr txBox="1"/>
          <p:nvPr/>
        </p:nvSpPr>
        <p:spPr>
          <a:xfrm>
            <a:off x="1574528" y="538546"/>
            <a:ext cx="2044337" cy="800187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 err="1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Đọc</a:t>
            </a:r>
            <a:endParaRPr kumimoji="0" lang="zh-CN" altLang="en-US" sz="4400" b="1" i="0" u="none" strike="noStrike" kern="1200" cap="none" spc="0" normalizeH="0" baseline="0" noProof="0" dirty="0">
              <a:ln w="38100">
                <a:noFill/>
              </a:ln>
              <a:solidFill>
                <a:srgbClr val="3E830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6352" y="-31115"/>
            <a:ext cx="1950720" cy="17706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pic>
        <p:nvPicPr>
          <p:cNvPr id="18" name="Picture 159" descr="10004015438746072987">
            <a:extLst>
              <a:ext uri="{FF2B5EF4-FFF2-40B4-BE49-F238E27FC236}">
                <a16:creationId xmlns:a16="http://schemas.microsoft.com/office/drawing/2014/main" id="{BF922957-16F4-43A1-B67B-543DCB7C74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923320" y="1756588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2FA624C0-D05A-44B4-81C5-E62690E9CF9A}"/>
              </a:ext>
            </a:extLst>
          </p:cNvPr>
          <p:cNvSpPr/>
          <p:nvPr/>
        </p:nvSpPr>
        <p:spPr>
          <a:xfrm>
            <a:off x="3625405" y="962974"/>
            <a:ext cx="85311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iêt</a:t>
            </a:r>
            <a:endParaRPr lang="en-US" sz="54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6E1E406-6E21-428C-9FB5-9A5CA82F97E5}"/>
              </a:ext>
            </a:extLst>
          </p:cNvPr>
          <p:cNvSpPr/>
          <p:nvPr/>
        </p:nvSpPr>
        <p:spPr>
          <a:xfrm>
            <a:off x="5384623" y="945600"/>
            <a:ext cx="105670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iêu</a:t>
            </a:r>
            <a:endParaRPr lang="en-US" sz="54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2059C75-E4A0-4AAC-8486-184229EEBAF9}"/>
              </a:ext>
            </a:extLst>
          </p:cNvPr>
          <p:cNvSpPr/>
          <p:nvPr/>
        </p:nvSpPr>
        <p:spPr>
          <a:xfrm>
            <a:off x="7451700" y="931169"/>
            <a:ext cx="121058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endParaRPr lang="en-US" sz="54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B6D47F3E-73DD-4FCA-84AF-6C3DBC5A32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4609138"/>
              </p:ext>
            </p:extLst>
          </p:nvPr>
        </p:nvGraphicFramePr>
        <p:xfrm>
          <a:off x="1582977" y="2177319"/>
          <a:ext cx="2514600" cy="1280160"/>
        </p:xfrm>
        <a:graphic>
          <a:graphicData uri="http://schemas.openxmlformats.org/drawingml/2006/table">
            <a:tbl>
              <a:tblPr firstRow="1" bandRow="1"/>
              <a:tblGrid>
                <a:gridCol w="1257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7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97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latin typeface=".VnAvant" pitchFamily="34" charset="0"/>
                        </a:rPr>
                        <a:t>b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3600" dirty="0" err="1">
                          <a:solidFill>
                            <a:srgbClr val="FF0066"/>
                          </a:solidFill>
                          <a:latin typeface=".VnAvant" pitchFamily="34" charset="0"/>
                        </a:rPr>
                        <a:t>iªt</a:t>
                      </a:r>
                      <a:endParaRPr lang="en-US" sz="3600" dirty="0">
                        <a:solidFill>
                          <a:srgbClr val="FF0066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9773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dk1"/>
                          </a:solidFill>
                          <a:latin typeface=".VnAvant" pitchFamily="34" charset="0"/>
                        </a:rPr>
                        <a:t>b</a:t>
                      </a:r>
                      <a:r>
                        <a:rPr lang="en-US" sz="3600" b="1" dirty="0" err="1">
                          <a:solidFill>
                            <a:srgbClr val="FF0066"/>
                          </a:solidFill>
                          <a:latin typeface=".VnAvant" pitchFamily="34" charset="0"/>
                        </a:rPr>
                        <a:t>iÕt</a:t>
                      </a:r>
                      <a:endParaRPr lang="en-US" sz="3600" b="1" dirty="0">
                        <a:solidFill>
                          <a:srgbClr val="FF0066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5" name="Rectangle 34">
            <a:extLst>
              <a:ext uri="{FF2B5EF4-FFF2-40B4-BE49-F238E27FC236}">
                <a16:creationId xmlns:a16="http://schemas.microsoft.com/office/drawing/2014/main" id="{2E74200C-1097-41BB-BDD2-68A7EC69E3E1}"/>
              </a:ext>
            </a:extLst>
          </p:cNvPr>
          <p:cNvSpPr/>
          <p:nvPr/>
        </p:nvSpPr>
        <p:spPr>
          <a:xfrm>
            <a:off x="4565615" y="2130670"/>
            <a:ext cx="4423381" cy="1569660"/>
          </a:xfrm>
          <a:prstGeom prst="rect">
            <a:avLst/>
          </a:prstGeom>
          <a:ln w="28575">
            <a:solidFill>
              <a:srgbClr val="00B050"/>
            </a:solidFill>
            <a:prstDash val="lgDash"/>
          </a:ln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en-US" sz="32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iết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r>
              <a:rPr lang="en-US" sz="32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iết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r>
              <a:rPr lang="en-US" sz="32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iệt</a:t>
            </a:r>
            <a:endParaRPr lang="en-US" sz="32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ctr"/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en-US" sz="32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iều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lang="en-US" sz="32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iễu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lang="en-US" sz="32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iểu</a:t>
            </a:r>
            <a:endParaRPr lang="en-US" sz="32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ctr"/>
            <a:r>
              <a:rPr lang="en-US" sz="32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2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32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32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yểu</a:t>
            </a:r>
            <a:endParaRPr lang="en-US" sz="32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6" name="Picture 2">
            <a:extLst>
              <a:ext uri="{FF2B5EF4-FFF2-40B4-BE49-F238E27FC236}">
                <a16:creationId xmlns:a16="http://schemas.microsoft.com/office/drawing/2014/main" id="{E7A32041-D75A-40AB-A1A2-1206F2FA31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22" b="15424"/>
          <a:stretch/>
        </p:blipFill>
        <p:spPr bwMode="auto">
          <a:xfrm>
            <a:off x="1520306" y="3709952"/>
            <a:ext cx="1981200" cy="10324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7" name="Picture 3">
            <a:extLst>
              <a:ext uri="{FF2B5EF4-FFF2-40B4-BE49-F238E27FC236}">
                <a16:creationId xmlns:a16="http://schemas.microsoft.com/office/drawing/2014/main" id="{BE020A5B-10A5-4F7D-A177-15EE892A1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134" y="3881247"/>
            <a:ext cx="1974929" cy="8781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8" name="Picture 4">
            <a:extLst>
              <a:ext uri="{FF2B5EF4-FFF2-40B4-BE49-F238E27FC236}">
                <a16:creationId xmlns:a16="http://schemas.microsoft.com/office/drawing/2014/main" id="{F56710B7-7A2F-4CC3-8CA8-2FD0192DD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692" y="3931687"/>
            <a:ext cx="1916257" cy="9566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CCC3E2D2-3763-4CA7-AD60-D47C11801F43}"/>
              </a:ext>
            </a:extLst>
          </p:cNvPr>
          <p:cNvSpPr/>
          <p:nvPr/>
        </p:nvSpPr>
        <p:spPr>
          <a:xfrm>
            <a:off x="1450881" y="4826700"/>
            <a:ext cx="15696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Nhiệt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52172E2-9E9D-4AF9-A539-B09A3BE72325}"/>
              </a:ext>
            </a:extLst>
          </p:cNvPr>
          <p:cNvSpPr/>
          <p:nvPr/>
        </p:nvSpPr>
        <p:spPr>
          <a:xfrm>
            <a:off x="4417036" y="4777857"/>
            <a:ext cx="18341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diều</a:t>
            </a:r>
            <a:endParaRPr lang="en-US" sz="36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FA8D07B-9663-4F61-928E-F2DFC476F559}"/>
              </a:ext>
            </a:extLst>
          </p:cNvPr>
          <p:cNvSpPr/>
          <p:nvPr/>
        </p:nvSpPr>
        <p:spPr>
          <a:xfrm>
            <a:off x="7436340" y="4735804"/>
            <a:ext cx="18101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2" name="Minus 14">
            <a:extLst>
              <a:ext uri="{FF2B5EF4-FFF2-40B4-BE49-F238E27FC236}">
                <a16:creationId xmlns:a16="http://schemas.microsoft.com/office/drawing/2014/main" id="{18270EB4-9462-4DF9-8D9B-209495B6C13B}"/>
              </a:ext>
            </a:extLst>
          </p:cNvPr>
          <p:cNvSpPr/>
          <p:nvPr/>
        </p:nvSpPr>
        <p:spPr>
          <a:xfrm>
            <a:off x="1558449" y="5283478"/>
            <a:ext cx="1026894" cy="144581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Minus 15">
            <a:extLst>
              <a:ext uri="{FF2B5EF4-FFF2-40B4-BE49-F238E27FC236}">
                <a16:creationId xmlns:a16="http://schemas.microsoft.com/office/drawing/2014/main" id="{73A9B8AA-1434-4462-A979-3239BE6F838C}"/>
              </a:ext>
            </a:extLst>
          </p:cNvPr>
          <p:cNvSpPr/>
          <p:nvPr/>
        </p:nvSpPr>
        <p:spPr>
          <a:xfrm>
            <a:off x="5276888" y="5273741"/>
            <a:ext cx="1026894" cy="144581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Minus 16">
            <a:extLst>
              <a:ext uri="{FF2B5EF4-FFF2-40B4-BE49-F238E27FC236}">
                <a16:creationId xmlns:a16="http://schemas.microsoft.com/office/drawing/2014/main" id="{363693F6-53D6-4A20-B386-18B65CD1F152}"/>
              </a:ext>
            </a:extLst>
          </p:cNvPr>
          <p:cNvSpPr/>
          <p:nvPr/>
        </p:nvSpPr>
        <p:spPr>
          <a:xfrm>
            <a:off x="7451700" y="5213200"/>
            <a:ext cx="752158" cy="105601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 dirty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5" name="Minus 17">
            <a:extLst>
              <a:ext uri="{FF2B5EF4-FFF2-40B4-BE49-F238E27FC236}">
                <a16:creationId xmlns:a16="http://schemas.microsoft.com/office/drawing/2014/main" id="{79471196-4DD3-40A1-A4DE-D772C77273B7}"/>
              </a:ext>
            </a:extLst>
          </p:cNvPr>
          <p:cNvSpPr/>
          <p:nvPr/>
        </p:nvSpPr>
        <p:spPr>
          <a:xfrm>
            <a:off x="8405700" y="5213006"/>
            <a:ext cx="728604" cy="92888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60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600"/>
                            </p:stCondLst>
                            <p:childTnLst>
                              <p:par>
                                <p:cTn id="23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9" grpId="0"/>
      <p:bldP spid="40" grpId="0"/>
      <p:bldP spid="41" grpId="0"/>
      <p:bldP spid="42" grpId="0" animBg="1"/>
      <p:bldP spid="43" grpId="0" animBg="1"/>
      <p:bldP spid="44" grpId="0" animBg="1"/>
      <p:bldP spid="4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pic>
        <p:nvPicPr>
          <p:cNvPr id="22" name="Nhạc thiếu nhi vui nhộn cho bé- Tập thể dục buổi sáng.mp4">
            <a:hlinkClick r:id="" action="ppaction://media"/>
            <a:extLst>
              <a:ext uri="{FF2B5EF4-FFF2-40B4-BE49-F238E27FC236}">
                <a16:creationId xmlns:a16="http://schemas.microsoft.com/office/drawing/2014/main" id="{B2D6954A-106B-4C02-A151-EDC284CACD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38400" y="533400"/>
            <a:ext cx="7200680" cy="50292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752600" y="122904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endParaRPr lang="vi-VN" sz="4800" b="1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" name="ie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24200" y="1295400"/>
            <a:ext cx="60960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66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752600" y="122904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endParaRPr lang="vi-VN" sz="4800" b="1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" name="iee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0" y="1600200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611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4553">
            <a:off x="2940511" y="1605930"/>
            <a:ext cx="299611" cy="5203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45208">
            <a:off x="2752094" y="4700099"/>
            <a:ext cx="1295945" cy="17572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833" y1="9200" x2="82667" y2="8000"/>
                        <a14:foregroundMark x1="67167" y1="10800" x2="72333" y2="90000"/>
                        <a14:foregroundMark x1="85000" y1="8800" x2="82667" y2="86000"/>
                        <a14:foregroundMark x1="76167" y1="18000" x2="73167" y2="92000"/>
                        <a14:foregroundMark x1="75833" y1="23600" x2="61333" y2="91600"/>
                        <a14:foregroundMark x1="67667" y1="87600" x2="4167" y2="85200"/>
                        <a14:foregroundMark x1="1167" y1="5200" x2="22500" y2="50400"/>
                        <a14:foregroundMark x1="4333" y1="4000" x2="29000" y2="3200"/>
                        <a14:foregroundMark x1="28000" y1="10000" x2="14000" y2="30400"/>
                        <a14:foregroundMark x1="2000" y1="2400" x2="10167" y2="2400"/>
                        <a14:foregroundMark x1="2667" y1="12400" x2="2667" y2="82000"/>
                        <a14:foregroundMark x1="1167" y1="17200" x2="1333" y2="71600"/>
                        <a14:foregroundMark x1="77333" y1="24400" x2="77333" y2="93600"/>
                        <a14:foregroundMark x1="63000" y1="19200" x2="63000" y2="73600"/>
                        <a14:foregroundMark x1="82167" y1="39600" x2="74833" y2="77600"/>
                        <a14:foregroundMark x1="88000" y1="70000" x2="80500" y2="90800"/>
                        <a14:foregroundMark x1="87667" y1="84800" x2="78833" y2="96800"/>
                        <a14:backgroundMark x1="1667" y1="2000" x2="9333" y2="1200"/>
                        <a14:backgroundMark x1="94167" y1="82800" x2="86333" y2="96000"/>
                        <a14:backgroundMark x1="85833" y1="94800" x2="85833" y2="9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38777">
            <a:off x="5571211" y="4778041"/>
            <a:ext cx="1942171" cy="13302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41387">
            <a:off x="8424340" y="4654275"/>
            <a:ext cx="1286922" cy="16086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0153" flipH="1">
            <a:off x="9511062" y="2138118"/>
            <a:ext cx="246125" cy="886048"/>
          </a:xfrm>
          <a:prstGeom prst="rect">
            <a:avLst/>
          </a:prstGeom>
        </p:spPr>
      </p:pic>
      <p:pic>
        <p:nvPicPr>
          <p:cNvPr id="8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450" y="942238"/>
            <a:ext cx="4057650" cy="1476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3810000" y="1218873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685800">
              <a:defRPr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DỌN SẠCH</a:t>
            </a:r>
          </a:p>
          <a:p>
            <a:pPr algn="ctr" defTabSz="685800">
              <a:defRPr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10" name="Picture 11" descr="C:\Users\ADMIN\Desktop\Tai nguyen thiet ke tro choi\Angry birds epic birds\1505573783630 (2)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333" y="2491226"/>
            <a:ext cx="802236" cy="43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:\Users\ADMIN\Desktop\Doreamon cau ca\animated-emperor-fish.gif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-1057275" y="1853245"/>
            <a:ext cx="771525" cy="546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C:\Users\ADMIN\Desktop\Doreamon cau ca\animated-tropical-fish-5-2.gif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-689336" y="2895362"/>
            <a:ext cx="599795" cy="47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15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-1417355" y="3618427"/>
            <a:ext cx="845855" cy="4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 flipH="1">
            <a:off x="12488184" y="1293950"/>
            <a:ext cx="607220" cy="55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 flipH="1">
            <a:off x="12308527" y="3238246"/>
            <a:ext cx="1055136" cy="61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4463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27" dur="37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29" dur="27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95 0.03306 L 1.19827 -0.04109 " pathEditMode="relative" rAng="0" ptsTypes="AA">
                                      <p:cBhvr>
                                        <p:cTn id="31" dur="3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16" y="-370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83 L -1.14427 0.00528 " pathEditMode="relative" rAng="0" ptsTypes="AA">
                                      <p:cBhvr>
                                        <p:cTn id="33" dur="3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-1.15638 0.02453 " pathEditMode="relative" rAng="0" ptsTypes="AA">
                                      <p:cBhvr>
                                        <p:cTn id="35" dur="3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26" y="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752600" y="122904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endParaRPr lang="vi-VN" sz="4800" b="1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" name="yee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71800" y="1371600"/>
            <a:ext cx="6096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836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BAC6630E-B3A7-432B-A20F-0900A4C26C0C}"/>
              </a:ext>
            </a:extLst>
          </p:cNvPr>
          <p:cNvSpPr/>
          <p:nvPr/>
        </p:nvSpPr>
        <p:spPr>
          <a:xfrm>
            <a:off x="2913321" y="1169581"/>
            <a:ext cx="6422065" cy="27432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A47F34-6F0B-4262-A5A5-F7680711A5E2}"/>
              </a:ext>
            </a:extLst>
          </p:cNvPr>
          <p:cNvSpPr txBox="1"/>
          <p:nvPr/>
        </p:nvSpPr>
        <p:spPr>
          <a:xfrm>
            <a:off x="4699591" y="1817906"/>
            <a:ext cx="35122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Tiết</a:t>
            </a:r>
            <a:r>
              <a:rPr kumimoji="0" lang="en-US" sz="8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2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58343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52600" y="2819400"/>
            <a:ext cx="81534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9600" dirty="0" err="1">
                <a:solidFill>
                  <a:prstClr val="black"/>
                </a:solidFill>
                <a:latin typeface="HP001 4 hàng 2 ô ly" pitchFamily="34" charset="0"/>
              </a:rPr>
              <a:t>nhiệt</a:t>
            </a:r>
            <a:r>
              <a:rPr lang="en-US" sz="9600" dirty="0">
                <a:solidFill>
                  <a:prstClr val="black"/>
                </a:solidFill>
                <a:latin typeface="HP001 4 hàng 2 ô ly" pitchFamily="34" charset="0"/>
              </a:rPr>
              <a:t>  </a:t>
            </a:r>
            <a:r>
              <a:rPr lang="en-US" sz="9600" dirty="0" err="1">
                <a:solidFill>
                  <a:prstClr val="black"/>
                </a:solidFill>
                <a:latin typeface="HP001 4 hàng 2 ô ly" pitchFamily="34" charset="0"/>
              </a:rPr>
              <a:t>diều</a:t>
            </a:r>
            <a:r>
              <a:rPr lang="en-US" sz="9600" dirty="0">
                <a:solidFill>
                  <a:prstClr val="black"/>
                </a:solidFill>
                <a:latin typeface="HP001 4 hàng 2 ô ly" pitchFamily="34" charset="0"/>
              </a:rPr>
              <a:t>   </a:t>
            </a:r>
            <a:r>
              <a:rPr lang="en-US" sz="9600" dirty="0" err="1">
                <a:solidFill>
                  <a:prstClr val="black"/>
                </a:solidFill>
                <a:latin typeface="HP001 4 hàng 2 ô ly" pitchFamily="34" charset="0"/>
              </a:rPr>
              <a:t>yêu</a:t>
            </a:r>
            <a:r>
              <a:rPr lang="en-US" sz="9600" dirty="0">
                <a:solidFill>
                  <a:prstClr val="black"/>
                </a:solidFill>
                <a:latin typeface="HP001 4 hàng 2 ô ly" pitchFamily="34" charset="0"/>
              </a:rPr>
              <a:t> 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570704" y="808704"/>
            <a:ext cx="1782096" cy="762000"/>
          </a:xfrm>
          <a:prstGeom prst="roundRect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4800" b="1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vi-VN" sz="4800" b="1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838200" y="762000"/>
            <a:ext cx="914400" cy="8382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808080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lang="vi-VN" sz="4800" b="1" dirty="0">
              <a:solidFill>
                <a:srgbClr val="808080">
                  <a:lumMod val="10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5C94FE37-4B82-489C-A86D-FE45A8DF63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5" b="76382"/>
          <a:stretch/>
        </p:blipFill>
        <p:spPr bwMode="auto">
          <a:xfrm>
            <a:off x="8139545" y="533400"/>
            <a:ext cx="3519055" cy="1593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3446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Users\TV1-T1\14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4" t="2465" b="63288"/>
          <a:stretch/>
        </p:blipFill>
        <p:spPr bwMode="auto">
          <a:xfrm>
            <a:off x="2640170" y="484988"/>
            <a:ext cx="7872608" cy="2770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828800" y="3810000"/>
            <a:ext cx="89916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just"/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Nam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diều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Nam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căng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dây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giật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giật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diều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bay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Hai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diều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sặc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sỡ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đáng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chao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liệng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7" name="Bố cho em và Nam chơi thả diề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6800" y="4953000"/>
            <a:ext cx="609600" cy="609600"/>
          </a:xfrm>
          <a:prstGeom prst="rect">
            <a:avLst/>
          </a:prstGeom>
        </p:spPr>
      </p:pic>
      <p:sp>
        <p:nvSpPr>
          <p:cNvPr id="8" name="Flowchart: Connector 7"/>
          <p:cNvSpPr/>
          <p:nvPr/>
        </p:nvSpPr>
        <p:spPr bwMode="auto">
          <a:xfrm>
            <a:off x="1645356" y="688188"/>
            <a:ext cx="609600" cy="685800"/>
          </a:xfrm>
          <a:prstGeom prst="flowChartConnector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lang="vi-VN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2254956" y="688188"/>
            <a:ext cx="1219200" cy="685800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vi-VN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694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2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Users\TV1-T1\14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4" t="2465" b="63288"/>
          <a:stretch/>
        </p:blipFill>
        <p:spPr bwMode="auto">
          <a:xfrm>
            <a:off x="2122311" y="443227"/>
            <a:ext cx="7872608" cy="2770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828800" y="3810000"/>
            <a:ext cx="89916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just"/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Nam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diều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Nam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căng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dây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giật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giật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diều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bay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Hai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diều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sặc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sỡ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đáng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chao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liệng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7" name="Bố cho em và Nam chơi thả diề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6800" y="4953000"/>
            <a:ext cx="609600" cy="6096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 bwMode="auto">
          <a:xfrm>
            <a:off x="2452511" y="705154"/>
            <a:ext cx="1219200" cy="685800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vi-VN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hought Bubble: Cloud 14">
            <a:extLst>
              <a:ext uri="{FF2B5EF4-FFF2-40B4-BE49-F238E27FC236}">
                <a16:creationId xmlns:a16="http://schemas.microsoft.com/office/drawing/2014/main" id="{17BFB3AF-0C14-4BBB-8BC6-1E5761CC46B8}"/>
              </a:ext>
            </a:extLst>
          </p:cNvPr>
          <p:cNvSpPr/>
          <p:nvPr/>
        </p:nvSpPr>
        <p:spPr>
          <a:xfrm>
            <a:off x="7157156" y="563417"/>
            <a:ext cx="4444021" cy="1264980"/>
          </a:xfrm>
          <a:prstGeom prst="cloudCallou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2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2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r>
              <a:rPr lang="en-US" sz="2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2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14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hought Bubble: Cloud 15">
            <a:extLst>
              <a:ext uri="{FF2B5EF4-FFF2-40B4-BE49-F238E27FC236}">
                <a16:creationId xmlns:a16="http://schemas.microsoft.com/office/drawing/2014/main" id="{72FCE1F1-2153-41EF-9BD3-CE6EE4556194}"/>
              </a:ext>
            </a:extLst>
          </p:cNvPr>
          <p:cNvSpPr/>
          <p:nvPr/>
        </p:nvSpPr>
        <p:spPr>
          <a:xfrm>
            <a:off x="7157156" y="533166"/>
            <a:ext cx="4572000" cy="1264980"/>
          </a:xfrm>
          <a:prstGeom prst="cloudCallou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2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14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hought Bubble: Cloud 16">
            <a:extLst>
              <a:ext uri="{FF2B5EF4-FFF2-40B4-BE49-F238E27FC236}">
                <a16:creationId xmlns:a16="http://schemas.microsoft.com/office/drawing/2014/main" id="{45C2AEDC-B48B-478F-B5AF-27A971A17069}"/>
              </a:ext>
            </a:extLst>
          </p:cNvPr>
          <p:cNvSpPr/>
          <p:nvPr/>
        </p:nvSpPr>
        <p:spPr>
          <a:xfrm>
            <a:off x="7048996" y="563417"/>
            <a:ext cx="4572000" cy="1264980"/>
          </a:xfrm>
          <a:prstGeom prst="cloudCallou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Nam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2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14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hought Bubble: Cloud 17">
            <a:extLst>
              <a:ext uri="{FF2B5EF4-FFF2-40B4-BE49-F238E27FC236}">
                <a16:creationId xmlns:a16="http://schemas.microsoft.com/office/drawing/2014/main" id="{45EB212E-2B9C-4EDA-8C64-25AF36CD2779}"/>
              </a:ext>
            </a:extLst>
          </p:cNvPr>
          <p:cNvSpPr/>
          <p:nvPr/>
        </p:nvSpPr>
        <p:spPr>
          <a:xfrm>
            <a:off x="7048996" y="688188"/>
            <a:ext cx="4572000" cy="702766"/>
          </a:xfrm>
          <a:prstGeom prst="cloudCallou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US" sz="2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Nam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14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hought Bubble: Cloud 18">
            <a:extLst>
              <a:ext uri="{FF2B5EF4-FFF2-40B4-BE49-F238E27FC236}">
                <a16:creationId xmlns:a16="http://schemas.microsoft.com/office/drawing/2014/main" id="{A93FFA09-9E45-4318-939A-6E2BABE02378}"/>
              </a:ext>
            </a:extLst>
          </p:cNvPr>
          <p:cNvSpPr/>
          <p:nvPr/>
        </p:nvSpPr>
        <p:spPr>
          <a:xfrm>
            <a:off x="6852356" y="317196"/>
            <a:ext cx="5334000" cy="2389406"/>
          </a:xfrm>
          <a:prstGeom prst="cloudCallou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Nam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diều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  <a:endParaRPr lang="vi-VN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" name="Picture 14">
            <a:extLst>
              <a:ext uri="{FF2B5EF4-FFF2-40B4-BE49-F238E27FC236}">
                <a16:creationId xmlns:a16="http://schemas.microsoft.com/office/drawing/2014/main" id="{B356147F-63AC-48B1-8AB5-7144F2B7E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3810000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14">
            <a:extLst>
              <a:ext uri="{FF2B5EF4-FFF2-40B4-BE49-F238E27FC236}">
                <a16:creationId xmlns:a16="http://schemas.microsoft.com/office/drawing/2014/main" id="{2BAC9350-D5C1-400E-AED9-6BBACCF43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8132" y="3809999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4">
            <a:extLst>
              <a:ext uri="{FF2B5EF4-FFF2-40B4-BE49-F238E27FC236}">
                <a16:creationId xmlns:a16="http://schemas.microsoft.com/office/drawing/2014/main" id="{62966284-7E07-485E-877D-43C689E55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693" y="4761040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14">
            <a:extLst>
              <a:ext uri="{FF2B5EF4-FFF2-40B4-BE49-F238E27FC236}">
                <a16:creationId xmlns:a16="http://schemas.microsoft.com/office/drawing/2014/main" id="{FC3FCE3A-2C87-4C66-8AD7-F83D43446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093" y="4761040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14">
            <a:extLst>
              <a:ext uri="{FF2B5EF4-FFF2-40B4-BE49-F238E27FC236}">
                <a16:creationId xmlns:a16="http://schemas.microsoft.com/office/drawing/2014/main" id="{9CD95B54-8BDC-4448-B9D5-37FB9A765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5762310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14">
            <a:extLst>
              <a:ext uri="{FF2B5EF4-FFF2-40B4-BE49-F238E27FC236}">
                <a16:creationId xmlns:a16="http://schemas.microsoft.com/office/drawing/2014/main" id="{A090AF06-18A6-49A2-AE18-FA927DC99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819" y="5737196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Flowchart: Connector 7"/>
          <p:cNvSpPr/>
          <p:nvPr/>
        </p:nvSpPr>
        <p:spPr bwMode="auto">
          <a:xfrm>
            <a:off x="2039551" y="705154"/>
            <a:ext cx="609600" cy="685800"/>
          </a:xfrm>
          <a:prstGeom prst="flowChartConnector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lang="vi-VN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8265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202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2434" cy="6858000"/>
          </a:xfrm>
          <a:prstGeom prst="rect">
            <a:avLst/>
          </a:prstGeom>
        </p:spPr>
      </p:pic>
      <p:pic>
        <p:nvPicPr>
          <p:cNvPr id="3" name="Picture 6" descr="C:\Users\ADMIN\Desktop\Doreamon cau ca\animated-emperor-fish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057275" y="1853245"/>
            <a:ext cx="771525" cy="546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 descr="C:\Users\ADMIN\Desktop\Doreamon cau ca\animated-tropical-fish-5-2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89336" y="2895362"/>
            <a:ext cx="599795" cy="47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-1417355" y="3618427"/>
            <a:ext cx="845855" cy="4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1794" y="4305631"/>
            <a:ext cx="869908" cy="69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12308527" y="3238246"/>
            <a:ext cx="1055136" cy="61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flipH="1">
            <a:off x="12488184" y="1293950"/>
            <a:ext cx="607220" cy="55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45208">
            <a:off x="3322419" y="4747639"/>
            <a:ext cx="867966" cy="1176903"/>
          </a:xfrm>
          <a:prstGeom prst="rect">
            <a:avLst/>
          </a:prstGeom>
        </p:spPr>
      </p:pic>
      <p:sp>
        <p:nvSpPr>
          <p:cNvPr id="10" name="8-Point Star 9">
            <a:hlinkClick r:id="rId10" action="ppaction://hlinksldjump"/>
          </p:cNvPr>
          <p:cNvSpPr/>
          <p:nvPr/>
        </p:nvSpPr>
        <p:spPr>
          <a:xfrm>
            <a:off x="3536171" y="4305630"/>
            <a:ext cx="533958" cy="495622"/>
          </a:xfrm>
          <a:prstGeom prst="star8">
            <a:avLst/>
          </a:prstGeom>
          <a:solidFill>
            <a:srgbClr val="FFFF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vi-VN" sz="2100" b="1" dirty="0">
                <a:solidFill>
                  <a:srgbClr val="002060"/>
                </a:solidFill>
                <a:latin typeface="Arial" panose="020B0604020202020204" pitchFamily="34" charset="0"/>
              </a:rPr>
              <a:t>1</a:t>
            </a:r>
            <a:endParaRPr lang="en-US" sz="2100" b="1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56069" y1="9622" x2="90751" y2="123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47997">
            <a:off x="5870513" y="4115274"/>
            <a:ext cx="989885" cy="1665065"/>
          </a:xfrm>
          <a:prstGeom prst="rect">
            <a:avLst/>
          </a:prstGeom>
        </p:spPr>
      </p:pic>
      <p:sp>
        <p:nvSpPr>
          <p:cNvPr id="12" name="8-Point Star 11">
            <a:hlinkClick r:id="rId13" action="ppaction://hlinksldjump"/>
          </p:cNvPr>
          <p:cNvSpPr/>
          <p:nvPr/>
        </p:nvSpPr>
        <p:spPr>
          <a:xfrm>
            <a:off x="5937588" y="3872565"/>
            <a:ext cx="533958" cy="495622"/>
          </a:xfrm>
          <a:prstGeom prst="star8">
            <a:avLst/>
          </a:prstGeom>
          <a:solidFill>
            <a:srgbClr val="FFFF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vi-VN" sz="2100" b="1" dirty="0">
                <a:solidFill>
                  <a:srgbClr val="002060"/>
                </a:solidFill>
                <a:latin typeface="Arial" panose="020B0604020202020204" pitchFamily="34" charset="0"/>
              </a:rPr>
              <a:t>2</a:t>
            </a:r>
            <a:endParaRPr lang="en-US" sz="2100" b="1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88267" flipH="1">
            <a:off x="8147158" y="5023005"/>
            <a:ext cx="219448" cy="790010"/>
          </a:xfrm>
          <a:prstGeom prst="rect">
            <a:avLst/>
          </a:prstGeom>
        </p:spPr>
      </p:pic>
      <p:sp>
        <p:nvSpPr>
          <p:cNvPr id="14" name="8-Point Star 13">
            <a:hlinkClick r:id="rId15" action="ppaction://hlinksldjump"/>
          </p:cNvPr>
          <p:cNvSpPr/>
          <p:nvPr/>
        </p:nvSpPr>
        <p:spPr>
          <a:xfrm>
            <a:off x="7906679" y="4801252"/>
            <a:ext cx="533958" cy="495622"/>
          </a:xfrm>
          <a:prstGeom prst="star8">
            <a:avLst/>
          </a:prstGeom>
          <a:solidFill>
            <a:srgbClr val="FFFF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 b="1" dirty="0">
                <a:solidFill>
                  <a:srgbClr val="002060"/>
                </a:solidFill>
                <a:latin typeface="Calibri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39838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6" dur="37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8" dur="27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95 0.03306 L 1.19827 -0.04109 " pathEditMode="relative" rAng="0" ptsTypes="AA">
                                      <p:cBhvr>
                                        <p:cTn id="10" dur="3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16" y="-370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1111 L -1.25065 0.00718 " pathEditMode="relative" rAng="0" ptsTypes="AA">
                                      <p:cBhvr>
                                        <p:cTn id="12" dur="3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39" y="90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-1.15638 0.02453 " pathEditMode="relative" rAng="0" ptsTypes="AA">
                                      <p:cBhvr>
                                        <p:cTn id="20" dur="3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26" y="1227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83 L -1.14427 0.00528 " pathEditMode="relative" rAng="0" ptsTypes="AA">
                                      <p:cBhvr>
                                        <p:cTn id="22" dur="3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0" grpId="0" bldLvl="0" animBg="1"/>
      <p:bldP spid="12" grpId="0" bldLvl="0" animBg="1"/>
      <p:bldP spid="14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10412" y="1752601"/>
            <a:ext cx="441499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defRPr/>
            </a:pPr>
            <a:r>
              <a:rPr lang="en-US" sz="7200" b="1" dirty="0" err="1">
                <a:latin typeface="UTM Avo" panose="02040603050506020204" pitchFamily="18" charset="0"/>
              </a:rPr>
              <a:t>Sầu</a:t>
            </a:r>
            <a:r>
              <a:rPr lang="en-US" sz="7200" b="1" dirty="0">
                <a:latin typeface="UTM Avo" panose="02040603050506020204" pitchFamily="18" charset="0"/>
              </a:rPr>
              <a:t> r……</a:t>
            </a:r>
          </a:p>
        </p:txBody>
      </p:sp>
      <p:sp>
        <p:nvSpPr>
          <p:cNvPr id="5" name="Rectangles 2"/>
          <p:cNvSpPr/>
          <p:nvPr/>
        </p:nvSpPr>
        <p:spPr>
          <a:xfrm>
            <a:off x="1726002" y="3818574"/>
            <a:ext cx="3613125" cy="101268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6000" b="1" dirty="0">
                <a:solidFill>
                  <a:schemeClr val="tx1"/>
                </a:solidFill>
                <a:latin typeface="UTM Avo" panose="02040603050506020204" charset="0"/>
                <a:cs typeface="UTM Avo" panose="02040603050506020204" charset="0"/>
              </a:rPr>
              <a:t>a. </a:t>
            </a:r>
            <a:r>
              <a:rPr lang="en-US" sz="6000" b="1" dirty="0" err="1">
                <a:solidFill>
                  <a:schemeClr val="tx1"/>
                </a:solidFill>
                <a:latin typeface="UTM Avo" panose="02040603050506020204" charset="0"/>
                <a:cs typeface="UTM Avo" panose="02040603050506020204" charset="0"/>
              </a:rPr>
              <a:t>iêng</a:t>
            </a:r>
            <a:endParaRPr lang="en-US" sz="6000" b="1" dirty="0">
              <a:solidFill>
                <a:schemeClr val="tx1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6" name="Rectangles 4"/>
          <p:cNvSpPr/>
          <p:nvPr/>
        </p:nvSpPr>
        <p:spPr>
          <a:xfrm>
            <a:off x="6117921" y="3818574"/>
            <a:ext cx="2624614" cy="101268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6000" b="1" dirty="0">
                <a:solidFill>
                  <a:schemeClr val="tx1"/>
                </a:solidFill>
                <a:latin typeface="UTM Avo" panose="02040603050506020204" charset="0"/>
                <a:cs typeface="UTM Avo" panose="02040603050506020204" charset="0"/>
              </a:rPr>
              <a:t>b. </a:t>
            </a:r>
            <a:r>
              <a:rPr lang="en-US" sz="6000" b="1" dirty="0" err="1">
                <a:solidFill>
                  <a:schemeClr val="tx1"/>
                </a:solidFill>
                <a:latin typeface="UTM Avo" panose="02040603050506020204" charset="0"/>
                <a:cs typeface="UTM Avo" panose="02040603050506020204" charset="0"/>
              </a:rPr>
              <a:t>iên</a:t>
            </a:r>
            <a:endParaRPr lang="en-US" sz="6000" b="1" dirty="0">
              <a:solidFill>
                <a:schemeClr val="tx1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7" name="Smiley Face 6"/>
          <p:cNvSpPr/>
          <p:nvPr/>
        </p:nvSpPr>
        <p:spPr bwMode="auto">
          <a:xfrm>
            <a:off x="2139142" y="3276601"/>
            <a:ext cx="1066800" cy="704671"/>
          </a:xfrm>
          <a:prstGeom prst="smileyFac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45208">
            <a:off x="3411530" y="5154981"/>
            <a:ext cx="867966" cy="1176903"/>
          </a:xfrm>
          <a:prstGeom prst="rect">
            <a:avLst/>
          </a:prstGeom>
        </p:spPr>
      </p:pic>
      <p:pic>
        <p:nvPicPr>
          <p:cNvPr id="1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1794" y="4305631"/>
            <a:ext cx="869908" cy="69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2859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1111 L -1.25065 0.00718 " pathEditMode="relative" rAng="0" ptsTypes="AA">
                                      <p:cBhvr>
                                        <p:cTn id="6" dur="3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39" y="90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51434E-6 C 0.26527 -0.05897 0.54948 -0.0333 0.82066 0.0074 C 0.84027 0.01411 0.86493 0.01087 0.88507 0.01087 " pathEditMode="relative" ptsTypes="ffA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1" animBg="1"/>
      <p:bldP spid="6" grpId="2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038600" y="1371601"/>
            <a:ext cx="358944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defRPr/>
            </a:pPr>
            <a:r>
              <a:rPr lang="en-US" sz="8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8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k…..</a:t>
            </a:r>
          </a:p>
        </p:txBody>
      </p:sp>
      <p:sp>
        <p:nvSpPr>
          <p:cNvPr id="4" name="Rectangles 4"/>
          <p:cNvSpPr/>
          <p:nvPr/>
        </p:nvSpPr>
        <p:spPr>
          <a:xfrm>
            <a:off x="1447800" y="2936762"/>
            <a:ext cx="3240622" cy="101706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7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7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iên</a:t>
            </a:r>
            <a:endParaRPr lang="en-US" sz="72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s 5"/>
          <p:cNvSpPr/>
          <p:nvPr/>
        </p:nvSpPr>
        <p:spPr>
          <a:xfrm>
            <a:off x="6324601" y="2936761"/>
            <a:ext cx="3505199" cy="97821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7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7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iếm</a:t>
            </a:r>
            <a:endParaRPr lang="en-US" sz="72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-1417355" y="3618427"/>
            <a:ext cx="845855" cy="4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6069" y1="9622" x2="90751" y2="123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47997">
            <a:off x="7883188" y="4229245"/>
            <a:ext cx="989885" cy="1665065"/>
          </a:xfrm>
          <a:prstGeom prst="rect">
            <a:avLst/>
          </a:prstGeom>
        </p:spPr>
      </p:pic>
      <p:sp>
        <p:nvSpPr>
          <p:cNvPr id="8" name="Smiley Face 7"/>
          <p:cNvSpPr/>
          <p:nvPr/>
        </p:nvSpPr>
        <p:spPr bwMode="auto">
          <a:xfrm>
            <a:off x="8229600" y="2364179"/>
            <a:ext cx="914400" cy="661720"/>
          </a:xfrm>
          <a:prstGeom prst="smileyFac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6533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95 0.03306 L 1.19827 -0.04109 " pathEditMode="relative" rAng="0" ptsTypes="AA">
                                      <p:cBhvr>
                                        <p:cTn id="6" dur="3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16" y="-37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022E-7 C -0.02135 -0.01295 -0.04549 -0.00439 -0.07101 -0.00347 C -0.1 0.00254 -0.12778 0.01249 -0.15677 0.01827 C -0.18802 0.02451 -0.22014 0.02729 -0.25174 0.02937 C -0.44254 0.02868 -0.63333 0.02937 -0.82396 0.02752 C -0.84636 0.02729 -0.8684 0.0111 -0.89115 0.0111 " pathEditMode="relative" rAng="0" ptsTypes="fffffA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566" y="8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1" animBg="1"/>
      <p:bldP spid="5" grpId="2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52600" y="228600"/>
            <a:ext cx="83058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6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6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6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6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6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 defTabSz="685800">
              <a:defRPr/>
            </a:pPr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6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6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6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6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</a:t>
            </a:r>
            <a:r>
              <a:rPr lang="en-US" sz="6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algn="ctr" defTabSz="685800">
              <a:defRPr/>
            </a:pPr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diệc</a:t>
            </a:r>
            <a:r>
              <a:rPr lang="en-US" sz="6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sáo</a:t>
            </a:r>
            <a:r>
              <a:rPr lang="en-US" sz="6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6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lang="en-US" sz="6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</a:t>
            </a:r>
          </a:p>
        </p:txBody>
      </p:sp>
      <p:pic>
        <p:nvPicPr>
          <p:cNvPr id="4" name="Picture 7" descr="C:\Users\ADMIN\Desktop\Doreamon cau ca\animated-tropical-fish-5-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89336" y="2895362"/>
            <a:ext cx="599795" cy="47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2488184" y="1293950"/>
            <a:ext cx="607220" cy="55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12308527" y="3238246"/>
            <a:ext cx="1055136" cy="61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ADMIN\Desktop\Doreamon cau ca\animated-emperor-fish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057275" y="1853245"/>
            <a:ext cx="771525" cy="546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833" y1="9200" x2="82667" y2="8000"/>
                        <a14:foregroundMark x1="67167" y1="10800" x2="72333" y2="90000"/>
                        <a14:foregroundMark x1="85000" y1="8800" x2="82667" y2="86000"/>
                        <a14:foregroundMark x1="76167" y1="18000" x2="73167" y2="92000"/>
                        <a14:foregroundMark x1="75833" y1="23600" x2="61333" y2="91600"/>
                        <a14:foregroundMark x1="67667" y1="87600" x2="4167" y2="85200"/>
                        <a14:foregroundMark x1="1167" y1="5200" x2="22500" y2="50400"/>
                        <a14:foregroundMark x1="4333" y1="4000" x2="29000" y2="3200"/>
                        <a14:foregroundMark x1="28000" y1="10000" x2="14000" y2="30400"/>
                        <a14:foregroundMark x1="2000" y1="2400" x2="10167" y2="2400"/>
                        <a14:foregroundMark x1="2667" y1="12400" x2="2667" y2="82000"/>
                        <a14:foregroundMark x1="1167" y1="17200" x2="1333" y2="71600"/>
                        <a14:foregroundMark x1="77333" y1="24400" x2="77333" y2="93600"/>
                        <a14:foregroundMark x1="63000" y1="19200" x2="63000" y2="73600"/>
                        <a14:foregroundMark x1="82167" y1="39600" x2="74833" y2="77600"/>
                        <a14:foregroundMark x1="88000" y1="70000" x2="80500" y2="90800"/>
                        <a14:foregroundMark x1="87667" y1="84800" x2="78833" y2="96800"/>
                        <a14:backgroundMark x1="1667" y1="2000" x2="9333" y2="1200"/>
                        <a14:backgroundMark x1="94167" y1="82800" x2="86333" y2="96000"/>
                        <a14:backgroundMark x1="85833" y1="94800" x2="85833" y2="9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38777">
            <a:off x="5571211" y="4778041"/>
            <a:ext cx="1942171" cy="1330254"/>
          </a:xfrm>
          <a:prstGeom prst="rect">
            <a:avLst/>
          </a:prstGeom>
        </p:spPr>
      </p:pic>
      <p:sp>
        <p:nvSpPr>
          <p:cNvPr id="9" name="Smiley Face 8"/>
          <p:cNvSpPr/>
          <p:nvPr/>
        </p:nvSpPr>
        <p:spPr bwMode="auto">
          <a:xfrm>
            <a:off x="3733800" y="4050529"/>
            <a:ext cx="914400" cy="661720"/>
          </a:xfrm>
          <a:prstGeom prst="smileyFac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7059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6" dur="27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83 L -1.14427 0.00528 " pathEditMode="relative" rAng="0" ptsTypes="AA">
                                      <p:cBhvr>
                                        <p:cTn id="8" dur="3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-1.15638 0.02453 " pathEditMode="relative" rAng="0" ptsTypes="AA">
                                      <p:cBhvr>
                                        <p:cTn id="10" dur="3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26" y="122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12" dur="37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4.21832E-6 C -0.05243 -0.01179 -0.20486 -0.00717 -0.22882 -0.0074 C -0.25989 -0.00994 -0.29062 -0.01943 -0.32187 -0.02197 C -0.33715 -0.02613 -0.35138 -0.02914 -0.36718 -0.03099 C -0.38246 -0.03608 -0.39809 -0.03747 -0.41388 -0.04024 C -0.4342 -0.04394 -0.45347 -0.04903 -0.47395 -0.05111 C -0.49392 -0.06198 -0.5184 -0.06152 -0.53993 -0.06383 C -0.55763 -0.06869 -0.57378 -0.07262 -0.59166 -0.07493 C -0.6052 -0.07863 -0.61753 -0.08071 -0.63142 -0.0821 C -0.63941 -0.08418 -0.64652 -0.0858 -0.65468 -0.0858 L -0.70399 -0.10592 " pathEditMode="relative" ptsTypes="fffffffffAA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5644"/>
            <a:ext cx="12192001" cy="6858000"/>
          </a:xfrm>
          <a:prstGeom prst="rect">
            <a:avLst/>
          </a:prstGeom>
          <a:solidFill>
            <a:srgbClr val="00B0F0"/>
          </a:solidFill>
        </p:spPr>
      </p:pic>
      <p:pic>
        <p:nvPicPr>
          <p:cNvPr id="3" name="Picture 6" descr="C:\Users\ADMIN\Desktop\Doreamon cau ca\animated-emperor-fish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057275" y="1853245"/>
            <a:ext cx="771525" cy="546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2488184" y="1293950"/>
            <a:ext cx="607220" cy="55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600200" y="5644"/>
            <a:ext cx="9143999" cy="1938992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6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6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6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6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6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6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6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6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6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6" name="Picture 2" descr="Bài dự thi Đại sứ văn hóa đọc 2020 đề 2 - HoaTieu.v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685" y="1955924"/>
            <a:ext cx="6524625" cy="3480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88267" flipH="1">
            <a:off x="8065882" y="5168558"/>
            <a:ext cx="219448" cy="79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898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6" dur="37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83 L -1.14427 0.00528 " pathEditMode="relative" rAng="0" ptsTypes="AA">
                                      <p:cBhvr>
                                        <p:cTn id="8" dur="3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6.93802E-7 C -0.04583 0.00139 -0.0493 -0.00023 -0.07934 0.00555 C -0.20382 0.06776 -0.34514 0.00971 -0.47795 0.00902 C -0.49878 0.00671 -0.51927 0.00208 -0.53976 -0.00185 C -0.54739 -0.00601 -0.55191 -0.00763 -0.56024 -0.00925 C -0.57726 -0.02035 -0.59687 -0.02428 -0.6151 -0.03099 C -0.62031 -0.03284 -0.625 -0.03492 -0.63003 -0.03654 C -0.63455 -0.03793 -0.64392 -0.04024 -0.64392 -0.04024 C -0.64965 -0.04394 -0.65538 -0.04487 -0.66163 -0.04741 C -0.67587 -0.05319 -0.68976 -0.05851 -0.70399 -0.06383 C -0.71285 -0.06707 -0.71823 -0.07123 -0.72743 -0.07308 C -0.73021 -0.07424 -0.73281 -0.07586 -0.73559 -0.07678 C -0.74062 -0.0784 -0.75069 -0.08025 -0.75069 -0.08025 C -0.76667 -0.09135 -0.78559 -0.09366 -0.80278 -0.10037 C -0.81528 -0.10523 -0.82691 -0.10985 -0.83976 -0.11309 C -0.84635 -0.11471 -0.85191 -0.11864 -0.85885 -0.11864 L -0.87257 -0.23173 " pathEditMode="relative" ptsTypes="fffffffffffffff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BAC6630E-B3A7-432B-A20F-0900A4C26C0C}"/>
              </a:ext>
            </a:extLst>
          </p:cNvPr>
          <p:cNvSpPr/>
          <p:nvPr/>
        </p:nvSpPr>
        <p:spPr>
          <a:xfrm>
            <a:off x="2913321" y="1169581"/>
            <a:ext cx="6422065" cy="27432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A47F34-6F0B-4262-A5A5-F7680711A5E2}"/>
              </a:ext>
            </a:extLst>
          </p:cNvPr>
          <p:cNvSpPr txBox="1"/>
          <p:nvPr/>
        </p:nvSpPr>
        <p:spPr>
          <a:xfrm>
            <a:off x="4699591" y="1817906"/>
            <a:ext cx="35122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Tiết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80135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5466" y="578556"/>
            <a:ext cx="8820150" cy="3933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2317044" y="4648200"/>
            <a:ext cx="855501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>
              <a:spcBef>
                <a:spcPct val="20000"/>
              </a:spcBef>
            </a:pPr>
            <a:r>
              <a:rPr lang="en-US" sz="5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5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5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5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5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5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5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5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5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5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iết</a:t>
            </a:r>
            <a:r>
              <a:rPr lang="en-US" sz="5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lang="en-US" sz="5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iều</a:t>
            </a:r>
            <a:r>
              <a:rPr lang="en-US" sz="5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5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iều</a:t>
            </a:r>
            <a:r>
              <a:rPr lang="en-US" sz="5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hay.</a:t>
            </a:r>
          </a:p>
        </p:txBody>
      </p:sp>
      <p:pic>
        <p:nvPicPr>
          <p:cNvPr id="9" name="Em yêu sách. nhờ có sách, em biết bao điều ha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" y="5121283"/>
            <a:ext cx="609600" cy="6096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774A942-B3B6-4854-980F-2E70AD3F1BFD}"/>
              </a:ext>
            </a:extLst>
          </p:cNvPr>
          <p:cNvSpPr/>
          <p:nvPr/>
        </p:nvSpPr>
        <p:spPr>
          <a:xfrm>
            <a:off x="2774244" y="914400"/>
            <a:ext cx="2133600" cy="885216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endParaRPr lang="en-US" sz="3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8B6D037-1DD7-478F-911B-D0B800C791DE}"/>
              </a:ext>
            </a:extLst>
          </p:cNvPr>
          <p:cNvSpPr/>
          <p:nvPr/>
        </p:nvSpPr>
        <p:spPr>
          <a:xfrm>
            <a:off x="2317044" y="933791"/>
            <a:ext cx="647322" cy="77886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113516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jdbofdrq">
      <a:majorFont>
        <a:latin typeface="微软雅黑" panose="020F0302020204030204"/>
        <a:ea typeface="义启小魏楷"/>
        <a:cs typeface=""/>
      </a:majorFont>
      <a:minorFont>
        <a:latin typeface="微软雅黑" panose="020F0502020204030204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733</TotalTime>
  <Words>376</Words>
  <Application>Microsoft Office PowerPoint</Application>
  <PresentationFormat>Widescreen</PresentationFormat>
  <Paragraphs>102</Paragraphs>
  <Slides>24</Slides>
  <Notes>3</Notes>
  <HiddenSlides>0</HiddenSlides>
  <MMClips>8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24</vt:i4>
      </vt:variant>
    </vt:vector>
  </HeadingPairs>
  <TitlesOfParts>
    <vt:vector size="42" baseType="lpstr">
      <vt:lpstr>微软雅黑</vt:lpstr>
      <vt:lpstr>宋体</vt:lpstr>
      <vt:lpstr>.VnAvant</vt:lpstr>
      <vt:lpstr>Arial</vt:lpstr>
      <vt:lpstr>Arial-Rounded</vt:lpstr>
      <vt:lpstr>Calibri</vt:lpstr>
      <vt:lpstr>Calibri Light</vt:lpstr>
      <vt:lpstr>等线</vt:lpstr>
      <vt:lpstr>HP001 4 hàng 2 ô ly</vt:lpstr>
      <vt:lpstr>KaiTi</vt:lpstr>
      <vt:lpstr>UTM Avo</vt:lpstr>
      <vt:lpstr>Yuanti SC</vt:lpstr>
      <vt:lpstr>义启小魏楷</vt:lpstr>
      <vt:lpstr>1_Default Design</vt:lpstr>
      <vt:lpstr>1_Office Theme</vt:lpstr>
      <vt:lpstr>Office 主题</vt:lpstr>
      <vt:lpstr>www.jpppt.com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54</cp:revision>
  <dcterms:created xsi:type="dcterms:W3CDTF">2020-11-09T02:46:51Z</dcterms:created>
  <dcterms:modified xsi:type="dcterms:W3CDTF">2024-12-12T20:56:44Z</dcterms:modified>
</cp:coreProperties>
</file>