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6" r:id="rId4"/>
  </p:sldMasterIdLst>
  <p:notesMasterIdLst>
    <p:notesMasterId r:id="rId34"/>
  </p:notesMasterIdLst>
  <p:sldIdLst>
    <p:sldId id="262" r:id="rId5"/>
    <p:sldId id="277" r:id="rId6"/>
    <p:sldId id="276" r:id="rId7"/>
    <p:sldId id="275" r:id="rId8"/>
    <p:sldId id="274" r:id="rId9"/>
    <p:sldId id="273" r:id="rId10"/>
    <p:sldId id="272" r:id="rId11"/>
    <p:sldId id="271" r:id="rId12"/>
    <p:sldId id="270" r:id="rId13"/>
    <p:sldId id="293" r:id="rId14"/>
    <p:sldId id="397" r:id="rId15"/>
    <p:sldId id="279" r:id="rId16"/>
    <p:sldId id="269" r:id="rId17"/>
    <p:sldId id="267" r:id="rId18"/>
    <p:sldId id="266" r:id="rId19"/>
    <p:sldId id="265" r:id="rId20"/>
    <p:sldId id="264" r:id="rId21"/>
    <p:sldId id="263" r:id="rId22"/>
    <p:sldId id="284" r:id="rId23"/>
    <p:sldId id="280" r:id="rId24"/>
    <p:sldId id="283" r:id="rId25"/>
    <p:sldId id="258" r:id="rId26"/>
    <p:sldId id="259" r:id="rId27"/>
    <p:sldId id="260" r:id="rId28"/>
    <p:sldId id="261" r:id="rId29"/>
    <p:sldId id="398" r:id="rId30"/>
    <p:sldId id="289" r:id="rId31"/>
    <p:sldId id="285" r:id="rId32"/>
    <p:sldId id="286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83" d="100"/>
          <a:sy n="83" d="100"/>
        </p:scale>
        <p:origin x="658" y="-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11B6-C73A-498A-8C97-B4843223BA27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DDD1-1397-450E-A40F-1FC52594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3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7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7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5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69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5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2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6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454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9022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007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666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50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832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401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3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7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566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8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369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slide" Target="slide18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46.png"/><Relationship Id="rId4" Type="http://schemas.openxmlformats.org/officeDocument/2006/relationships/image" Target="../media/image55.jpeg"/><Relationship Id="rId9" Type="http://schemas.openxmlformats.org/officeDocument/2006/relationships/hyperlink" Target="../../../../Documents%20and%20Settings/Administrator/My%20Documents/nhac/Dung%20Ban%20Tam%20-%20Khoi%20My.mp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image" Target="../media/image21.gif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18.xml"/><Relationship Id="rId5" Type="http://schemas.openxmlformats.org/officeDocument/2006/relationships/image" Target="../media/image13.png"/><Relationship Id="rId15" Type="http://schemas.openxmlformats.org/officeDocument/2006/relationships/slide" Target="slide22.xml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0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.xml"/><Relationship Id="rId18" Type="http://schemas.openxmlformats.org/officeDocument/2006/relationships/image" Target="../media/image21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17" Type="http://schemas.openxmlformats.org/officeDocument/2006/relationships/image" Target="../media/image24.png"/><Relationship Id="rId2" Type="http://schemas.openxmlformats.org/officeDocument/2006/relationships/image" Target="../media/image31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4.xml"/><Relationship Id="rId5" Type="http://schemas.openxmlformats.org/officeDocument/2006/relationships/image" Target="../media/image19.png"/><Relationship Id="rId15" Type="http://schemas.openxmlformats.org/officeDocument/2006/relationships/slide" Target="slide18.xml"/><Relationship Id="rId10" Type="http://schemas.openxmlformats.org/officeDocument/2006/relationships/image" Target="../media/image32.png"/><Relationship Id="rId4" Type="http://schemas.openxmlformats.org/officeDocument/2006/relationships/slide" Target="slide23.xml"/><Relationship Id="rId9" Type="http://schemas.openxmlformats.org/officeDocument/2006/relationships/slide" Target="slide25.xml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6.png"/><Relationship Id="rId4" Type="http://schemas.openxmlformats.org/officeDocument/2006/relationships/image" Target="../media/image37.pn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1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28601"/>
            <a:ext cx="29940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6613" y="1219201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11608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62601"/>
            <a:ext cx="2365376" cy="13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10045921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52800" y="1640137"/>
            <a:ext cx="6679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  ông  ung ưng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6884" y="216765"/>
            <a:ext cx="9036916" cy="101566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 descr="300++ hình ảnh hoa hồng tuyệt đẹp không nên bỏ qua - ảnh hoa hồng Valentine  14/2, ảnh hoa hồng 8/3, ảnh hoa hồng 20/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62" y="1676400"/>
            <a:ext cx="460873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8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676400"/>
            <a:ext cx="444949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2" y="55753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35" y="57785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6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 b="12121"/>
          <a:stretch/>
        </p:blipFill>
        <p:spPr bwMode="auto">
          <a:xfrm>
            <a:off x="1549400" y="-6253"/>
            <a:ext cx="8839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1" y="4430486"/>
            <a:ext cx="79512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</a:p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lowchart: Connector 3"/>
          <p:cNvSpPr/>
          <p:nvPr/>
        </p:nvSpPr>
        <p:spPr bwMode="auto">
          <a:xfrm>
            <a:off x="1549400" y="730167"/>
            <a:ext cx="878114" cy="762000"/>
          </a:xfrm>
          <a:prstGeom prst="flowChartConnector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422896" y="670625"/>
            <a:ext cx="2377704" cy="7620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0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0786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0885" y="4419602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32351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56023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70" y="381001"/>
            <a:ext cx="12985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hững bông hoa hồng rung rinh trong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360" y="5446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11" y="0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9768" y="914401"/>
            <a:ext cx="1912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7248" y="958473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1" y="1002545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2623" y="1002544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979626" y="2667000"/>
            <a:ext cx="23622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1" y="3913909"/>
            <a:ext cx="4379426" cy="14478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2" y="2667000"/>
            <a:ext cx="2017225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3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1" y="139274"/>
            <a:ext cx="1304925" cy="7334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56" y="872699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90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ông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,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59176"/>
            <a:ext cx="838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2705726"/>
            <a:ext cx="79248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Minus 4"/>
          <p:cNvSpPr/>
          <p:nvPr/>
        </p:nvSpPr>
        <p:spPr>
          <a:xfrm>
            <a:off x="3505201" y="3700383"/>
            <a:ext cx="1752599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8077200" y="3724365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1143001"/>
            <a:ext cx="6858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2534" y="2618510"/>
            <a:ext cx="7544844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354626" y="3637149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7812742" y="3637149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29603"/>
            <a:ext cx="85344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3002058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400" y="3002058"/>
            <a:ext cx="33528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199356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2971800" y="525180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8305800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8152356" y="5391277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8199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5268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875298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6800" y="919324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96406"/>
              </p:ext>
            </p:extLst>
          </p:nvPr>
        </p:nvGraphicFramePr>
        <p:xfrm>
          <a:off x="4838700" y="1849581"/>
          <a:ext cx="3619500" cy="1828800"/>
        </p:xfrm>
        <a:graphic>
          <a:graphicData uri="http://schemas.openxmlformats.org/drawingml/2006/table">
            <a:tbl>
              <a:tblPr firstRow="1" bandRow="1"/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tr</a:t>
                      </a:r>
                      <a:endParaRPr lang="en-US" sz="54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54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854744" y="3934691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12413"/>
            <a:ext cx="7391400" cy="58477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kern="0" dirty="0">
                <a:solidFill>
                  <a:srgbClr val="000000"/>
                </a:solidFill>
              </a:rPr>
              <a:t>GIẢI CỨU THÚ CƯNG</a:t>
            </a:r>
          </a:p>
        </p:txBody>
      </p:sp>
      <p:pic>
        <p:nvPicPr>
          <p:cNvPr id="3" name="Google Shape;84;p13" descr="C:\Users\ADMIN\Desktop\Tai nguyen thiet ke tro choi\Plant &amp; Zombie\Background\Nightfrontyar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1" y="597188"/>
            <a:ext cx="9116291" cy="627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5;p13" descr="C:\Users\ADMIN\Desktop\Tai nguyen thiet ke tro choi\Bảng gỗ\canstock64325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4822" y="1981201"/>
            <a:ext cx="2036978" cy="12676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77311" y="22098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GIẢI CỨU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THÚ CƯNG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Google Shape;87;p13" descr="C:\Users\ADMIN\Desktop\Dan cho chay tron\318767-1G20FT61680 (3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363153" y="3235130"/>
            <a:ext cx="1556522" cy="134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5;p13" descr="Kết quả hình ảnh cho American Eskimo carto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860260" y="3490618"/>
            <a:ext cx="86836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13592" y="4857751"/>
            <a:ext cx="1055644" cy="110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3" descr="C:\Users\ADMIN\Desktop\Dan cho chay tron\Cartoon-puppies-vector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50711" y="4857751"/>
            <a:ext cx="1262868" cy="102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6" y="5162132"/>
            <a:ext cx="20542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90" y="3082116"/>
            <a:ext cx="174307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50712" y="3075189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70081" y="4755485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06193" y="4771444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4;p13" descr="C:\Users\ADMIN\Desktop\Picture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83487" y="3146540"/>
            <a:ext cx="1524000" cy="14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9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16" y="525073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814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52" y="5334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8155" y="2199690"/>
            <a:ext cx="35445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0" y="5486400"/>
            <a:ext cx="3299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5794" y="2400366"/>
            <a:ext cx="3272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2136886" y="2860973"/>
            <a:ext cx="144451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3838283" y="2802087"/>
            <a:ext cx="1324432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9216914" y="3043572"/>
            <a:ext cx="1527286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4507547" y="62573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6130448" y="6277086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36" y="7283"/>
            <a:ext cx="1091406" cy="6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36" y="103891"/>
            <a:ext cx="609600" cy="5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981200" y="1676401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9" y="2514600"/>
            <a:ext cx="1450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216905" y="2622500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785497"/>
            <a:ext cx="10001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11" y="5866823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usic">
            <a:hlinkClick r:id="rId9" action="ppaction://hlinkfile"/>
            <a:extLst>
              <a:ext uri="{FF2B5EF4-FFF2-40B4-BE49-F238E27FC236}">
                <a16:creationId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263247" y="5174673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560" y="4095750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752600" y="685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322847" y="1162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398518" y="49729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1752600" y="502103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088211" y="5412866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6" name="Mua-Xuan-Oi-Quang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67203" y="5069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98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19200"/>
            <a:ext cx="609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00200"/>
            <a:ext cx="6096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524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73661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055" y="17526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ưng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0" y="35052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bông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súng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52600" y="122904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5104" y="169608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Viết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endParaRPr lang="vi-VN" sz="4800" b="1" dirty="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59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54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8915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 bwMode="auto">
          <a:xfrm>
            <a:off x="1600200" y="381000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362200" y="457200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5564" y="3581400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7467600" y="4057209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6172200" y="4724401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8153400" y="47244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3657600" y="5295674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Nam theo mẹ đi ch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455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445423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3273" y="3352801"/>
            <a:ext cx="8569036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35" y="346143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07" y="354561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02" y="406364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94" y="412317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21" y="524170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754" y="526408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89" y="595940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85" y="595940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56" y="661187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25" y="664881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28027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pPr lvl="0"/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oogle Shape;115;p14" descr="C:\Users\ADMIN\Desktop\Tai nguyen thiet ke tro choi\Bảng gỗ\wooden-blank-sign-clipart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200" y="1"/>
            <a:ext cx="5410200" cy="31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657600" y="1677649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000000"/>
              </a:buClr>
            </a:pP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Các chú cún đã bị bắt và nhốt 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trong  chuồng. Trong lúc kẻ xấu đang say ngủ, hãy trả lời đúng các câu hỏi và giúp các chú cún trốn thoát.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" name="Google Shape;117;p14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590800" y="3144981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4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024744" y="3267691"/>
            <a:ext cx="976078" cy="94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14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092378" y="4612873"/>
            <a:ext cx="908444" cy="94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6;p14" descr="Kết quả hình ảnh cho American Eskimo carto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829301" y="3429000"/>
            <a:ext cx="747275" cy="7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14" descr="C:\Users\ADMIN\Desktop\Dan cho chay tron\Cartoon-puppies-vector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2002" y="4783029"/>
            <a:ext cx="843598" cy="70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4;p14" descr="C:\Users\ADMIN\Desktop\Picture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04951" y="4108482"/>
            <a:ext cx="1311492" cy="100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14" descr="C:\Users\ADMIN\Desktop\Picture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05600" y="3124200"/>
            <a:ext cx="1767974" cy="70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9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96532" y="3466786"/>
            <a:ext cx="1500137" cy="71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39742" y="3315473"/>
            <a:ext cx="1088118" cy="9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09478" y="4856000"/>
            <a:ext cx="696123" cy="56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85166" y="4713782"/>
            <a:ext cx="1263708" cy="790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19;p14"/>
          <p:cNvGrpSpPr/>
          <p:nvPr/>
        </p:nvGrpSpPr>
        <p:grpSpPr>
          <a:xfrm>
            <a:off x="6679041" y="4748416"/>
            <a:ext cx="1752600" cy="1752600"/>
            <a:chOff x="7373838" y="3333750"/>
            <a:chExt cx="1752600" cy="1752600"/>
          </a:xfrm>
        </p:grpSpPr>
        <p:pic>
          <p:nvPicPr>
            <p:cNvPr id="17" name="Google Shape;120;p14">
              <a:hlinkClick r:id="rId15" action="ppaction://hlinksldjump"/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21;p14">
              <a:hlinkClick r:id="rId15" action="ppaction://hlinksldjump"/>
            </p:cNvPr>
            <p:cNvSpPr txBox="1"/>
            <p:nvPr/>
          </p:nvSpPr>
          <p:spPr>
            <a:xfrm rot="-409796">
              <a:off x="7827088" y="3604357"/>
              <a:ext cx="6319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defRPr/>
              </a:pPr>
              <a:r>
                <a:rPr lang="en-US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Chơi</a:t>
              </a:r>
              <a:endParaRPr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5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15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0" y="0"/>
            <a:ext cx="929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 descr="C:\Users\ADMIN\Desktop\Dan cho chay tron\318767-1G20FT61680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424363" y="757748"/>
            <a:ext cx="1223963" cy="106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15"/>
          <p:cNvSpPr/>
          <p:nvPr/>
        </p:nvSpPr>
        <p:spPr>
          <a:xfrm>
            <a:off x="4271069" y="356345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Google Shape;134;p15" descr="C:\Users\ADMIN\Desktop\Picture1 (2).png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8685" y="1066800"/>
            <a:ext cx="1459641" cy="7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15" descr="C:\Users\ADMIN\Desktop\Dan cho chay tron\Cartoon-puppies-vector (2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2755" y="2039913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5;p15" descr="C:\Users\ADMIN\Desktop\Dan cho chay tron\318767-1G20FT61680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664097" y="2192239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7;p15" descr="Kết quả hình ảnh cho American Eskimo carto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789236" y="471794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 descr="C:\Users\ADMIN\Desktop\Picture1 (2).pn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4898" y="2073682"/>
            <a:ext cx="1104454" cy="962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2;p15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19081" y="284950"/>
            <a:ext cx="1264432" cy="110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6;p15" descr="C:\Users\ADMIN\Desktop\Picture1 (2).png">
            <a:hlinkClick r:id="rId13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37008" y="1799475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2;p15"/>
          <p:cNvSpPr/>
          <p:nvPr/>
        </p:nvSpPr>
        <p:spPr>
          <a:xfrm>
            <a:off x="4436177" y="191321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Google Shape;141;p15"/>
          <p:cNvSpPr/>
          <p:nvPr/>
        </p:nvSpPr>
        <p:spPr>
          <a:xfrm>
            <a:off x="6376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Google Shape;143;p15"/>
          <p:cNvSpPr/>
          <p:nvPr/>
        </p:nvSpPr>
        <p:spPr>
          <a:xfrm>
            <a:off x="6019801" y="1406958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5" name="Google Shape;130;p15" descr="C:\Users\ADMIN\Desktop\Dan cho chay tron\318767-1G20FT61680 (2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2984770" y="5486401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1;p15" descr="C:\Users\ADMIN\Desktop\Picture1 (2).png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56793" y="5285546"/>
            <a:ext cx="1590190" cy="12721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2;p15"/>
          <p:cNvSpPr/>
          <p:nvPr/>
        </p:nvSpPr>
        <p:spPr>
          <a:xfrm>
            <a:off x="3286574" y="5100985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1" name="Google Shape;139;p15" descr="C:\Users\ADMIN\Desktop\Untitleda (2)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266973" y="1074448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0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1;p16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1" y="233486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899711" y="2981056"/>
            <a:ext cx="309892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3800" kern="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Đẹp</a:t>
            </a:r>
            <a:endParaRPr lang="en-US" sz="138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Google Shape;139;p15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600989" y="69681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3;p15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225211" y="637142"/>
            <a:ext cx="1223963" cy="106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30" y="883035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140;p15"/>
          <p:cNvSpPr/>
          <p:nvPr/>
        </p:nvSpPr>
        <p:spPr>
          <a:xfrm>
            <a:off x="4225211" y="139495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0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63000" y="637142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2;p15"/>
          <p:cNvSpPr/>
          <p:nvPr/>
        </p:nvSpPr>
        <p:spPr>
          <a:xfrm>
            <a:off x="9504218" y="3581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4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9166 0.65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17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1" y="24384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148875" y="2743200"/>
            <a:ext cx="415690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6600" kern="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sáng</a:t>
            </a:r>
            <a:endParaRPr lang="en-US" sz="166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Google Shape;141;p15"/>
          <p:cNvSpPr/>
          <p:nvPr/>
        </p:nvSpPr>
        <p:spPr>
          <a:xfrm>
            <a:off x="6376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Google Shape;127;p15" descr="Kết quả hình ảnh cho American Eskimo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89236" y="471794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0" y="669104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oogle Shape;139;p15" descr="C:\Users\ADMIN\Desktop\Untitleda (2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8274" y="64224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06492" y="432135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695652" y="2779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2934 0.05602 C 0.1566 0.06875 0.19723 0.07569 0.23941 0.07569 C 0.28785 0.07569 0.32639 0.06875 0.35365 0.05602 L 0.48334 0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0;p18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1;p18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1" y="21336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79212" y="3124201"/>
            <a:ext cx="56012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Chênh</a:t>
            </a:r>
            <a:r>
              <a:rPr lang="en-US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80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chếch</a:t>
            </a:r>
            <a:endParaRPr lang="en-US" sz="80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17514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42;p15"/>
          <p:cNvSpPr/>
          <p:nvPr/>
        </p:nvSpPr>
        <p:spPr>
          <a:xfrm>
            <a:off x="5474388" y="958427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Google Shape;137;p15" descr="C:\Users\ADMIN\Desktop\Dan cho chay tron\Cartoon-puppies-vector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2019" y="1482494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2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5386" y="1688282"/>
            <a:ext cx="1264432" cy="55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63000" y="522286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665388" y="36504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22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-0.59861 0.63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1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0;p19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1;p19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2133600"/>
            <a:ext cx="7010400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320126" y="2610519"/>
            <a:ext cx="524694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Em vẽ vầng </a:t>
            </a:r>
          </a:p>
          <a:p>
            <a:pPr lvl="0" algn="ctr">
              <a:buClr>
                <a:srgbClr val="000000"/>
              </a:buClr>
            </a:pPr>
            <a:r>
              <a:rPr lang="vi-VN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trăng sáng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17514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5;p15" descr="C:\Users\ADMIN\Desktop\Dan cho chay tron\318767-1G20FT61680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726282" y="1402486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4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8547" y="1497510"/>
            <a:ext cx="1459641" cy="6360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3;p15"/>
          <p:cNvSpPr/>
          <p:nvPr/>
        </p:nvSpPr>
        <p:spPr>
          <a:xfrm>
            <a:off x="6783478" y="735762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15400" y="498154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713256" y="4175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C -0.01406 0.0044 -0.00573 -0.00115 -0.00451 0.03426 C -0.00347 0.06436 -0.0066 0.10811 0.00156 0.13936 C 0.00104 0.35486 0.00104 0.57014 -2.77778E-6 0.78565 C -0.00017 0.82084 -0.00365 0.79931 -2.77778E-6 0.81806 C 0.0092 0.80047 0.01719 0.78149 0.02569 0.76343 C 0.02708 0.76042 0.03073 0.76227 0.03333 0.76158 C 0.05486 0.74931 0.08021 0.74954 0.10313 0.74329 C 0.22326 0.71042 0.34844 0.7419 0.47118 0.74121 C 0.4776 0.73912 0.48316 0.73658 0.48941 0.73334 C 0.49323 0.72824 0.49774 0.72408 0.50156 0.71899 C 0.50434 0.71528 0.50642 0.71065 0.50903 0.70695 C 0.51094 0.69977 0.51441 0.69607 0.51667 0.68889 C 0.5191 0.68102 0.52031 0.67246 0.52274 0.66459 C 0.52413 0.65348 0.52726 0.64306 0.52882 0.63218 C 0.53021 0.62176 0.53108 0.61181 0.53333 0.60186 C 0.53698 0.58588 0.54167 0.56991 0.54392 0.55348 C 0.54653 0.53542 0.54549 0.53519 0.54549 0.51297 L 0.64705 0.08681 " pathEditMode="relative" ptsTypes="fffffffffffffffff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0;p20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1;p20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3522" y="180974"/>
            <a:ext cx="7016237" cy="42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124114" y="612438"/>
            <a:ext cx="487505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Hà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rất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thích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lvl="0" algn="ctr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con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gà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bà</a:t>
            </a:r>
            <a:endParaRPr lang="en-US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lvl="0" algn="ctr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cho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lang="vi-VN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212121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0;p15" descr="C:\Users\ADMIN\Desktop\Dan cho chay tron\318767-1G20FT61680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778385" y="5852008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6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40379" y="5895390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2;p15"/>
          <p:cNvSpPr/>
          <p:nvPr/>
        </p:nvSpPr>
        <p:spPr>
          <a:xfrm>
            <a:off x="4646245" y="5296461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58200" y="5261467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525000" y="503206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6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357</Words>
  <Application>Microsoft Office PowerPoint</Application>
  <PresentationFormat>Widescreen</PresentationFormat>
  <Paragraphs>97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宋体</vt:lpstr>
      <vt:lpstr>.VnAvant</vt:lpstr>
      <vt:lpstr>Arial</vt:lpstr>
      <vt:lpstr>Arial-Rounded</vt:lpstr>
      <vt:lpstr>Calibri</vt:lpstr>
      <vt:lpstr>Calibri Light</vt:lpstr>
      <vt:lpstr>等线</vt:lpstr>
      <vt:lpstr>等线 Light</vt:lpstr>
      <vt:lpstr>HP001 4 hàng 2 ô ly</vt:lpstr>
      <vt:lpstr>Questrial</vt:lpstr>
      <vt:lpstr>Times New Roman</vt:lpstr>
      <vt:lpstr>Trebuchet MS</vt:lpstr>
      <vt:lpstr>1_Default Design</vt:lpstr>
      <vt:lpstr>https://www.freeppt7.com</vt:lpstr>
      <vt:lpstr>1_https://www.freeppt7.com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59</cp:revision>
  <dcterms:created xsi:type="dcterms:W3CDTF">2020-11-09T02:45:03Z</dcterms:created>
  <dcterms:modified xsi:type="dcterms:W3CDTF">2024-12-12T20:53:51Z</dcterms:modified>
</cp:coreProperties>
</file>