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676" r:id="rId3"/>
  </p:sldMasterIdLst>
  <p:notesMasterIdLst>
    <p:notesMasterId r:id="rId29"/>
  </p:notesMasterIdLst>
  <p:sldIdLst>
    <p:sldId id="257" r:id="rId4"/>
    <p:sldId id="294" r:id="rId5"/>
    <p:sldId id="276" r:id="rId6"/>
    <p:sldId id="296" r:id="rId7"/>
    <p:sldId id="279" r:id="rId8"/>
    <p:sldId id="297" r:id="rId9"/>
    <p:sldId id="281" r:id="rId10"/>
    <p:sldId id="298" r:id="rId11"/>
    <p:sldId id="300" r:id="rId12"/>
    <p:sldId id="259" r:id="rId13"/>
    <p:sldId id="302" r:id="rId14"/>
    <p:sldId id="303" r:id="rId15"/>
    <p:sldId id="286" r:id="rId16"/>
    <p:sldId id="287" r:id="rId17"/>
    <p:sldId id="304" r:id="rId18"/>
    <p:sldId id="288" r:id="rId19"/>
    <p:sldId id="258" r:id="rId20"/>
    <p:sldId id="268" r:id="rId21"/>
    <p:sldId id="305" r:id="rId22"/>
    <p:sldId id="289" r:id="rId23"/>
    <p:sldId id="306" r:id="rId24"/>
    <p:sldId id="307" r:id="rId25"/>
    <p:sldId id="308" r:id="rId26"/>
    <p:sldId id="309" r:id="rId27"/>
    <p:sldId id="2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183EB-8F96-49C8-8D86-16D9A9BB8C4C}" type="datetimeFigureOut">
              <a:rPr lang="en-US" smtClean="0"/>
              <a:t>12/15/2024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D3071-4B7F-40D3-83FA-B6EEB87C899D}" type="slidenum">
              <a:rPr lang="en-US" smtClean="0"/>
              <a:t>‹#›</a:t>
            </a:fld>
            <a:endParaRPr lang="en-US"/>
          </a:p>
        </p:txBody>
      </p:sp>
    </p:spTree>
    <p:extLst>
      <p:ext uri="{BB962C8B-B14F-4D97-AF65-F5344CB8AC3E}">
        <p14:creationId xmlns:p14="http://schemas.microsoft.com/office/powerpoint/2010/main" val="127982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Muốn biết một vật nóng hay lạnh, ta có thể dựa vào cảm giác. Nhưng để biết chính xác nhiệt độ của vật ta dùng bằng dụng cụ nào ta cùng tìm hiểu trong bài hôm nay nhé.</a:t>
            </a:r>
            <a:endParaRPr lang="en-US" dirty="0"/>
          </a:p>
        </p:txBody>
      </p:sp>
      <p:sp>
        <p:nvSpPr>
          <p:cNvPr id="4" name="Slide Number Placeholder 3"/>
          <p:cNvSpPr>
            <a:spLocks noGrp="1"/>
          </p:cNvSpPr>
          <p:nvPr>
            <p:ph type="sldNum" sz="quarter" idx="5"/>
          </p:nvPr>
        </p:nvSpPr>
        <p:spPr/>
        <p:txBody>
          <a:bodyPr/>
          <a:lstStyle/>
          <a:p>
            <a:fld id="{20ED3071-4B7F-40D3-83FA-B6EEB87C899D}" type="slidenum">
              <a:rPr lang="en-US" smtClean="0"/>
              <a:t>3</a:t>
            </a:fld>
            <a:endParaRPr lang="en-US"/>
          </a:p>
        </p:txBody>
      </p:sp>
    </p:spTree>
    <p:extLst>
      <p:ext uri="{BB962C8B-B14F-4D97-AF65-F5344CB8AC3E}">
        <p14:creationId xmlns:p14="http://schemas.microsoft.com/office/powerpoint/2010/main" val="405323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D3071-4B7F-40D3-83FA-B6EEB87C89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1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D3071-4B7F-40D3-83FA-B6EEB87C89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7458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48.png"/><Relationship Id="rId5" Type="http://schemas.openxmlformats.org/officeDocument/2006/relationships/image" Target="../media/image13.png"/><Relationship Id="rId4" Type="http://schemas.openxmlformats.org/officeDocument/2006/relationships/image" Target="../media/image47.png"/><Relationship Id="rId9" Type="http://schemas.openxmlformats.org/officeDocument/2006/relationships/image" Target="../media/image50.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Master" Target="../slideMasters/slideMaster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microsoft.com/office/2007/relationships/hdphoto" Target="../media/hdphoto2.wdp"/><Relationship Id="rId12"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6CCB2"/>
        </a:solidFill>
        <a:effectLst/>
      </p:bgPr>
    </p:bg>
    <p:spTree>
      <p:nvGrpSpPr>
        <p:cNvPr id="1" name=""/>
        <p:cNvGrpSpPr/>
        <p:nvPr/>
      </p:nvGrpSpPr>
      <p:grpSpPr>
        <a:xfrm>
          <a:off x="0" y="0"/>
          <a:ext cx="0" cy="0"/>
          <a:chOff x="0" y="0"/>
          <a:chExt cx="0" cy="0"/>
        </a:xfrm>
      </p:grpSpPr>
      <p:grpSp>
        <p:nvGrpSpPr>
          <p:cNvPr id="157" name="Group 156">
            <a:extLst>
              <a:ext uri="{FF2B5EF4-FFF2-40B4-BE49-F238E27FC236}">
                <a16:creationId xmlns:a16="http://schemas.microsoft.com/office/drawing/2014/main" id="{C3A51584-F643-4FA1-BAAF-8EA67E8F3BC0}"/>
              </a:ext>
            </a:extLst>
          </p:cNvPr>
          <p:cNvGrpSpPr/>
          <p:nvPr userDrawn="1"/>
        </p:nvGrpSpPr>
        <p:grpSpPr>
          <a:xfrm>
            <a:off x="-20776" y="-22302"/>
            <a:ext cx="12211250" cy="6880302"/>
            <a:chOff x="-9625" y="-22302"/>
            <a:chExt cx="12211250" cy="7033770"/>
          </a:xfrm>
        </p:grpSpPr>
        <p:cxnSp>
          <p:nvCxnSpPr>
            <p:cNvPr id="28" name="Straight Connector 27">
              <a:extLst>
                <a:ext uri="{FF2B5EF4-FFF2-40B4-BE49-F238E27FC236}">
                  <a16:creationId xmlns:a16="http://schemas.microsoft.com/office/drawing/2014/main" id="{16A73372-7BC5-404E-9FED-A4C4DDFAAF3C}"/>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144300-A2D2-4A03-A06C-4E274C2E17E3}"/>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3E6502-B28F-4DEC-9CE7-E58BD4AA952E}"/>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911A156-7D09-42AE-8967-6CD01C284CFD}"/>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9A2D391-5A8D-455D-99DE-113CA598C1BF}"/>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C6611CD-BDAF-4A04-AC6E-99427A265D5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5A0BB79-7208-440D-86C3-0414BC2D661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35A9A38-23FA-433B-98B8-0201FD4123A9}"/>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F7C43E1-241A-4F1E-A77E-E93415452466}"/>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712874-53A5-4D6A-AC53-EB06554FCC7F}"/>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45B6606-8C62-4700-8D59-2D85B2AC1076}"/>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C64254A-1421-4793-A9EB-EEE6FC70AD95}"/>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6C436F-7ADF-4046-AF1F-6BA571651A8F}"/>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4A19A17-D506-4017-A3FE-A3C641F34015}"/>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DB2BC4F-982E-4C91-B727-4A2F36C4CEB0}"/>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FEEB591-BB1A-4645-97DF-062B01F55A45}"/>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21413C5-6476-4199-B817-CBFE2651BD24}"/>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C326729-5853-4151-B465-8A629F4195F8}"/>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CB88357-F95D-417F-9CD6-4E07A949CAA5}"/>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30C85EF8-E9B1-4742-9284-568F056186C6}"/>
                </a:ext>
              </a:extLst>
            </p:cNvPr>
            <p:cNvGrpSpPr/>
            <p:nvPr userDrawn="1"/>
          </p:nvGrpSpPr>
          <p:grpSpPr>
            <a:xfrm>
              <a:off x="2100687" y="-22302"/>
              <a:ext cx="27981" cy="7003011"/>
              <a:chOff x="2100687" y="0"/>
              <a:chExt cx="27981" cy="7003011"/>
            </a:xfrm>
          </p:grpSpPr>
          <p:cxnSp>
            <p:nvCxnSpPr>
              <p:cNvPr id="57" name="Straight Connector 56">
                <a:extLst>
                  <a:ext uri="{FF2B5EF4-FFF2-40B4-BE49-F238E27FC236}">
                    <a16:creationId xmlns:a16="http://schemas.microsoft.com/office/drawing/2014/main" id="{DE015C8F-1A85-4130-861B-A6BB7A59C4BA}"/>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66AA5D6-F092-4694-ACCD-0529204FD6F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04C59B7-12B4-4C85-A2A5-1D11C6D78ABF}"/>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38F20D2-50DB-4565-9C5C-825BA34557DA}"/>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8FCA50B-0764-4887-96D3-8DFEABF9098B}"/>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C75AF2B-0F27-405B-A853-23052A47FA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CC316F3-DBB0-466F-9228-2FB359853484}"/>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4309FFD8-4644-423B-8D22-223EDCD3F07E}"/>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100F46-C901-471F-A0FB-ACA2F44E65DB}"/>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DFD88F2-DA7F-4567-861B-BAEF0515B854}"/>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FDBB5F-F169-426C-A6AA-CE013B214B5E}"/>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81D281A-AC95-4C89-A410-D1E3566D416C}"/>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DA214568-4D6B-4850-B580-1291020146B3}"/>
                </a:ext>
              </a:extLst>
            </p:cNvPr>
            <p:cNvGrpSpPr/>
            <p:nvPr userDrawn="1"/>
          </p:nvGrpSpPr>
          <p:grpSpPr>
            <a:xfrm>
              <a:off x="2957132" y="458802"/>
              <a:ext cx="9625" cy="5959643"/>
              <a:chOff x="1346824" y="603185"/>
              <a:chExt cx="9625" cy="5959643"/>
            </a:xfrm>
          </p:grpSpPr>
          <p:cxnSp>
            <p:nvCxnSpPr>
              <p:cNvPr id="74" name="Straight Connector 73">
                <a:extLst>
                  <a:ext uri="{FF2B5EF4-FFF2-40B4-BE49-F238E27FC236}">
                    <a16:creationId xmlns:a16="http://schemas.microsoft.com/office/drawing/2014/main" id="{1376C9EA-1E45-4EFC-9781-D2DAD1A46320}"/>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C33A980-7E8B-41EE-889D-0FF0806FB1E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451E3DE-F556-4E40-AA0A-446450B30D5D}"/>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DBC1EE8-3466-486E-B7C6-2DFBC6C8EE6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9624981-B4EE-44FD-A9A4-B1640F5EA48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AE492BD-98A3-4535-8068-B5C7F9C54911}"/>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8F915A50-73D4-43C0-B536-D626CE422064}"/>
                </a:ext>
              </a:extLst>
            </p:cNvPr>
            <p:cNvGrpSpPr/>
            <p:nvPr userDrawn="1"/>
          </p:nvGrpSpPr>
          <p:grpSpPr>
            <a:xfrm>
              <a:off x="3801610" y="-13845"/>
              <a:ext cx="27981" cy="7003011"/>
              <a:chOff x="2100687" y="0"/>
              <a:chExt cx="27981" cy="7003011"/>
            </a:xfrm>
          </p:grpSpPr>
          <p:cxnSp>
            <p:nvCxnSpPr>
              <p:cNvPr id="83" name="Straight Connector 82">
                <a:extLst>
                  <a:ext uri="{FF2B5EF4-FFF2-40B4-BE49-F238E27FC236}">
                    <a16:creationId xmlns:a16="http://schemas.microsoft.com/office/drawing/2014/main" id="{2C2C787A-33AE-4130-837E-0A94F55C5460}"/>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C2C351D-19A6-42EC-9E27-919EF38EBA41}"/>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C726670-2D30-4398-8A64-B306B55F028F}"/>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388B023-A9FD-47A8-89D0-C9B96E2D3261}"/>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5EC7C5D-ACC0-4631-9885-67D839034C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6858911-877A-4E03-8BD0-B51597200258}"/>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07ABFFC-AB82-4E0A-AE0C-6807CFA0B0B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3393D104-C15E-4082-94D7-6B337BE8F25F}"/>
                </a:ext>
              </a:extLst>
            </p:cNvPr>
            <p:cNvGrpSpPr/>
            <p:nvPr userDrawn="1"/>
          </p:nvGrpSpPr>
          <p:grpSpPr>
            <a:xfrm>
              <a:off x="4761271" y="442920"/>
              <a:ext cx="9625" cy="5959643"/>
              <a:chOff x="1346824" y="603185"/>
              <a:chExt cx="9625" cy="5959643"/>
            </a:xfrm>
          </p:grpSpPr>
          <p:cxnSp>
            <p:nvCxnSpPr>
              <p:cNvPr id="98" name="Straight Connector 97">
                <a:extLst>
                  <a:ext uri="{FF2B5EF4-FFF2-40B4-BE49-F238E27FC236}">
                    <a16:creationId xmlns:a16="http://schemas.microsoft.com/office/drawing/2014/main" id="{AE38DCD2-4088-4117-AB65-2BC4CBC44CD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3F33167-17E3-4A15-823C-82421AB4D904}"/>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6005BA8-BE1B-426F-8466-2A47317B43D2}"/>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DF8F94C-9694-4AEF-AC58-5ED00DEDFC04}"/>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FD878A1-39D9-4710-91C1-0E7EA5084B8B}"/>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6722798-8283-4511-AEBF-B265C92B746B}"/>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271AD5AF-7A38-4216-9D6F-C314D9083B3A}"/>
                </a:ext>
              </a:extLst>
            </p:cNvPr>
            <p:cNvGrpSpPr/>
            <p:nvPr userDrawn="1"/>
          </p:nvGrpSpPr>
          <p:grpSpPr>
            <a:xfrm>
              <a:off x="5794269" y="-5980"/>
              <a:ext cx="27981" cy="7003011"/>
              <a:chOff x="2100687" y="0"/>
              <a:chExt cx="27981" cy="7003011"/>
            </a:xfrm>
          </p:grpSpPr>
          <p:cxnSp>
            <p:nvCxnSpPr>
              <p:cNvPr id="105" name="Straight Connector 104">
                <a:extLst>
                  <a:ext uri="{FF2B5EF4-FFF2-40B4-BE49-F238E27FC236}">
                    <a16:creationId xmlns:a16="http://schemas.microsoft.com/office/drawing/2014/main" id="{F7DDEED3-BA2F-46C0-9C5B-EEDDBE8FDAF6}"/>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C29AEC-0443-43BD-82B7-28E93ED2990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9446D39-5BDE-4DCF-BCE6-A02517B1A942}"/>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2D2736E-B81F-4887-85EF-2A6EC74FDD1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98E81FC-029D-49A9-B2DF-46442170EE5E}"/>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1B21A62-9D14-4588-8796-C9BF0B2A74D8}"/>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E99F234-530C-47AD-BCBE-794A6839562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0174F2EA-487B-4180-A40C-D9A93A3CA611}"/>
                </a:ext>
              </a:extLst>
            </p:cNvPr>
            <p:cNvGrpSpPr/>
            <p:nvPr userDrawn="1"/>
          </p:nvGrpSpPr>
          <p:grpSpPr>
            <a:xfrm>
              <a:off x="6753930" y="439634"/>
              <a:ext cx="9625" cy="5959643"/>
              <a:chOff x="1346824" y="603185"/>
              <a:chExt cx="9625" cy="5959643"/>
            </a:xfrm>
          </p:grpSpPr>
          <p:cxnSp>
            <p:nvCxnSpPr>
              <p:cNvPr id="113" name="Straight Connector 112">
                <a:extLst>
                  <a:ext uri="{FF2B5EF4-FFF2-40B4-BE49-F238E27FC236}">
                    <a16:creationId xmlns:a16="http://schemas.microsoft.com/office/drawing/2014/main" id="{546B5655-112B-4F08-B705-06F9BF4D32DE}"/>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121C384-D409-4162-9167-B2066766854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DE22978-A423-4F61-BCBB-C72DE2E14E36}"/>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9C93E67-C60A-4D0B-9CEB-4375218A3EEB}"/>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0105913-7B24-4105-A5D8-1BC005F890F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9835FC2-E17F-4FB5-B9E0-3FA78057D63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5FBA48C1-044A-4CCC-86BE-B43F2AD8BD09}"/>
                </a:ext>
              </a:extLst>
            </p:cNvPr>
            <p:cNvGrpSpPr/>
            <p:nvPr userDrawn="1"/>
          </p:nvGrpSpPr>
          <p:grpSpPr>
            <a:xfrm>
              <a:off x="7851669" y="8457"/>
              <a:ext cx="27981" cy="7003011"/>
              <a:chOff x="2100687" y="0"/>
              <a:chExt cx="27981" cy="7003011"/>
            </a:xfrm>
          </p:grpSpPr>
          <p:cxnSp>
            <p:nvCxnSpPr>
              <p:cNvPr id="120" name="Straight Connector 119">
                <a:extLst>
                  <a:ext uri="{FF2B5EF4-FFF2-40B4-BE49-F238E27FC236}">
                    <a16:creationId xmlns:a16="http://schemas.microsoft.com/office/drawing/2014/main" id="{CBBEFDC9-211D-4705-A8AF-2384BABC96F5}"/>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56FF15D-A705-4C1A-804F-8DCAA4D7C30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C77AC35-87D4-4B54-98EB-D4398C06CA6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41FD3AC-6988-43CF-A471-CBC4724D5DC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3588005-9F47-463B-8E8F-54CCD969361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C7F6FAF-005E-4F87-9059-3304A9E69A9A}"/>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B01FC4A-26E1-4A7E-86FF-62AB9983D9BD}"/>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8CFF748D-C715-4061-BCC3-329640B601B5}"/>
                </a:ext>
              </a:extLst>
            </p:cNvPr>
            <p:cNvGrpSpPr/>
            <p:nvPr userDrawn="1"/>
          </p:nvGrpSpPr>
          <p:grpSpPr>
            <a:xfrm>
              <a:off x="10101299" y="8457"/>
              <a:ext cx="27981" cy="7003011"/>
              <a:chOff x="2100687" y="0"/>
              <a:chExt cx="27981" cy="7003011"/>
            </a:xfrm>
          </p:grpSpPr>
          <p:cxnSp>
            <p:nvCxnSpPr>
              <p:cNvPr id="128" name="Straight Connector 127">
                <a:extLst>
                  <a:ext uri="{FF2B5EF4-FFF2-40B4-BE49-F238E27FC236}">
                    <a16:creationId xmlns:a16="http://schemas.microsoft.com/office/drawing/2014/main" id="{91AB16AA-3CC1-4A76-AE05-15196EFBCE5B}"/>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9A1C62F-9D66-4F4E-AAE6-7C7005AE4F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613A4ED-9EAA-47B2-AD5D-DA71AAB41A5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FE50030-9B92-4A99-A41B-F2C466B15B7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28EFD90-CCE9-46F9-AB63-FB6984B326C4}"/>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93B78B3-BAD7-4986-A57F-8AF825762213}"/>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235D1C4-0B6F-4971-8BEC-F99C8B244E9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A9168262-36FD-47EB-B89A-07EB4064E53D}"/>
                </a:ext>
              </a:extLst>
            </p:cNvPr>
            <p:cNvGrpSpPr/>
            <p:nvPr userDrawn="1"/>
          </p:nvGrpSpPr>
          <p:grpSpPr>
            <a:xfrm>
              <a:off x="9050610" y="450785"/>
              <a:ext cx="9625" cy="5959643"/>
              <a:chOff x="1346824" y="603185"/>
              <a:chExt cx="9625" cy="5959643"/>
            </a:xfrm>
          </p:grpSpPr>
          <p:cxnSp>
            <p:nvCxnSpPr>
              <p:cNvPr id="136" name="Straight Connector 135">
                <a:extLst>
                  <a:ext uri="{FF2B5EF4-FFF2-40B4-BE49-F238E27FC236}">
                    <a16:creationId xmlns:a16="http://schemas.microsoft.com/office/drawing/2014/main" id="{874C1388-A61B-4606-B171-C58B8C7FAA7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0E2858E-FD80-4928-A9E8-11A096F2AB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DD578C3-2AEB-4A81-BB2C-B35BB3F34B9D}"/>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059EE53-9C3C-448B-974C-AB983A53EE2B}"/>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7330522-E5CA-40F1-ACF0-FC192748C4E6}"/>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B692E2D-04BC-448C-8266-AAB08CC105FB}"/>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774564F4-66D7-4F46-82A0-1725188E3E19}"/>
                </a:ext>
              </a:extLst>
            </p:cNvPr>
            <p:cNvGrpSpPr/>
            <p:nvPr userDrawn="1"/>
          </p:nvGrpSpPr>
          <p:grpSpPr>
            <a:xfrm>
              <a:off x="11337827" y="427153"/>
              <a:ext cx="9625" cy="5959643"/>
              <a:chOff x="1346824" y="603185"/>
              <a:chExt cx="9625" cy="5959643"/>
            </a:xfrm>
          </p:grpSpPr>
          <p:cxnSp>
            <p:nvCxnSpPr>
              <p:cNvPr id="143" name="Straight Connector 142">
                <a:extLst>
                  <a:ext uri="{FF2B5EF4-FFF2-40B4-BE49-F238E27FC236}">
                    <a16:creationId xmlns:a16="http://schemas.microsoft.com/office/drawing/2014/main" id="{DB018B83-0A70-49EA-B4C7-DE667D09E0F7}"/>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11D35DE-4428-4BFC-ADB6-C730B12CE305}"/>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1A300AC-C71A-4DB7-A44F-112E04E9CC4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A61FCFF-037D-404D-867B-8BDE6720ED94}"/>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EFD26E2-A2D5-4472-B793-CD21F3A6C5D6}"/>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EBDDFED-59D7-49B4-A10B-3E9937AE4204}"/>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CC52886F-D6F4-41EA-AF44-63F524419F83}"/>
                </a:ext>
              </a:extLst>
            </p:cNvPr>
            <p:cNvGrpSpPr/>
            <p:nvPr userDrawn="1"/>
          </p:nvGrpSpPr>
          <p:grpSpPr>
            <a:xfrm>
              <a:off x="384172" y="-5980"/>
              <a:ext cx="27981" cy="7003011"/>
              <a:chOff x="2100687" y="0"/>
              <a:chExt cx="27981" cy="7003011"/>
            </a:xfrm>
          </p:grpSpPr>
          <p:cxnSp>
            <p:nvCxnSpPr>
              <p:cNvPr id="150" name="Straight Connector 149">
                <a:extLst>
                  <a:ext uri="{FF2B5EF4-FFF2-40B4-BE49-F238E27FC236}">
                    <a16:creationId xmlns:a16="http://schemas.microsoft.com/office/drawing/2014/main" id="{86BD0060-A45D-4DF8-9578-2C305E5789EA}"/>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1A12FB9-BD9B-46F0-B885-513F52ADE9AE}"/>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A66D3EF-D48E-4848-8548-6F979D62EFE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EA9737C-6186-4B0D-A3A4-16B8821440F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C70383C-D008-4876-AA83-3970CB602FB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C40AD8E-1D5F-4680-9C32-9C838FB0930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8B570FD-A1EC-4A46-988B-2E6466DAB455}"/>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033" name="Rectangle 1032">
            <a:extLst>
              <a:ext uri="{FF2B5EF4-FFF2-40B4-BE49-F238E27FC236}">
                <a16:creationId xmlns:a16="http://schemas.microsoft.com/office/drawing/2014/main" id="{430CDB73-8175-4E4F-B191-B8B54FC4004D}"/>
              </a:ext>
            </a:extLst>
          </p:cNvPr>
          <p:cNvSpPr/>
          <p:nvPr userDrawn="1"/>
        </p:nvSpPr>
        <p:spPr>
          <a:xfrm>
            <a:off x="-42045" y="1115179"/>
            <a:ext cx="12245287" cy="5745571"/>
          </a:xfrm>
          <a:prstGeom prst="rect">
            <a:avLst/>
          </a:prstGeom>
          <a:solidFill>
            <a:srgbClr val="EDE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6" name="Group 1065">
            <a:extLst>
              <a:ext uri="{FF2B5EF4-FFF2-40B4-BE49-F238E27FC236}">
                <a16:creationId xmlns:a16="http://schemas.microsoft.com/office/drawing/2014/main" id="{AB6C3D0D-F7D6-4F91-AFE1-112B3AE7DFB4}"/>
              </a:ext>
            </a:extLst>
          </p:cNvPr>
          <p:cNvGrpSpPr/>
          <p:nvPr userDrawn="1"/>
        </p:nvGrpSpPr>
        <p:grpSpPr>
          <a:xfrm>
            <a:off x="9323713" y="945931"/>
            <a:ext cx="2495266" cy="4684295"/>
            <a:chOff x="8831242" y="1669125"/>
            <a:chExt cx="2856313" cy="4013242"/>
          </a:xfrm>
        </p:grpSpPr>
        <p:sp>
          <p:nvSpPr>
            <p:cNvPr id="1037" name="Rectangle 1036">
              <a:extLst>
                <a:ext uri="{FF2B5EF4-FFF2-40B4-BE49-F238E27FC236}">
                  <a16:creationId xmlns:a16="http://schemas.microsoft.com/office/drawing/2014/main" id="{44A9F831-A1C6-40D6-A18F-24A01327FC14}"/>
                </a:ext>
              </a:extLst>
            </p:cNvPr>
            <p:cNvSpPr/>
            <p:nvPr userDrawn="1"/>
          </p:nvSpPr>
          <p:spPr>
            <a:xfrm>
              <a:off x="8831242" y="1718725"/>
              <a:ext cx="2856313" cy="3958506"/>
            </a:xfrm>
            <a:prstGeom prst="rect">
              <a:avLst/>
            </a:prstGeom>
            <a:solidFill>
              <a:srgbClr val="D0B998">
                <a:alpha val="81000"/>
              </a:srgbClr>
            </a:solidFill>
            <a:ln w="187325">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E4EBF347-F0B8-4264-B8E8-55CC9308928D}"/>
                </a:ext>
              </a:extLst>
            </p:cNvPr>
            <p:cNvSpPr/>
            <p:nvPr userDrawn="1"/>
          </p:nvSpPr>
          <p:spPr>
            <a:xfrm rot="18300835">
              <a:off x="8266421" y="3606454"/>
              <a:ext cx="3854827" cy="296999"/>
            </a:xfrm>
            <a:prstGeom prst="rect">
              <a:avLst/>
            </a:prstGeom>
            <a:solidFill>
              <a:srgbClr val="843C0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Rectangle 1037">
              <a:extLst>
                <a:ext uri="{FF2B5EF4-FFF2-40B4-BE49-F238E27FC236}">
                  <a16:creationId xmlns:a16="http://schemas.microsoft.com/office/drawing/2014/main" id="{F2ACDEA0-314E-4B04-B66E-CE17D7B3DE8E}"/>
                </a:ext>
              </a:extLst>
            </p:cNvPr>
            <p:cNvSpPr/>
            <p:nvPr userDrawn="1"/>
          </p:nvSpPr>
          <p:spPr>
            <a:xfrm rot="18300835">
              <a:off x="8219818" y="3422205"/>
              <a:ext cx="3645354" cy="139193"/>
            </a:xfrm>
            <a:prstGeom prst="rect">
              <a:avLst/>
            </a:prstGeom>
            <a:solidFill>
              <a:srgbClr val="843C0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Rounded Corners 1038">
              <a:extLst>
                <a:ext uri="{FF2B5EF4-FFF2-40B4-BE49-F238E27FC236}">
                  <a16:creationId xmlns:a16="http://schemas.microsoft.com/office/drawing/2014/main" id="{C0AB9253-184C-49D6-BBF7-CCBE93731F95}"/>
                </a:ext>
              </a:extLst>
            </p:cNvPr>
            <p:cNvSpPr/>
            <p:nvPr userDrawn="1"/>
          </p:nvSpPr>
          <p:spPr>
            <a:xfrm>
              <a:off x="11319815" y="3294989"/>
              <a:ext cx="165148" cy="827791"/>
            </a:xfrm>
            <a:prstGeom prst="roundRect">
              <a:avLst>
                <a:gd name="adj" fmla="val 50000"/>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4" hidden="1">
            <a:extLst>
              <a:ext uri="{FF2B5EF4-FFF2-40B4-BE49-F238E27FC236}">
                <a16:creationId xmlns:a16="http://schemas.microsoft.com/office/drawing/2014/main" id="{4375789C-EA97-410B-9F49-DC9A46F9D2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9950" y="1414463"/>
            <a:ext cx="5372100" cy="4029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 descr="Restaurants and Shops Facade Storefront - Buildings Objects" hidden="1">
            <a:extLst>
              <a:ext uri="{FF2B5EF4-FFF2-40B4-BE49-F238E27FC236}">
                <a16:creationId xmlns:a16="http://schemas.microsoft.com/office/drawing/2014/main" id="{23548058-6502-4563-8ECD-617967C6C20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86125" y="619125"/>
            <a:ext cx="5619750" cy="5619750"/>
          </a:xfrm>
          <a:prstGeom prst="rect">
            <a:avLst/>
          </a:prstGeom>
          <a:noFill/>
          <a:extLst>
            <a:ext uri="{909E8E84-426E-40DD-AFC4-6F175D3DCCD1}">
              <a14:hiddenFill xmlns:a14="http://schemas.microsoft.com/office/drawing/2010/main">
                <a:solidFill>
                  <a:srgbClr val="FFFFFF"/>
                </a:solidFill>
              </a14:hiddenFill>
            </a:ext>
          </a:extLst>
        </p:spPr>
      </p:pic>
      <p:sp>
        <p:nvSpPr>
          <p:cNvPr id="250" name="Rectangle 249">
            <a:extLst>
              <a:ext uri="{FF2B5EF4-FFF2-40B4-BE49-F238E27FC236}">
                <a16:creationId xmlns:a16="http://schemas.microsoft.com/office/drawing/2014/main" id="{53F28999-57B3-4084-BA19-89808018E9CA}"/>
              </a:ext>
            </a:extLst>
          </p:cNvPr>
          <p:cNvSpPr/>
          <p:nvPr userDrawn="1"/>
        </p:nvSpPr>
        <p:spPr>
          <a:xfrm>
            <a:off x="-41497" y="6020501"/>
            <a:ext cx="12245287" cy="882720"/>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31C8C66-734F-4DC4-AAA2-6269F4562C18}"/>
              </a:ext>
            </a:extLst>
          </p:cNvPr>
          <p:cNvSpPr/>
          <p:nvPr userDrawn="1"/>
        </p:nvSpPr>
        <p:spPr>
          <a:xfrm>
            <a:off x="1601845" y="6197185"/>
            <a:ext cx="1539191" cy="59620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4D457EBC-5CD8-4221-B366-C7609EA5ED9F}"/>
              </a:ext>
            </a:extLst>
          </p:cNvPr>
          <p:cNvSpPr/>
          <p:nvPr userDrawn="1"/>
        </p:nvSpPr>
        <p:spPr>
          <a:xfrm>
            <a:off x="8984594" y="5513345"/>
            <a:ext cx="3111597" cy="464171"/>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A768E1C3-A095-4694-942F-71A445128412}"/>
              </a:ext>
            </a:extLst>
          </p:cNvPr>
          <p:cNvCxnSpPr>
            <a:cxnSpLocks/>
          </p:cNvCxnSpPr>
          <p:nvPr userDrawn="1"/>
        </p:nvCxnSpPr>
        <p:spPr>
          <a:xfrm>
            <a:off x="-42045" y="5948062"/>
            <a:ext cx="12245287" cy="0"/>
          </a:xfrm>
          <a:prstGeom prst="line">
            <a:avLst/>
          </a:prstGeom>
          <a:ln w="184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Oval 216">
            <a:extLst>
              <a:ext uri="{FF2B5EF4-FFF2-40B4-BE49-F238E27FC236}">
                <a16:creationId xmlns:a16="http://schemas.microsoft.com/office/drawing/2014/main" id="{674AB006-4441-4092-87B4-DCB9CC64BDA8}"/>
              </a:ext>
            </a:extLst>
          </p:cNvPr>
          <p:cNvSpPr/>
          <p:nvPr userDrawn="1"/>
        </p:nvSpPr>
        <p:spPr>
          <a:xfrm>
            <a:off x="-25782" y="6154240"/>
            <a:ext cx="1539191" cy="59620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2537FF1-CA67-4485-9D5F-0736AB78BAD7}"/>
              </a:ext>
            </a:extLst>
          </p:cNvPr>
          <p:cNvGrpSpPr/>
          <p:nvPr userDrawn="1"/>
        </p:nvGrpSpPr>
        <p:grpSpPr>
          <a:xfrm>
            <a:off x="-188555" y="1221860"/>
            <a:ext cx="8876772" cy="4051840"/>
            <a:chOff x="-188484" y="1221792"/>
            <a:chExt cx="8876772" cy="4051840"/>
          </a:xfrm>
        </p:grpSpPr>
        <p:sp>
          <p:nvSpPr>
            <p:cNvPr id="285" name="Rectangle 284">
              <a:extLst>
                <a:ext uri="{FF2B5EF4-FFF2-40B4-BE49-F238E27FC236}">
                  <a16:creationId xmlns:a16="http://schemas.microsoft.com/office/drawing/2014/main" id="{D359C406-C1BF-4765-AB1A-533BD2F7298E}"/>
                </a:ext>
              </a:extLst>
            </p:cNvPr>
            <p:cNvSpPr/>
            <p:nvPr userDrawn="1"/>
          </p:nvSpPr>
          <p:spPr>
            <a:xfrm>
              <a:off x="-14294" y="1221792"/>
              <a:ext cx="8509252" cy="3958506"/>
            </a:xfrm>
            <a:prstGeom prst="rect">
              <a:avLst/>
            </a:prstGeom>
            <a:solidFill>
              <a:srgbClr val="D0B998">
                <a:alpha val="81000"/>
              </a:srgbClr>
            </a:solidFill>
            <a:ln w="8255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Rounded Corners 1039">
              <a:extLst>
                <a:ext uri="{FF2B5EF4-FFF2-40B4-BE49-F238E27FC236}">
                  <a16:creationId xmlns:a16="http://schemas.microsoft.com/office/drawing/2014/main" id="{C166463E-96B9-486F-9AE9-84423076661C}"/>
                </a:ext>
              </a:extLst>
            </p:cNvPr>
            <p:cNvSpPr/>
            <p:nvPr userDrawn="1"/>
          </p:nvSpPr>
          <p:spPr>
            <a:xfrm>
              <a:off x="-188484" y="5086630"/>
              <a:ext cx="8876772" cy="187002"/>
            </a:xfrm>
            <a:prstGeom prst="roundRect">
              <a:avLst>
                <a:gd name="adj" fmla="val 50000"/>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58" name="Picture 1057">
            <a:extLst>
              <a:ext uri="{FF2B5EF4-FFF2-40B4-BE49-F238E27FC236}">
                <a16:creationId xmlns:a16="http://schemas.microsoft.com/office/drawing/2014/main" id="{401375FC-1FB9-41E1-AD33-B47319517FB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7925" y="4734036"/>
            <a:ext cx="930519" cy="1839449"/>
          </a:xfrm>
          <a:prstGeom prst="rect">
            <a:avLst/>
          </a:prstGeom>
        </p:spPr>
      </p:pic>
      <p:pic>
        <p:nvPicPr>
          <p:cNvPr id="1060" name="Picture 1059">
            <a:extLst>
              <a:ext uri="{FF2B5EF4-FFF2-40B4-BE49-F238E27FC236}">
                <a16:creationId xmlns:a16="http://schemas.microsoft.com/office/drawing/2014/main" id="{755DBE95-82C5-40A9-8F65-49BB60CA6C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3932" y="4687905"/>
            <a:ext cx="932678" cy="1839449"/>
          </a:xfrm>
          <a:prstGeom prst="rect">
            <a:avLst/>
          </a:prstGeom>
        </p:spPr>
      </p:pic>
      <p:pic>
        <p:nvPicPr>
          <p:cNvPr id="1056" name="Picture 1055">
            <a:extLst>
              <a:ext uri="{FF2B5EF4-FFF2-40B4-BE49-F238E27FC236}">
                <a16:creationId xmlns:a16="http://schemas.microsoft.com/office/drawing/2014/main" id="{42C3A326-D4FE-4AE3-90B1-D922122009F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6044" y="5318294"/>
            <a:ext cx="1370951" cy="1444356"/>
          </a:xfrm>
          <a:prstGeom prst="rect">
            <a:avLst/>
          </a:prstGeom>
        </p:spPr>
      </p:pic>
      <p:pic>
        <p:nvPicPr>
          <p:cNvPr id="1062" name="Picture 1061">
            <a:extLst>
              <a:ext uri="{FF2B5EF4-FFF2-40B4-BE49-F238E27FC236}">
                <a16:creationId xmlns:a16="http://schemas.microsoft.com/office/drawing/2014/main" id="{B9074D98-981A-4666-8AF6-FD97A1B8DAA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47038" y="4650048"/>
            <a:ext cx="522472" cy="889499"/>
          </a:xfrm>
          <a:prstGeom prst="rect">
            <a:avLst/>
          </a:prstGeom>
        </p:spPr>
      </p:pic>
      <p:pic>
        <p:nvPicPr>
          <p:cNvPr id="1064" name="Picture 1063">
            <a:extLst>
              <a:ext uri="{FF2B5EF4-FFF2-40B4-BE49-F238E27FC236}">
                <a16:creationId xmlns:a16="http://schemas.microsoft.com/office/drawing/2014/main" id="{DC42C181-85A9-4DE7-8DCC-72B5819BE9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5081" y="5290872"/>
            <a:ext cx="358390" cy="235329"/>
          </a:xfrm>
          <a:prstGeom prst="rect">
            <a:avLst/>
          </a:prstGeom>
        </p:spPr>
      </p:pic>
      <p:pic>
        <p:nvPicPr>
          <p:cNvPr id="1054" name="Picture 1053">
            <a:extLst>
              <a:ext uri="{FF2B5EF4-FFF2-40B4-BE49-F238E27FC236}">
                <a16:creationId xmlns:a16="http://schemas.microsoft.com/office/drawing/2014/main" id="{539816CF-C0D9-4361-A3E6-43A820BC6A3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4239" y="5282594"/>
            <a:ext cx="358390" cy="235329"/>
          </a:xfrm>
          <a:prstGeom prst="rect">
            <a:avLst/>
          </a:prstGeom>
        </p:spPr>
      </p:pic>
      <p:grpSp>
        <p:nvGrpSpPr>
          <p:cNvPr id="1067" name="Group 1066">
            <a:extLst>
              <a:ext uri="{FF2B5EF4-FFF2-40B4-BE49-F238E27FC236}">
                <a16:creationId xmlns:a16="http://schemas.microsoft.com/office/drawing/2014/main" id="{4DA9BACE-EFD4-4EDE-85F1-B9EEE391F274}"/>
              </a:ext>
            </a:extLst>
          </p:cNvPr>
          <p:cNvGrpSpPr/>
          <p:nvPr userDrawn="1"/>
        </p:nvGrpSpPr>
        <p:grpSpPr>
          <a:xfrm>
            <a:off x="-17268" y="294249"/>
            <a:ext cx="12220510" cy="1371201"/>
            <a:chOff x="-20959" y="918476"/>
            <a:chExt cx="12220510" cy="1371201"/>
          </a:xfrm>
        </p:grpSpPr>
        <p:grpSp>
          <p:nvGrpSpPr>
            <p:cNvPr id="1030" name="Group 1029">
              <a:extLst>
                <a:ext uri="{FF2B5EF4-FFF2-40B4-BE49-F238E27FC236}">
                  <a16:creationId xmlns:a16="http://schemas.microsoft.com/office/drawing/2014/main" id="{718512AD-4E47-4454-9A33-0E1ED4200640}"/>
                </a:ext>
              </a:extLst>
            </p:cNvPr>
            <p:cNvGrpSpPr/>
            <p:nvPr userDrawn="1"/>
          </p:nvGrpSpPr>
          <p:grpSpPr>
            <a:xfrm>
              <a:off x="-18038" y="918476"/>
              <a:ext cx="12201626" cy="1371201"/>
              <a:chOff x="-134347" y="1024492"/>
              <a:chExt cx="12406844" cy="1660586"/>
            </a:xfrm>
            <a:effectLst>
              <a:outerShdw blurRad="749300" dir="5400000" algn="t" rotWithShape="0">
                <a:prstClr val="black">
                  <a:alpha val="67000"/>
                </a:prstClr>
              </a:outerShdw>
            </a:effectLst>
          </p:grpSpPr>
          <p:grpSp>
            <p:nvGrpSpPr>
              <p:cNvPr id="1028" name="Group 1027">
                <a:extLst>
                  <a:ext uri="{FF2B5EF4-FFF2-40B4-BE49-F238E27FC236}">
                    <a16:creationId xmlns:a16="http://schemas.microsoft.com/office/drawing/2014/main" id="{34F5F9AE-1C77-465C-A470-5A84B245B9D1}"/>
                  </a:ext>
                </a:extLst>
              </p:cNvPr>
              <p:cNvGrpSpPr/>
              <p:nvPr userDrawn="1"/>
            </p:nvGrpSpPr>
            <p:grpSpPr>
              <a:xfrm>
                <a:off x="3581400" y="1916703"/>
                <a:ext cx="2456750" cy="735372"/>
                <a:chOff x="3596891" y="1916703"/>
                <a:chExt cx="2456750" cy="735372"/>
              </a:xfrm>
            </p:grpSpPr>
            <p:grpSp>
              <p:nvGrpSpPr>
                <p:cNvPr id="206" name="Group 205">
                  <a:extLst>
                    <a:ext uri="{FF2B5EF4-FFF2-40B4-BE49-F238E27FC236}">
                      <a16:creationId xmlns:a16="http://schemas.microsoft.com/office/drawing/2014/main" id="{B16A0B45-3463-4351-9B9D-7CD0074F98BD}"/>
                    </a:ext>
                  </a:extLst>
                </p:cNvPr>
                <p:cNvGrpSpPr/>
                <p:nvPr userDrawn="1"/>
              </p:nvGrpSpPr>
              <p:grpSpPr>
                <a:xfrm>
                  <a:off x="3596891" y="1919555"/>
                  <a:ext cx="1241274" cy="732520"/>
                  <a:chOff x="4836901" y="1733071"/>
                  <a:chExt cx="1241274" cy="732520"/>
                </a:xfrm>
              </p:grpSpPr>
              <p:sp>
                <p:nvSpPr>
                  <p:cNvPr id="207" name="Rectangle: Rounded Corners 206">
                    <a:extLst>
                      <a:ext uri="{FF2B5EF4-FFF2-40B4-BE49-F238E27FC236}">
                        <a16:creationId xmlns:a16="http://schemas.microsoft.com/office/drawing/2014/main" id="{67D99F9B-509B-4937-8ABE-2A0F72AC2519}"/>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A4AEF52F-60E3-4312-9139-033AC083AD15}"/>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1026">
                  <a:extLst>
                    <a:ext uri="{FF2B5EF4-FFF2-40B4-BE49-F238E27FC236}">
                      <a16:creationId xmlns:a16="http://schemas.microsoft.com/office/drawing/2014/main" id="{F586E00D-E9AA-44B8-AA35-670C842C4760}"/>
                    </a:ext>
                  </a:extLst>
                </p:cNvPr>
                <p:cNvGrpSpPr/>
                <p:nvPr userDrawn="1"/>
              </p:nvGrpSpPr>
              <p:grpSpPr>
                <a:xfrm>
                  <a:off x="4837863" y="1916703"/>
                  <a:ext cx="1215778" cy="732520"/>
                  <a:chOff x="4836901" y="1733071"/>
                  <a:chExt cx="1215778" cy="732520"/>
                </a:xfrm>
              </p:grpSpPr>
              <p:sp>
                <p:nvSpPr>
                  <p:cNvPr id="1025" name="Rectangle: Rounded Corners 1024">
                    <a:extLst>
                      <a:ext uri="{FF2B5EF4-FFF2-40B4-BE49-F238E27FC236}">
                        <a16:creationId xmlns:a16="http://schemas.microsoft.com/office/drawing/2014/main" id="{63FDF2C4-FB8E-4290-9A05-DD3DFFAB6CC2}"/>
                      </a:ext>
                    </a:extLst>
                  </p:cNvPr>
                  <p:cNvSpPr/>
                  <p:nvPr userDrawn="1"/>
                </p:nvSpPr>
                <p:spPr>
                  <a:xfrm>
                    <a:off x="5457667" y="1733071"/>
                    <a:ext cx="595012"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FAE07998-81A6-444A-8513-E1C613F69FEE}"/>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209">
                <a:extLst>
                  <a:ext uri="{FF2B5EF4-FFF2-40B4-BE49-F238E27FC236}">
                    <a16:creationId xmlns:a16="http://schemas.microsoft.com/office/drawing/2014/main" id="{2383AC78-BED3-4974-98AA-44EA4D110615}"/>
                  </a:ext>
                </a:extLst>
              </p:cNvPr>
              <p:cNvGrpSpPr/>
              <p:nvPr userDrawn="1"/>
            </p:nvGrpSpPr>
            <p:grpSpPr>
              <a:xfrm>
                <a:off x="1105698" y="1934303"/>
                <a:ext cx="2480180" cy="735372"/>
                <a:chOff x="3596891" y="1916703"/>
                <a:chExt cx="2480180" cy="735372"/>
              </a:xfrm>
            </p:grpSpPr>
            <p:grpSp>
              <p:nvGrpSpPr>
                <p:cNvPr id="211" name="Group 210">
                  <a:extLst>
                    <a:ext uri="{FF2B5EF4-FFF2-40B4-BE49-F238E27FC236}">
                      <a16:creationId xmlns:a16="http://schemas.microsoft.com/office/drawing/2014/main" id="{D9BB4A08-F91C-4272-88C5-6F9573E89E21}"/>
                    </a:ext>
                  </a:extLst>
                </p:cNvPr>
                <p:cNvGrpSpPr/>
                <p:nvPr userDrawn="1"/>
              </p:nvGrpSpPr>
              <p:grpSpPr>
                <a:xfrm>
                  <a:off x="3596891" y="1919555"/>
                  <a:ext cx="1241274" cy="732520"/>
                  <a:chOff x="4836901" y="1733071"/>
                  <a:chExt cx="1241274" cy="732520"/>
                </a:xfrm>
              </p:grpSpPr>
              <p:sp>
                <p:nvSpPr>
                  <p:cNvPr id="215" name="Rectangle: Rounded Corners 214">
                    <a:extLst>
                      <a:ext uri="{FF2B5EF4-FFF2-40B4-BE49-F238E27FC236}">
                        <a16:creationId xmlns:a16="http://schemas.microsoft.com/office/drawing/2014/main" id="{A5EEC279-A31A-442A-99FD-5A988B72140B}"/>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Rounded Corners 215">
                    <a:extLst>
                      <a:ext uri="{FF2B5EF4-FFF2-40B4-BE49-F238E27FC236}">
                        <a16:creationId xmlns:a16="http://schemas.microsoft.com/office/drawing/2014/main" id="{9FE2F05B-F1DD-4C54-9170-A2A6E70A7C5C}"/>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a:extLst>
                    <a:ext uri="{FF2B5EF4-FFF2-40B4-BE49-F238E27FC236}">
                      <a16:creationId xmlns:a16="http://schemas.microsoft.com/office/drawing/2014/main" id="{21617B12-47F2-4250-92E8-6EA1A8667AA8}"/>
                    </a:ext>
                  </a:extLst>
                </p:cNvPr>
                <p:cNvGrpSpPr/>
                <p:nvPr userDrawn="1"/>
              </p:nvGrpSpPr>
              <p:grpSpPr>
                <a:xfrm>
                  <a:off x="4837863" y="1916703"/>
                  <a:ext cx="1239208" cy="732520"/>
                  <a:chOff x="4836901" y="1733071"/>
                  <a:chExt cx="1239208" cy="732520"/>
                </a:xfrm>
              </p:grpSpPr>
              <p:sp>
                <p:nvSpPr>
                  <p:cNvPr id="213" name="Rectangle: Rounded Corners 212">
                    <a:extLst>
                      <a:ext uri="{FF2B5EF4-FFF2-40B4-BE49-F238E27FC236}">
                        <a16:creationId xmlns:a16="http://schemas.microsoft.com/office/drawing/2014/main" id="{0CD11F7A-CD5A-40C1-ADEB-E220A172425B}"/>
                      </a:ext>
                    </a:extLst>
                  </p:cNvPr>
                  <p:cNvSpPr/>
                  <p:nvPr userDrawn="1"/>
                </p:nvSpPr>
                <p:spPr>
                  <a:xfrm>
                    <a:off x="5457666" y="1733071"/>
                    <a:ext cx="618443"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Rectangle: Rounded Corners 213">
                    <a:extLst>
                      <a:ext uri="{FF2B5EF4-FFF2-40B4-BE49-F238E27FC236}">
                        <a16:creationId xmlns:a16="http://schemas.microsoft.com/office/drawing/2014/main" id="{78F216DA-88C5-48A7-B267-3495DB4C04EC}"/>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4B107545-DF0A-4A82-B1B2-A765FC866E51}"/>
                  </a:ext>
                </a:extLst>
              </p:cNvPr>
              <p:cNvGrpSpPr/>
              <p:nvPr userDrawn="1"/>
            </p:nvGrpSpPr>
            <p:grpSpPr>
              <a:xfrm>
                <a:off x="-134347" y="1952558"/>
                <a:ext cx="1246620" cy="732520"/>
                <a:chOff x="4836901" y="1733071"/>
                <a:chExt cx="1246620" cy="732520"/>
              </a:xfrm>
            </p:grpSpPr>
            <p:sp>
              <p:nvSpPr>
                <p:cNvPr id="220" name="Rectangle: Rounded Corners 219">
                  <a:extLst>
                    <a:ext uri="{FF2B5EF4-FFF2-40B4-BE49-F238E27FC236}">
                      <a16:creationId xmlns:a16="http://schemas.microsoft.com/office/drawing/2014/main" id="{5E028675-4403-44A3-8CBC-A874AF85CDF2}"/>
                    </a:ext>
                  </a:extLst>
                </p:cNvPr>
                <p:cNvSpPr/>
                <p:nvPr userDrawn="1"/>
              </p:nvSpPr>
              <p:spPr>
                <a:xfrm>
                  <a:off x="5457666" y="1733071"/>
                  <a:ext cx="625855"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Rounded Corners 220">
                  <a:extLst>
                    <a:ext uri="{FF2B5EF4-FFF2-40B4-BE49-F238E27FC236}">
                      <a16:creationId xmlns:a16="http://schemas.microsoft.com/office/drawing/2014/main" id="{D226AE0D-AAC4-4E1B-9DD0-0EB83C6D9703}"/>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1028">
                <a:extLst>
                  <a:ext uri="{FF2B5EF4-FFF2-40B4-BE49-F238E27FC236}">
                    <a16:creationId xmlns:a16="http://schemas.microsoft.com/office/drawing/2014/main" id="{8424EC93-E5A0-4209-AF29-4A75461033E3}"/>
                  </a:ext>
                </a:extLst>
              </p:cNvPr>
              <p:cNvGrpSpPr/>
              <p:nvPr userDrawn="1"/>
            </p:nvGrpSpPr>
            <p:grpSpPr>
              <a:xfrm>
                <a:off x="6038150" y="1865031"/>
                <a:ext cx="6234347" cy="786988"/>
                <a:chOff x="6046730" y="1865031"/>
                <a:chExt cx="6234347" cy="786988"/>
              </a:xfrm>
            </p:grpSpPr>
            <p:grpSp>
              <p:nvGrpSpPr>
                <p:cNvPr id="224" name="Group 223">
                  <a:extLst>
                    <a:ext uri="{FF2B5EF4-FFF2-40B4-BE49-F238E27FC236}">
                      <a16:creationId xmlns:a16="http://schemas.microsoft.com/office/drawing/2014/main" id="{2C6FAB44-EEBF-4EDD-AB99-3A725FC37308}"/>
                    </a:ext>
                  </a:extLst>
                </p:cNvPr>
                <p:cNvGrpSpPr/>
                <p:nvPr userDrawn="1"/>
              </p:nvGrpSpPr>
              <p:grpSpPr>
                <a:xfrm>
                  <a:off x="6046730" y="1916647"/>
                  <a:ext cx="2492838" cy="735372"/>
                  <a:chOff x="3596891" y="1916703"/>
                  <a:chExt cx="2492838" cy="735372"/>
                </a:xfrm>
              </p:grpSpPr>
              <p:grpSp>
                <p:nvGrpSpPr>
                  <p:cNvPr id="225" name="Group 224">
                    <a:extLst>
                      <a:ext uri="{FF2B5EF4-FFF2-40B4-BE49-F238E27FC236}">
                        <a16:creationId xmlns:a16="http://schemas.microsoft.com/office/drawing/2014/main" id="{1092C9B3-1EDD-4EF4-9A6C-69AE36125155}"/>
                      </a:ext>
                    </a:extLst>
                  </p:cNvPr>
                  <p:cNvGrpSpPr/>
                  <p:nvPr userDrawn="1"/>
                </p:nvGrpSpPr>
                <p:grpSpPr>
                  <a:xfrm>
                    <a:off x="3596891" y="1919555"/>
                    <a:ext cx="1241274" cy="732520"/>
                    <a:chOff x="4836901" y="1733071"/>
                    <a:chExt cx="1241274" cy="732520"/>
                  </a:xfrm>
                </p:grpSpPr>
                <p:sp>
                  <p:nvSpPr>
                    <p:cNvPr id="229" name="Rectangle: Rounded Corners 228">
                      <a:extLst>
                        <a:ext uri="{FF2B5EF4-FFF2-40B4-BE49-F238E27FC236}">
                          <a16:creationId xmlns:a16="http://schemas.microsoft.com/office/drawing/2014/main" id="{9F442C5F-6FA3-473C-9B82-5A96548E6EFC}"/>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Rounded Corners 229">
                      <a:extLst>
                        <a:ext uri="{FF2B5EF4-FFF2-40B4-BE49-F238E27FC236}">
                          <a16:creationId xmlns:a16="http://schemas.microsoft.com/office/drawing/2014/main" id="{B355ABCD-D30F-4E77-A12A-CD5EBF0F1B22}"/>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a:extLst>
                      <a:ext uri="{FF2B5EF4-FFF2-40B4-BE49-F238E27FC236}">
                        <a16:creationId xmlns:a16="http://schemas.microsoft.com/office/drawing/2014/main" id="{4FE82D3E-283D-4862-B414-944E16809547}"/>
                      </a:ext>
                    </a:extLst>
                  </p:cNvPr>
                  <p:cNvGrpSpPr/>
                  <p:nvPr userDrawn="1"/>
                </p:nvGrpSpPr>
                <p:grpSpPr>
                  <a:xfrm>
                    <a:off x="4838143" y="1916703"/>
                    <a:ext cx="1251586" cy="735372"/>
                    <a:chOff x="4837181" y="1733071"/>
                    <a:chExt cx="1251586" cy="735372"/>
                  </a:xfrm>
                </p:grpSpPr>
                <p:sp>
                  <p:nvSpPr>
                    <p:cNvPr id="227" name="Rectangle: Rounded Corners 226">
                      <a:extLst>
                        <a:ext uri="{FF2B5EF4-FFF2-40B4-BE49-F238E27FC236}">
                          <a16:creationId xmlns:a16="http://schemas.microsoft.com/office/drawing/2014/main" id="{CC4AB1DC-639B-43BB-B8FF-6B32D3A1DB7B}"/>
                        </a:ext>
                      </a:extLst>
                    </p:cNvPr>
                    <p:cNvSpPr/>
                    <p:nvPr userDrawn="1"/>
                  </p:nvSpPr>
                  <p:spPr>
                    <a:xfrm>
                      <a:off x="5457666" y="1733071"/>
                      <a:ext cx="631101"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Rounded Corners 227">
                      <a:extLst>
                        <a:ext uri="{FF2B5EF4-FFF2-40B4-BE49-F238E27FC236}">
                          <a16:creationId xmlns:a16="http://schemas.microsoft.com/office/drawing/2014/main" id="{773D650A-1EB5-40C3-BB1D-453857E95ED0}"/>
                        </a:ext>
                      </a:extLst>
                    </p:cNvPr>
                    <p:cNvSpPr/>
                    <p:nvPr userDrawn="1"/>
                  </p:nvSpPr>
                  <p:spPr>
                    <a:xfrm>
                      <a:off x="4837181" y="1739705"/>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230">
                  <a:extLst>
                    <a:ext uri="{FF2B5EF4-FFF2-40B4-BE49-F238E27FC236}">
                      <a16:creationId xmlns:a16="http://schemas.microsoft.com/office/drawing/2014/main" id="{D0735727-80AC-4E64-92AA-8748CFEDFF9E}"/>
                    </a:ext>
                  </a:extLst>
                </p:cNvPr>
                <p:cNvGrpSpPr/>
                <p:nvPr userDrawn="1"/>
              </p:nvGrpSpPr>
              <p:grpSpPr>
                <a:xfrm>
                  <a:off x="8546226" y="1907320"/>
                  <a:ext cx="2492838" cy="735372"/>
                  <a:chOff x="3596891" y="1916703"/>
                  <a:chExt cx="2492838" cy="735372"/>
                </a:xfrm>
              </p:grpSpPr>
              <p:grpSp>
                <p:nvGrpSpPr>
                  <p:cNvPr id="232" name="Group 231">
                    <a:extLst>
                      <a:ext uri="{FF2B5EF4-FFF2-40B4-BE49-F238E27FC236}">
                        <a16:creationId xmlns:a16="http://schemas.microsoft.com/office/drawing/2014/main" id="{39B1660C-0960-4322-ABB6-E97998820225}"/>
                      </a:ext>
                    </a:extLst>
                  </p:cNvPr>
                  <p:cNvGrpSpPr/>
                  <p:nvPr userDrawn="1"/>
                </p:nvGrpSpPr>
                <p:grpSpPr>
                  <a:xfrm>
                    <a:off x="3596891" y="1919555"/>
                    <a:ext cx="1241274" cy="732520"/>
                    <a:chOff x="4836901" y="1733071"/>
                    <a:chExt cx="1241274" cy="732520"/>
                  </a:xfrm>
                </p:grpSpPr>
                <p:sp>
                  <p:nvSpPr>
                    <p:cNvPr id="236" name="Rectangle: Rounded Corners 235">
                      <a:extLst>
                        <a:ext uri="{FF2B5EF4-FFF2-40B4-BE49-F238E27FC236}">
                          <a16:creationId xmlns:a16="http://schemas.microsoft.com/office/drawing/2014/main" id="{6E912FC8-FA98-48DF-8764-7F285CF88749}"/>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Rounded Corners 236">
                      <a:extLst>
                        <a:ext uri="{FF2B5EF4-FFF2-40B4-BE49-F238E27FC236}">
                          <a16:creationId xmlns:a16="http://schemas.microsoft.com/office/drawing/2014/main" id="{CFC6069F-64BA-416E-A40A-6B62BE46F7E9}"/>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8E967718-F2CB-4837-850B-DE91A1D04090}"/>
                      </a:ext>
                    </a:extLst>
                  </p:cNvPr>
                  <p:cNvGrpSpPr/>
                  <p:nvPr userDrawn="1"/>
                </p:nvGrpSpPr>
                <p:grpSpPr>
                  <a:xfrm>
                    <a:off x="4838143" y="1916703"/>
                    <a:ext cx="1251586" cy="735372"/>
                    <a:chOff x="4837181" y="1733071"/>
                    <a:chExt cx="1251586" cy="735372"/>
                  </a:xfrm>
                </p:grpSpPr>
                <p:sp>
                  <p:nvSpPr>
                    <p:cNvPr id="234" name="Rectangle: Rounded Corners 233">
                      <a:extLst>
                        <a:ext uri="{FF2B5EF4-FFF2-40B4-BE49-F238E27FC236}">
                          <a16:creationId xmlns:a16="http://schemas.microsoft.com/office/drawing/2014/main" id="{792BAD07-B857-44C4-8764-E8432F8136F1}"/>
                        </a:ext>
                      </a:extLst>
                    </p:cNvPr>
                    <p:cNvSpPr/>
                    <p:nvPr userDrawn="1"/>
                  </p:nvSpPr>
                  <p:spPr>
                    <a:xfrm>
                      <a:off x="5457666" y="1733071"/>
                      <a:ext cx="631101"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Rounded Corners 234">
                      <a:extLst>
                        <a:ext uri="{FF2B5EF4-FFF2-40B4-BE49-F238E27FC236}">
                          <a16:creationId xmlns:a16="http://schemas.microsoft.com/office/drawing/2014/main" id="{423A00C1-C3BC-48B3-8B4F-7F8F3EB5691D}"/>
                        </a:ext>
                      </a:extLst>
                    </p:cNvPr>
                    <p:cNvSpPr/>
                    <p:nvPr userDrawn="1"/>
                  </p:nvSpPr>
                  <p:spPr>
                    <a:xfrm>
                      <a:off x="4837181" y="1739705"/>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9" name="Group 238">
                  <a:extLst>
                    <a:ext uri="{FF2B5EF4-FFF2-40B4-BE49-F238E27FC236}">
                      <a16:creationId xmlns:a16="http://schemas.microsoft.com/office/drawing/2014/main" id="{E5ACB9D7-04E6-43DE-A1FF-8113C228F197}"/>
                    </a:ext>
                  </a:extLst>
                </p:cNvPr>
                <p:cNvGrpSpPr/>
                <p:nvPr userDrawn="1"/>
              </p:nvGrpSpPr>
              <p:grpSpPr>
                <a:xfrm>
                  <a:off x="11039803" y="1865031"/>
                  <a:ext cx="1241274" cy="732520"/>
                  <a:chOff x="4836901" y="1733071"/>
                  <a:chExt cx="1241274" cy="732520"/>
                </a:xfrm>
              </p:grpSpPr>
              <p:sp>
                <p:nvSpPr>
                  <p:cNvPr id="243" name="Rectangle: Rounded Corners 242">
                    <a:extLst>
                      <a:ext uri="{FF2B5EF4-FFF2-40B4-BE49-F238E27FC236}">
                        <a16:creationId xmlns:a16="http://schemas.microsoft.com/office/drawing/2014/main" id="{798C0661-7196-4255-B3C1-EC140C339962}"/>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Rounded Corners 243">
                    <a:extLst>
                      <a:ext uri="{FF2B5EF4-FFF2-40B4-BE49-F238E27FC236}">
                        <a16:creationId xmlns:a16="http://schemas.microsoft.com/office/drawing/2014/main" id="{13732668-00F2-41A3-AE9A-F0CEDD2DE8E5}"/>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4" name="Group 1023">
                <a:extLst>
                  <a:ext uri="{FF2B5EF4-FFF2-40B4-BE49-F238E27FC236}">
                    <a16:creationId xmlns:a16="http://schemas.microsoft.com/office/drawing/2014/main" id="{7076FF61-592D-49E7-97C4-180881F6FEFC}"/>
                  </a:ext>
                </a:extLst>
              </p:cNvPr>
              <p:cNvGrpSpPr/>
              <p:nvPr userDrawn="1"/>
            </p:nvGrpSpPr>
            <p:grpSpPr>
              <a:xfrm>
                <a:off x="-127756" y="1024492"/>
                <a:ext cx="12397646" cy="1250837"/>
                <a:chOff x="-119176" y="1024492"/>
                <a:chExt cx="12397646" cy="1250837"/>
              </a:xfrm>
            </p:grpSpPr>
            <p:grpSp>
              <p:nvGrpSpPr>
                <p:cNvPr id="164" name="Group 163">
                  <a:extLst>
                    <a:ext uri="{FF2B5EF4-FFF2-40B4-BE49-F238E27FC236}">
                      <a16:creationId xmlns:a16="http://schemas.microsoft.com/office/drawing/2014/main" id="{61D1B8B7-AEC8-416D-9883-AF5A0F4443D9}"/>
                    </a:ext>
                  </a:extLst>
                </p:cNvPr>
                <p:cNvGrpSpPr/>
                <p:nvPr userDrawn="1"/>
              </p:nvGrpSpPr>
              <p:grpSpPr>
                <a:xfrm>
                  <a:off x="-119176" y="1026165"/>
                  <a:ext cx="1249027" cy="1249164"/>
                  <a:chOff x="-20777" y="1025681"/>
                  <a:chExt cx="1249027" cy="1249164"/>
                </a:xfrm>
              </p:grpSpPr>
              <p:sp>
                <p:nvSpPr>
                  <p:cNvPr id="161" name="Rectangle 160">
                    <a:extLst>
                      <a:ext uri="{FF2B5EF4-FFF2-40B4-BE49-F238E27FC236}">
                        <a16:creationId xmlns:a16="http://schemas.microsoft.com/office/drawing/2014/main" id="{30D44EC6-4B86-44A4-A78B-EE539A18EEDE}"/>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551FEF68-8ED7-4272-BEC4-E78372DB5943}"/>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15F005F7-1B21-4DDB-8751-078973F91142}"/>
                    </a:ext>
                  </a:extLst>
                </p:cNvPr>
                <p:cNvGrpSpPr/>
                <p:nvPr userDrawn="1"/>
              </p:nvGrpSpPr>
              <p:grpSpPr>
                <a:xfrm>
                  <a:off x="1122107" y="1025686"/>
                  <a:ext cx="1249027" cy="1249164"/>
                  <a:chOff x="-20777" y="1025681"/>
                  <a:chExt cx="1249027" cy="1249164"/>
                </a:xfrm>
              </p:grpSpPr>
              <p:sp>
                <p:nvSpPr>
                  <p:cNvPr id="167" name="Rectangle 166">
                    <a:extLst>
                      <a:ext uri="{FF2B5EF4-FFF2-40B4-BE49-F238E27FC236}">
                        <a16:creationId xmlns:a16="http://schemas.microsoft.com/office/drawing/2014/main" id="{E13A605D-765A-4947-BF2D-3FE1DA348EA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a:extLst>
                      <a:ext uri="{FF2B5EF4-FFF2-40B4-BE49-F238E27FC236}">
                        <a16:creationId xmlns:a16="http://schemas.microsoft.com/office/drawing/2014/main" id="{20A466D0-E486-47DE-A106-2380E07B7090}"/>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F0FF4D39-4B07-4E58-812B-F5B4863FC888}"/>
                    </a:ext>
                  </a:extLst>
                </p:cNvPr>
                <p:cNvGrpSpPr/>
                <p:nvPr userDrawn="1"/>
              </p:nvGrpSpPr>
              <p:grpSpPr>
                <a:xfrm>
                  <a:off x="2360436" y="1025855"/>
                  <a:ext cx="1249027" cy="1249164"/>
                  <a:chOff x="-20777" y="1025681"/>
                  <a:chExt cx="1249027" cy="1249164"/>
                </a:xfrm>
              </p:grpSpPr>
              <p:sp>
                <p:nvSpPr>
                  <p:cNvPr id="175" name="Rectangle 174">
                    <a:extLst>
                      <a:ext uri="{FF2B5EF4-FFF2-40B4-BE49-F238E27FC236}">
                        <a16:creationId xmlns:a16="http://schemas.microsoft.com/office/drawing/2014/main" id="{425F78E9-0E67-4AAF-83FE-75AED2670336}"/>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211C4191-E219-4159-9B62-02D99486236F}"/>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B13D21C2-7ABC-42D3-9DA7-5EB1100A41DB}"/>
                    </a:ext>
                  </a:extLst>
                </p:cNvPr>
                <p:cNvGrpSpPr/>
                <p:nvPr userDrawn="1"/>
              </p:nvGrpSpPr>
              <p:grpSpPr>
                <a:xfrm>
                  <a:off x="3598311" y="1025376"/>
                  <a:ext cx="1249027" cy="1249164"/>
                  <a:chOff x="-20777" y="1025681"/>
                  <a:chExt cx="1249027" cy="1249164"/>
                </a:xfrm>
              </p:grpSpPr>
              <p:sp>
                <p:nvSpPr>
                  <p:cNvPr id="173" name="Rectangle 172">
                    <a:extLst>
                      <a:ext uri="{FF2B5EF4-FFF2-40B4-BE49-F238E27FC236}">
                        <a16:creationId xmlns:a16="http://schemas.microsoft.com/office/drawing/2014/main" id="{1AB153D4-F702-4580-8AB3-18BA3457BBB2}"/>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BEA8B70D-7470-4379-86C0-4B23DAF00914}"/>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a:extLst>
                    <a:ext uri="{FF2B5EF4-FFF2-40B4-BE49-F238E27FC236}">
                      <a16:creationId xmlns:a16="http://schemas.microsoft.com/office/drawing/2014/main" id="{04F747D0-C202-4B23-B10D-E5D5DFA047C4}"/>
                    </a:ext>
                  </a:extLst>
                </p:cNvPr>
                <p:cNvGrpSpPr/>
                <p:nvPr userDrawn="1"/>
              </p:nvGrpSpPr>
              <p:grpSpPr>
                <a:xfrm>
                  <a:off x="4836755" y="1024704"/>
                  <a:ext cx="1249027" cy="1249164"/>
                  <a:chOff x="-20777" y="1025681"/>
                  <a:chExt cx="1249027" cy="1249164"/>
                </a:xfrm>
              </p:grpSpPr>
              <p:sp>
                <p:nvSpPr>
                  <p:cNvPr id="182" name="Rectangle 181">
                    <a:extLst>
                      <a:ext uri="{FF2B5EF4-FFF2-40B4-BE49-F238E27FC236}">
                        <a16:creationId xmlns:a16="http://schemas.microsoft.com/office/drawing/2014/main" id="{F251423A-5077-4780-AF6B-26E268958F0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94AD4A94-8765-4695-A61C-09ACA916AC3A}"/>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C3876322-C895-4FDF-9C8C-2A59DDBAE1DC}"/>
                    </a:ext>
                  </a:extLst>
                </p:cNvPr>
                <p:cNvGrpSpPr/>
                <p:nvPr userDrawn="1"/>
              </p:nvGrpSpPr>
              <p:grpSpPr>
                <a:xfrm>
                  <a:off x="6050583" y="1024492"/>
                  <a:ext cx="1249027" cy="1249164"/>
                  <a:chOff x="-20777" y="1025681"/>
                  <a:chExt cx="1249027" cy="1249164"/>
                </a:xfrm>
              </p:grpSpPr>
              <p:sp>
                <p:nvSpPr>
                  <p:cNvPr id="180" name="Rectangle 179">
                    <a:extLst>
                      <a:ext uri="{FF2B5EF4-FFF2-40B4-BE49-F238E27FC236}">
                        <a16:creationId xmlns:a16="http://schemas.microsoft.com/office/drawing/2014/main" id="{A735C8B7-B57E-42D9-B9C1-0A338FB39A6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4C23CEA3-B88A-4BCD-9692-49A619AEE5D2}"/>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a:extLst>
                    <a:ext uri="{FF2B5EF4-FFF2-40B4-BE49-F238E27FC236}">
                      <a16:creationId xmlns:a16="http://schemas.microsoft.com/office/drawing/2014/main" id="{912030FF-2158-48E9-90CE-A1B08E1763F5}"/>
                    </a:ext>
                  </a:extLst>
                </p:cNvPr>
                <p:cNvGrpSpPr/>
                <p:nvPr userDrawn="1"/>
              </p:nvGrpSpPr>
              <p:grpSpPr>
                <a:xfrm>
                  <a:off x="7301258" y="1025145"/>
                  <a:ext cx="1249027" cy="1249164"/>
                  <a:chOff x="-20777" y="1025681"/>
                  <a:chExt cx="1249027" cy="1249164"/>
                </a:xfrm>
              </p:grpSpPr>
              <p:sp>
                <p:nvSpPr>
                  <p:cNvPr id="189" name="Rectangle 188">
                    <a:extLst>
                      <a:ext uri="{FF2B5EF4-FFF2-40B4-BE49-F238E27FC236}">
                        <a16:creationId xmlns:a16="http://schemas.microsoft.com/office/drawing/2014/main" id="{B6FC9D7F-BEF2-410F-93DC-87A5514670D6}"/>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1AF36871-6528-4AC8-995D-A24B53324243}"/>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8EA4445E-FA19-4621-AD0F-ED8E7443D283}"/>
                    </a:ext>
                  </a:extLst>
                </p:cNvPr>
                <p:cNvGrpSpPr/>
                <p:nvPr userDrawn="1"/>
              </p:nvGrpSpPr>
              <p:grpSpPr>
                <a:xfrm>
                  <a:off x="8540844" y="1024666"/>
                  <a:ext cx="1259191" cy="1249164"/>
                  <a:chOff x="-30941" y="1025681"/>
                  <a:chExt cx="1259191" cy="1249164"/>
                </a:xfrm>
              </p:grpSpPr>
              <p:sp>
                <p:nvSpPr>
                  <p:cNvPr id="187" name="Rectangle 186">
                    <a:extLst>
                      <a:ext uri="{FF2B5EF4-FFF2-40B4-BE49-F238E27FC236}">
                        <a16:creationId xmlns:a16="http://schemas.microsoft.com/office/drawing/2014/main" id="{E31D4AAA-7CB2-4E99-8965-C3064249234C}"/>
                      </a:ext>
                    </a:extLst>
                  </p:cNvPr>
                  <p:cNvSpPr/>
                  <p:nvPr userDrawn="1"/>
                </p:nvSpPr>
                <p:spPr>
                  <a:xfrm>
                    <a:off x="-30941" y="1025912"/>
                    <a:ext cx="634670"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a:extLst>
                      <a:ext uri="{FF2B5EF4-FFF2-40B4-BE49-F238E27FC236}">
                        <a16:creationId xmlns:a16="http://schemas.microsoft.com/office/drawing/2014/main" id="{418F2E79-2CDB-4A04-8F99-99967CF6C59F}"/>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6ACBADBC-F70F-4F2F-895D-64AED029272B}"/>
                    </a:ext>
                  </a:extLst>
                </p:cNvPr>
                <p:cNvGrpSpPr/>
                <p:nvPr userDrawn="1"/>
              </p:nvGrpSpPr>
              <p:grpSpPr>
                <a:xfrm>
                  <a:off x="9789502" y="1025780"/>
                  <a:ext cx="1249027" cy="1249164"/>
                  <a:chOff x="-20777" y="1025681"/>
                  <a:chExt cx="1249027" cy="1249164"/>
                </a:xfrm>
              </p:grpSpPr>
              <p:sp>
                <p:nvSpPr>
                  <p:cNvPr id="196" name="Rectangle 195">
                    <a:extLst>
                      <a:ext uri="{FF2B5EF4-FFF2-40B4-BE49-F238E27FC236}">
                        <a16:creationId xmlns:a16="http://schemas.microsoft.com/office/drawing/2014/main" id="{91F9320C-87C4-43E3-BB0F-0BBE81E5406E}"/>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0CDD34AE-C4DD-4358-BD5E-33901AF8414D}"/>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2C60ADF5-983A-46A8-ABE7-5A8F85489D51}"/>
                    </a:ext>
                  </a:extLst>
                </p:cNvPr>
                <p:cNvGrpSpPr/>
                <p:nvPr userDrawn="1"/>
              </p:nvGrpSpPr>
              <p:grpSpPr>
                <a:xfrm>
                  <a:off x="11029443" y="1024951"/>
                  <a:ext cx="1249027" cy="1249164"/>
                  <a:chOff x="-20777" y="1025681"/>
                  <a:chExt cx="1249027" cy="1249164"/>
                </a:xfrm>
              </p:grpSpPr>
              <p:sp>
                <p:nvSpPr>
                  <p:cNvPr id="194" name="Rectangle 193">
                    <a:extLst>
                      <a:ext uri="{FF2B5EF4-FFF2-40B4-BE49-F238E27FC236}">
                        <a16:creationId xmlns:a16="http://schemas.microsoft.com/office/drawing/2014/main" id="{24C74AB8-D826-4B86-8BE7-B9798F12E09C}"/>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BBA4CE96-F52A-4C93-A153-7BF2FEEF968E}"/>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200" name="Straight Connector 199">
              <a:extLst>
                <a:ext uri="{FF2B5EF4-FFF2-40B4-BE49-F238E27FC236}">
                  <a16:creationId xmlns:a16="http://schemas.microsoft.com/office/drawing/2014/main" id="{B4783EDE-A5AD-4839-BB45-9D2EA86F1482}"/>
                </a:ext>
              </a:extLst>
            </p:cNvPr>
            <p:cNvCxnSpPr>
              <a:cxnSpLocks/>
            </p:cNvCxnSpPr>
            <p:nvPr userDrawn="1"/>
          </p:nvCxnSpPr>
          <p:spPr>
            <a:xfrm>
              <a:off x="-20959" y="1932767"/>
              <a:ext cx="12201625"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B10A657-17FD-411D-974E-1888EEE34127}"/>
                </a:ext>
              </a:extLst>
            </p:cNvPr>
            <p:cNvCxnSpPr/>
            <p:nvPr userDrawn="1"/>
          </p:nvCxnSpPr>
          <p:spPr>
            <a:xfrm>
              <a:off x="-11151" y="982277"/>
              <a:ext cx="12201625" cy="0"/>
            </a:xfrm>
            <a:prstGeom prst="line">
              <a:avLst/>
            </a:prstGeom>
            <a:ln w="184150">
              <a:solidFill>
                <a:srgbClr val="855C37"/>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CE7343C-C75F-433A-A6D4-A88AAFCADF3E}"/>
                </a:ext>
              </a:extLst>
            </p:cNvPr>
            <p:cNvCxnSpPr>
              <a:cxnSpLocks/>
            </p:cNvCxnSpPr>
            <p:nvPr userDrawn="1"/>
          </p:nvCxnSpPr>
          <p:spPr>
            <a:xfrm>
              <a:off x="-2074" y="1134677"/>
              <a:ext cx="12201625" cy="0"/>
            </a:xfrm>
            <a:prstGeom prst="line">
              <a:avLst/>
            </a:prstGeom>
            <a:ln w="184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028DF2-0A5E-41E3-B0F5-4B5614D4982B}"/>
              </a:ext>
            </a:extLst>
          </p:cNvPr>
          <p:cNvSpPr>
            <a:spLocks noGrp="1"/>
          </p:cNvSpPr>
          <p:nvPr userDrawn="1">
            <p:ph type="ctrTitle"/>
          </p:nvPr>
        </p:nvSpPr>
        <p:spPr>
          <a:xfrm>
            <a:off x="106019" y="2419907"/>
            <a:ext cx="7972790" cy="952884"/>
          </a:xfrm>
          <a:prstGeom prst="rect">
            <a:avLst/>
          </a:prstGeom>
        </p:spPr>
        <p:txBody>
          <a:bodyPr anchor="b">
            <a:noAutofit/>
          </a:bodyPr>
          <a:lstStyle>
            <a:lvl1pPr algn="ctr">
              <a:defRPr sz="4400">
                <a:latin typeface="Adobe Garamond Pro Bold" panose="02020702060506020403"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A815A872-61B9-45E4-A0E1-D0A92C076A83}"/>
              </a:ext>
            </a:extLst>
          </p:cNvPr>
          <p:cNvSpPr>
            <a:spLocks noGrp="1"/>
          </p:cNvSpPr>
          <p:nvPr userDrawn="1">
            <p:ph type="subTitle" idx="1"/>
          </p:nvPr>
        </p:nvSpPr>
        <p:spPr>
          <a:xfrm>
            <a:off x="201214" y="3548986"/>
            <a:ext cx="7561891" cy="548617"/>
          </a:xfrm>
          <a:prstGeom prst="rect">
            <a:avLst/>
          </a:prstGeo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53F31501-7BD6-4DED-8A6A-39105DB16CB9}"/>
              </a:ext>
            </a:extLst>
          </p:cNvPr>
          <p:cNvSpPr>
            <a:spLocks noGrp="1"/>
          </p:cNvSpPr>
          <p:nvPr userDrawn="1">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D39DECC-CB81-4A60-8E10-6154CCE6CF68}"/>
              </a:ext>
            </a:extLst>
          </p:cNvPr>
          <p:cNvSpPr>
            <a:spLocks noGrp="1"/>
          </p:cNvSpPr>
          <p:nvPr userDrawn="1">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grpSp>
        <p:nvGrpSpPr>
          <p:cNvPr id="1074" name="Group 1073">
            <a:extLst>
              <a:ext uri="{FF2B5EF4-FFF2-40B4-BE49-F238E27FC236}">
                <a16:creationId xmlns:a16="http://schemas.microsoft.com/office/drawing/2014/main" id="{E3DD4BD1-744C-4827-AE33-FC3F1180478D}"/>
              </a:ext>
            </a:extLst>
          </p:cNvPr>
          <p:cNvGrpSpPr/>
          <p:nvPr userDrawn="1"/>
        </p:nvGrpSpPr>
        <p:grpSpPr>
          <a:xfrm>
            <a:off x="8570389" y="3110088"/>
            <a:ext cx="1368342" cy="2416113"/>
            <a:chOff x="5203779" y="2177985"/>
            <a:chExt cx="1784442" cy="3150830"/>
          </a:xfrm>
        </p:grpSpPr>
        <p:pic>
          <p:nvPicPr>
            <p:cNvPr id="1071" name="Picture 1070">
              <a:extLst>
                <a:ext uri="{FF2B5EF4-FFF2-40B4-BE49-F238E27FC236}">
                  <a16:creationId xmlns:a16="http://schemas.microsoft.com/office/drawing/2014/main" id="{8C7ED6E4-AC8A-497A-81A7-1D209A624A8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203779" y="2177985"/>
              <a:ext cx="1784442" cy="2502029"/>
            </a:xfrm>
            <a:prstGeom prst="rect">
              <a:avLst/>
            </a:prstGeom>
          </p:spPr>
        </p:pic>
        <p:pic>
          <p:nvPicPr>
            <p:cNvPr id="1073" name="Picture 1072">
              <a:extLst>
                <a:ext uri="{FF2B5EF4-FFF2-40B4-BE49-F238E27FC236}">
                  <a16:creationId xmlns:a16="http://schemas.microsoft.com/office/drawing/2014/main" id="{81C01ADC-EC10-443C-AA23-CA68399BFD6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770452" y="4338164"/>
              <a:ext cx="679485" cy="990651"/>
            </a:xfrm>
            <a:prstGeom prst="rect">
              <a:avLst/>
            </a:prstGeom>
          </p:spPr>
        </p:pic>
      </p:grpSp>
      <p:grpSp>
        <p:nvGrpSpPr>
          <p:cNvPr id="205" name="Group 204">
            <a:extLst>
              <a:ext uri="{FF2B5EF4-FFF2-40B4-BE49-F238E27FC236}">
                <a16:creationId xmlns:a16="http://schemas.microsoft.com/office/drawing/2014/main" id="{3F437672-3FD0-4552-A95E-5750F75C2D68}"/>
              </a:ext>
            </a:extLst>
          </p:cNvPr>
          <p:cNvGrpSpPr/>
          <p:nvPr userDrawn="1"/>
        </p:nvGrpSpPr>
        <p:grpSpPr>
          <a:xfrm>
            <a:off x="9805444" y="2341518"/>
            <a:ext cx="1559579" cy="1072666"/>
            <a:chOff x="9805444" y="2341595"/>
            <a:chExt cx="1559579" cy="1072666"/>
          </a:xfrm>
        </p:grpSpPr>
        <p:sp>
          <p:nvSpPr>
            <p:cNvPr id="1075" name="Oval 1074">
              <a:extLst>
                <a:ext uri="{FF2B5EF4-FFF2-40B4-BE49-F238E27FC236}">
                  <a16:creationId xmlns:a16="http://schemas.microsoft.com/office/drawing/2014/main" id="{FBD483D0-2C98-4A28-9918-773E14FDA6B7}"/>
                </a:ext>
              </a:extLst>
            </p:cNvPr>
            <p:cNvSpPr/>
            <p:nvPr userDrawn="1"/>
          </p:nvSpPr>
          <p:spPr>
            <a:xfrm>
              <a:off x="10496135" y="2341595"/>
              <a:ext cx="174899" cy="174899"/>
            </a:xfrm>
            <a:prstGeom prst="ellipse">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6" name="Oval 1075">
              <a:extLst>
                <a:ext uri="{FF2B5EF4-FFF2-40B4-BE49-F238E27FC236}">
                  <a16:creationId xmlns:a16="http://schemas.microsoft.com/office/drawing/2014/main" id="{638D7C50-219B-4DE2-A081-D9E0D7501568}"/>
                </a:ext>
              </a:extLst>
            </p:cNvPr>
            <p:cNvSpPr/>
            <p:nvPr userDrawn="1"/>
          </p:nvSpPr>
          <p:spPr>
            <a:xfrm>
              <a:off x="9805444" y="2843410"/>
              <a:ext cx="1559579" cy="570851"/>
            </a:xfrm>
            <a:prstGeom prst="ellipse">
              <a:avLst/>
            </a:prstGeom>
            <a:solidFill>
              <a:schemeClr val="bg1">
                <a:lumMod val="95000"/>
                <a:alpha val="55000"/>
              </a:schemeClr>
            </a:solidFill>
            <a:ln w="28575">
              <a:solidFill>
                <a:srgbClr val="855C37"/>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855C37"/>
                  </a:solidFill>
                  <a:latin typeface="AdamGorry-Lights" panose="020F0702020204020204" pitchFamily="34" charset="0"/>
                </a:rPr>
                <a:t>ENTRANCE</a:t>
              </a:r>
            </a:p>
          </p:txBody>
        </p:sp>
        <p:cxnSp>
          <p:nvCxnSpPr>
            <p:cNvPr id="1078" name="Straight Connector 1077">
              <a:extLst>
                <a:ext uri="{FF2B5EF4-FFF2-40B4-BE49-F238E27FC236}">
                  <a16:creationId xmlns:a16="http://schemas.microsoft.com/office/drawing/2014/main" id="{28A1EC3A-7C66-4530-BF57-5A2403AB65C5}"/>
                </a:ext>
              </a:extLst>
            </p:cNvPr>
            <p:cNvCxnSpPr>
              <a:cxnSpLocks/>
              <a:stCxn id="1076" idx="1"/>
              <a:endCxn id="1075" idx="3"/>
            </p:cNvCxnSpPr>
            <p:nvPr userDrawn="1"/>
          </p:nvCxnSpPr>
          <p:spPr>
            <a:xfrm flipV="1">
              <a:off x="10033839" y="2490881"/>
              <a:ext cx="487909" cy="436128"/>
            </a:xfrm>
            <a:prstGeom prst="line">
              <a:avLst/>
            </a:prstGeom>
            <a:ln w="34925">
              <a:solidFill>
                <a:srgbClr val="855C37"/>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9D279BA-8CF0-4A0C-91E5-3D9295152A43}"/>
                </a:ext>
              </a:extLst>
            </p:cNvPr>
            <p:cNvCxnSpPr>
              <a:cxnSpLocks/>
              <a:stCxn id="1076" idx="7"/>
              <a:endCxn id="1075" idx="5"/>
            </p:cNvCxnSpPr>
            <p:nvPr userDrawn="1"/>
          </p:nvCxnSpPr>
          <p:spPr>
            <a:xfrm flipH="1" flipV="1">
              <a:off x="10645421" y="2490881"/>
              <a:ext cx="491207" cy="436128"/>
            </a:xfrm>
            <a:prstGeom prst="line">
              <a:avLst/>
            </a:prstGeom>
            <a:ln w="34925">
              <a:solidFill>
                <a:srgbClr val="855C37"/>
              </a:solidFill>
            </a:ln>
          </p:spPr>
          <p:style>
            <a:lnRef idx="1">
              <a:schemeClr val="accent1"/>
            </a:lnRef>
            <a:fillRef idx="0">
              <a:schemeClr val="accent1"/>
            </a:fillRef>
            <a:effectRef idx="0">
              <a:schemeClr val="accent1"/>
            </a:effectRef>
            <a:fontRef idx="minor">
              <a:schemeClr val="tx1"/>
            </a:fontRef>
          </p:style>
        </p:cxnSp>
      </p:grpSp>
      <p:sp>
        <p:nvSpPr>
          <p:cNvPr id="218" name="Oval 217">
            <a:extLst>
              <a:ext uri="{FF2B5EF4-FFF2-40B4-BE49-F238E27FC236}">
                <a16:creationId xmlns:a16="http://schemas.microsoft.com/office/drawing/2014/main" id="{9CF2C322-0F7D-4AA2-9243-722053BF44AF}"/>
              </a:ext>
            </a:extLst>
          </p:cNvPr>
          <p:cNvSpPr/>
          <p:nvPr userDrawn="1"/>
        </p:nvSpPr>
        <p:spPr>
          <a:xfrm>
            <a:off x="764086" y="6610621"/>
            <a:ext cx="1539191" cy="437421"/>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TextBox 237">
            <a:extLst>
              <a:ext uri="{FF2B5EF4-FFF2-40B4-BE49-F238E27FC236}">
                <a16:creationId xmlns:a16="http://schemas.microsoft.com/office/drawing/2014/main" id="{4006A0CA-93D3-4D7F-A165-DC7C4A244C65}"/>
              </a:ext>
            </a:extLst>
          </p:cNvPr>
          <p:cNvSpPr txBox="1"/>
          <p:nvPr userDrawn="1"/>
        </p:nvSpPr>
        <p:spPr>
          <a:xfrm>
            <a:off x="9771477" y="2879769"/>
            <a:ext cx="1645460" cy="497711"/>
          </a:xfrm>
          <a:prstGeom prst="ellipse">
            <a:avLst/>
          </a:prstGeom>
          <a:solidFill>
            <a:srgbClr val="A68A64"/>
          </a:solidFill>
        </p:spPr>
        <p:txBody>
          <a:bodyPr wrap="square">
            <a:spAutoFit/>
          </a:bodyPr>
          <a:lstStyle/>
          <a:p>
            <a:pPr algn="ctr"/>
            <a:endParaRPr lang="en-US" sz="1700" dirty="0">
              <a:solidFill>
                <a:schemeClr val="accent6">
                  <a:lumMod val="60000"/>
                  <a:lumOff val="40000"/>
                </a:schemeClr>
              </a:solidFill>
              <a:latin typeface="#9Slide03 AmpleSoft Bold" panose="02000000000000000000" pitchFamily="2" charset="0"/>
            </a:endParaRPr>
          </a:p>
        </p:txBody>
      </p:sp>
      <p:sp>
        <p:nvSpPr>
          <p:cNvPr id="223" name="Title 1">
            <a:extLst>
              <a:ext uri="{FF2B5EF4-FFF2-40B4-BE49-F238E27FC236}">
                <a16:creationId xmlns:a16="http://schemas.microsoft.com/office/drawing/2014/main" id="{C0C8CE49-EDF9-4A6C-A48D-8B5A1C2BCFDB}"/>
              </a:ext>
            </a:extLst>
          </p:cNvPr>
          <p:cNvSpPr txBox="1">
            <a:spLocks/>
          </p:cNvSpPr>
          <p:nvPr userDrawn="1"/>
        </p:nvSpPr>
        <p:spPr>
          <a:xfrm>
            <a:off x="4744805" y="576571"/>
            <a:ext cx="7972790" cy="95288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a:solidFill>
                  <a:srgbClr val="70391B"/>
                </a:solidFill>
                <a:latin typeface="Alex Brush" panose="02000400000000000000" pitchFamily="2" charset="0"/>
              </a:rPr>
              <a:t>Coffee </a:t>
            </a:r>
            <a:endParaRPr lang="en-US" sz="6600" b="1" dirty="0">
              <a:solidFill>
                <a:srgbClr val="70391B"/>
              </a:solidFill>
              <a:latin typeface="Alex Brush" panose="02000400000000000000" pitchFamily="2" charset="0"/>
            </a:endParaRPr>
          </a:p>
        </p:txBody>
      </p:sp>
    </p:spTree>
    <p:extLst>
      <p:ext uri="{BB962C8B-B14F-4D97-AF65-F5344CB8AC3E}">
        <p14:creationId xmlns:p14="http://schemas.microsoft.com/office/powerpoint/2010/main" val="421972171"/>
      </p:ext>
    </p:ext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67"/>
                                            </p:tgtEl>
                                            <p:attrNameLst>
                                              <p:attrName>style.visibility</p:attrName>
                                            </p:attrNameLst>
                                          </p:cBhvr>
                                          <p:to>
                                            <p:strVal val="visible"/>
                                          </p:to>
                                        </p:set>
                                        <p:anim calcmode="lin" valueType="num">
                                          <p:cBhvr additive="base">
                                            <p:cTn id="7" dur="500" fill="hold"/>
                                            <p:tgtEl>
                                              <p:spTgt spid="1067"/>
                                            </p:tgtEl>
                                            <p:attrNameLst>
                                              <p:attrName>ppt_x</p:attrName>
                                            </p:attrNameLst>
                                          </p:cBhvr>
                                          <p:tavLst>
                                            <p:tav tm="0">
                                              <p:val>
                                                <p:strVal val="#ppt_x"/>
                                              </p:val>
                                            </p:tav>
                                            <p:tav tm="100000">
                                              <p:val>
                                                <p:strVal val="#ppt_x"/>
                                              </p:val>
                                            </p:tav>
                                          </p:tavLst>
                                        </p:anim>
                                        <p:anim calcmode="lin" valueType="num">
                                          <p:cBhvr additive="base">
                                            <p:cTn id="8" dur="500" fill="hold"/>
                                            <p:tgtEl>
                                              <p:spTgt spid="1067"/>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1033"/>
                                            </p:tgtEl>
                                            <p:attrNameLst>
                                              <p:attrName>style.visibility</p:attrName>
                                            </p:attrNameLst>
                                          </p:cBhvr>
                                          <p:to>
                                            <p:strVal val="visible"/>
                                          </p:to>
                                        </p:set>
                                        <p:animEffect transition="in" filter="wipe(up)">
                                          <p:cBhvr>
                                            <p:cTn id="11" dur="500"/>
                                            <p:tgtEl>
                                              <p:spTgt spid="1033"/>
                                            </p:tgtEl>
                                          </p:cBhvr>
                                        </p:animEffect>
                                      </p:childTnLst>
                                    </p:cTn>
                                  </p:par>
                                  <p:par>
                                    <p:cTn id="12" presetID="42" presetClass="entr" presetSubtype="0" fill="hold" grpId="0" nodeType="withEffect">
                                      <p:stCondLst>
                                        <p:cond delay="1000"/>
                                      </p:stCondLst>
                                      <p:childTnLst>
                                        <p:set>
                                          <p:cBhvr>
                                            <p:cTn id="13" dur="1" fill="hold">
                                              <p:stCondLst>
                                                <p:cond delay="0"/>
                                              </p:stCondLst>
                                            </p:cTn>
                                            <p:tgtEl>
                                              <p:spTgt spid="250"/>
                                            </p:tgtEl>
                                            <p:attrNameLst>
                                              <p:attrName>style.visibility</p:attrName>
                                            </p:attrNameLst>
                                          </p:cBhvr>
                                          <p:to>
                                            <p:strVal val="visible"/>
                                          </p:to>
                                        </p:set>
                                        <p:animEffect transition="in" filter="fade">
                                          <p:cBhvr>
                                            <p:cTn id="14" dur="1000"/>
                                            <p:tgtEl>
                                              <p:spTgt spid="250"/>
                                            </p:tgtEl>
                                          </p:cBhvr>
                                        </p:animEffect>
                                        <p:anim calcmode="lin" valueType="num">
                                          <p:cBhvr>
                                            <p:cTn id="15" dur="1000" fill="hold"/>
                                            <p:tgtEl>
                                              <p:spTgt spid="250"/>
                                            </p:tgtEl>
                                            <p:attrNameLst>
                                              <p:attrName>ppt_x</p:attrName>
                                            </p:attrNameLst>
                                          </p:cBhvr>
                                          <p:tavLst>
                                            <p:tav tm="0">
                                              <p:val>
                                                <p:strVal val="#ppt_x"/>
                                              </p:val>
                                            </p:tav>
                                            <p:tav tm="100000">
                                              <p:val>
                                                <p:strVal val="#ppt_x"/>
                                              </p:val>
                                            </p:tav>
                                          </p:tavLst>
                                        </p:anim>
                                        <p:anim calcmode="lin" valueType="num">
                                          <p:cBhvr>
                                            <p:cTn id="16" dur="1000" fill="hold"/>
                                            <p:tgtEl>
                                              <p:spTgt spid="250"/>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1500"/>
                                      </p:stCondLst>
                                      <p:childTnLst>
                                        <p:set>
                                          <p:cBhvr>
                                            <p:cTn id="18" dur="1" fill="hold">
                                              <p:stCondLst>
                                                <p:cond delay="0"/>
                                              </p:stCondLst>
                                            </p:cTn>
                                            <p:tgtEl>
                                              <p:spTgt spid="251"/>
                                            </p:tgtEl>
                                            <p:attrNameLst>
                                              <p:attrName>style.visibility</p:attrName>
                                            </p:attrNameLst>
                                          </p:cBhvr>
                                          <p:to>
                                            <p:strVal val="visible"/>
                                          </p:to>
                                        </p:set>
                                        <p:animEffect transition="in" filter="wipe(down)">
                                          <p:cBhvr>
                                            <p:cTn id="19" dur="500"/>
                                            <p:tgtEl>
                                              <p:spTgt spid="251"/>
                                            </p:tgtEl>
                                          </p:cBhvr>
                                        </p:animEffect>
                                      </p:childTnLst>
                                    </p:cTn>
                                  </p:par>
                                  <p:par>
                                    <p:cTn id="20" presetID="47" presetClass="entr" presetSubtype="0" fill="hold" nodeType="withEffect">
                                      <p:stCondLst>
                                        <p:cond delay="2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3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26" presetClass="emph" presetSubtype="0" fill="hold" grpId="1" nodeType="withEffect">
                                      <p:stCondLst>
                                        <p:cond delay="4000"/>
                                      </p:stCondLst>
                                      <p:childTnLst>
                                        <p:animEffect transition="out" filter="fade">
                                          <p:cBhvr>
                                            <p:cTn id="31" dur="750" tmFilter="0, 0; .2, .5; .8, .5; 1, 0"/>
                                            <p:tgtEl>
                                              <p:spTgt spid="2"/>
                                            </p:tgtEl>
                                          </p:cBhvr>
                                        </p:animEffect>
                                        <p:animScale>
                                          <p:cBhvr>
                                            <p:cTn id="32" dur="375" autoRev="1" fill="hold"/>
                                            <p:tgtEl>
                                              <p:spTgt spid="2"/>
                                            </p:tgtEl>
                                          </p:cBhvr>
                                          <p:by x="105000" y="105000"/>
                                        </p:animScale>
                                      </p:childTnLst>
                                    </p:cTn>
                                  </p:par>
                                  <p:par>
                                    <p:cTn id="33" presetID="42" presetClass="entr" presetSubtype="0" fill="hold" grpId="0" nodeType="withEffect">
                                      <p:stCondLst>
                                        <p:cond delay="375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8" presetID="26" presetClass="emph" presetSubtype="0" fill="hold" grpId="1" nodeType="withEffect">
                                      <p:stCondLst>
                                        <p:cond delay="4750"/>
                                      </p:stCondLst>
                                      <p:childTnLst>
                                        <p:animEffect transition="out" filter="fade">
                                          <p:cBhvr>
                                            <p:cTn id="39" dur="750" tmFilter="0, 0; .2, .5; .8, .5; 1, 0"/>
                                            <p:tgtEl>
                                              <p:spTgt spid="3">
                                                <p:txEl>
                                                  <p:pRg st="0" end="0"/>
                                                </p:txEl>
                                              </p:spTgt>
                                            </p:tgtEl>
                                          </p:cBhvr>
                                        </p:animEffect>
                                        <p:animScale>
                                          <p:cBhvr>
                                            <p:cTn id="40" dur="375" autoRev="1" fill="hold"/>
                                            <p:tgtEl>
                                              <p:spTgt spid="3">
                                                <p:txEl>
                                                  <p:pRg st="0" end="0"/>
                                                </p:txEl>
                                              </p:spTgt>
                                            </p:tgtEl>
                                          </p:cBhvr>
                                          <p:by x="105000" y="105000"/>
                                        </p:animScale>
                                      </p:childTnLst>
                                    </p:cTn>
                                  </p:par>
                                  <p:par>
                                    <p:cTn id="41" presetID="22" presetClass="entr" presetSubtype="4" fill="hold" grpId="0" nodeType="withEffect">
                                      <p:stCondLst>
                                        <p:cond delay="2500"/>
                                      </p:stCondLst>
                                      <p:childTnLst>
                                        <p:set>
                                          <p:cBhvr>
                                            <p:cTn id="42" dur="1" fill="hold">
                                              <p:stCondLst>
                                                <p:cond delay="0"/>
                                              </p:stCondLst>
                                            </p:cTn>
                                            <p:tgtEl>
                                              <p:spTgt spid="1036"/>
                                            </p:tgtEl>
                                            <p:attrNameLst>
                                              <p:attrName>style.visibility</p:attrName>
                                            </p:attrNameLst>
                                          </p:cBhvr>
                                          <p:to>
                                            <p:strVal val="visible"/>
                                          </p:to>
                                        </p:set>
                                        <p:animEffect transition="in" filter="wipe(down)">
                                          <p:cBhvr>
                                            <p:cTn id="43" dur="500"/>
                                            <p:tgtEl>
                                              <p:spTgt spid="1036"/>
                                            </p:tgtEl>
                                          </p:cBhvr>
                                        </p:animEffect>
                                      </p:childTnLst>
                                    </p:cTn>
                                  </p:par>
                                  <p:par>
                                    <p:cTn id="44" presetID="53" presetClass="entr" presetSubtype="16" fill="hold" nodeType="withEffect">
                                      <p:stCondLst>
                                        <p:cond delay="3000"/>
                                      </p:stCondLst>
                                      <p:childTnLst>
                                        <p:set>
                                          <p:cBhvr>
                                            <p:cTn id="45" dur="1" fill="hold">
                                              <p:stCondLst>
                                                <p:cond delay="0"/>
                                              </p:stCondLst>
                                            </p:cTn>
                                            <p:tgtEl>
                                              <p:spTgt spid="1074"/>
                                            </p:tgtEl>
                                            <p:attrNameLst>
                                              <p:attrName>style.visibility</p:attrName>
                                            </p:attrNameLst>
                                          </p:cBhvr>
                                          <p:to>
                                            <p:strVal val="visible"/>
                                          </p:to>
                                        </p:set>
                                        <p:anim calcmode="lin" valueType="num">
                                          <p:cBhvr>
                                            <p:cTn id="46" dur="500" fill="hold"/>
                                            <p:tgtEl>
                                              <p:spTgt spid="1074"/>
                                            </p:tgtEl>
                                            <p:attrNameLst>
                                              <p:attrName>ppt_w</p:attrName>
                                            </p:attrNameLst>
                                          </p:cBhvr>
                                          <p:tavLst>
                                            <p:tav tm="0">
                                              <p:val>
                                                <p:fltVal val="0"/>
                                              </p:val>
                                            </p:tav>
                                            <p:tav tm="100000">
                                              <p:val>
                                                <p:strVal val="#ppt_w"/>
                                              </p:val>
                                            </p:tav>
                                          </p:tavLst>
                                        </p:anim>
                                        <p:anim calcmode="lin" valueType="num">
                                          <p:cBhvr>
                                            <p:cTn id="47" dur="500" fill="hold"/>
                                            <p:tgtEl>
                                              <p:spTgt spid="1074"/>
                                            </p:tgtEl>
                                            <p:attrNameLst>
                                              <p:attrName>ppt_h</p:attrName>
                                            </p:attrNameLst>
                                          </p:cBhvr>
                                          <p:tavLst>
                                            <p:tav tm="0">
                                              <p:val>
                                                <p:fltVal val="0"/>
                                              </p:val>
                                            </p:tav>
                                            <p:tav tm="100000">
                                              <p:val>
                                                <p:strVal val="#ppt_h"/>
                                              </p:val>
                                            </p:tav>
                                          </p:tavLst>
                                        </p:anim>
                                        <p:animEffect transition="in" filter="fade">
                                          <p:cBhvr>
                                            <p:cTn id="48" dur="500"/>
                                            <p:tgtEl>
                                              <p:spTgt spid="1074"/>
                                            </p:tgtEl>
                                          </p:cBhvr>
                                        </p:animEffect>
                                      </p:childTnLst>
                                    </p:cTn>
                                  </p:par>
                                  <p:par>
                                    <p:cTn id="49" presetID="10" presetClass="entr" presetSubtype="0" fill="hold" nodeType="withEffect">
                                      <p:stCondLst>
                                        <p:cond delay="3500"/>
                                      </p:stCondLst>
                                      <p:childTnLst>
                                        <p:set>
                                          <p:cBhvr>
                                            <p:cTn id="50" dur="1" fill="hold">
                                              <p:stCondLst>
                                                <p:cond delay="0"/>
                                              </p:stCondLst>
                                            </p:cTn>
                                            <p:tgtEl>
                                              <p:spTgt spid="1066"/>
                                            </p:tgtEl>
                                            <p:attrNameLst>
                                              <p:attrName>style.visibility</p:attrName>
                                            </p:attrNameLst>
                                          </p:cBhvr>
                                          <p:to>
                                            <p:strVal val="visible"/>
                                          </p:to>
                                        </p:set>
                                        <p:animEffect transition="in" filter="fade">
                                          <p:cBhvr>
                                            <p:cTn id="51" dur="500"/>
                                            <p:tgtEl>
                                              <p:spTgt spid="1066"/>
                                            </p:tgtEl>
                                          </p:cBhvr>
                                        </p:animEffect>
                                      </p:childTnLst>
                                    </p:cTn>
                                  </p:par>
                                  <p:par>
                                    <p:cTn id="52" presetID="53" presetClass="entr" presetSubtype="16" fill="hold" nodeType="withEffect">
                                      <p:stCondLst>
                                        <p:cond delay="4000"/>
                                      </p:stCondLst>
                                      <p:childTnLst>
                                        <p:set>
                                          <p:cBhvr>
                                            <p:cTn id="53" dur="1" fill="hold">
                                              <p:stCondLst>
                                                <p:cond delay="0"/>
                                              </p:stCondLst>
                                            </p:cTn>
                                            <p:tgtEl>
                                              <p:spTgt spid="205"/>
                                            </p:tgtEl>
                                            <p:attrNameLst>
                                              <p:attrName>style.visibility</p:attrName>
                                            </p:attrNameLst>
                                          </p:cBhvr>
                                          <p:to>
                                            <p:strVal val="visible"/>
                                          </p:to>
                                        </p:set>
                                        <p:anim calcmode="lin" valueType="num">
                                          <p:cBhvr>
                                            <p:cTn id="54" dur="500" fill="hold"/>
                                            <p:tgtEl>
                                              <p:spTgt spid="205"/>
                                            </p:tgtEl>
                                            <p:attrNameLst>
                                              <p:attrName>ppt_w</p:attrName>
                                            </p:attrNameLst>
                                          </p:cBhvr>
                                          <p:tavLst>
                                            <p:tav tm="0">
                                              <p:val>
                                                <p:fltVal val="0"/>
                                              </p:val>
                                            </p:tav>
                                            <p:tav tm="100000">
                                              <p:val>
                                                <p:strVal val="#ppt_w"/>
                                              </p:val>
                                            </p:tav>
                                          </p:tavLst>
                                        </p:anim>
                                        <p:anim calcmode="lin" valueType="num">
                                          <p:cBhvr>
                                            <p:cTn id="55" dur="500" fill="hold"/>
                                            <p:tgtEl>
                                              <p:spTgt spid="205"/>
                                            </p:tgtEl>
                                            <p:attrNameLst>
                                              <p:attrName>ppt_h</p:attrName>
                                            </p:attrNameLst>
                                          </p:cBhvr>
                                          <p:tavLst>
                                            <p:tav tm="0">
                                              <p:val>
                                                <p:fltVal val="0"/>
                                              </p:val>
                                            </p:tav>
                                            <p:tav tm="100000">
                                              <p:val>
                                                <p:strVal val="#ppt_h"/>
                                              </p:val>
                                            </p:tav>
                                          </p:tavLst>
                                        </p:anim>
                                        <p:animEffect transition="in" filter="fade">
                                          <p:cBhvr>
                                            <p:cTn id="56" dur="500"/>
                                            <p:tgtEl>
                                              <p:spTgt spid="205"/>
                                            </p:tgtEl>
                                          </p:cBhvr>
                                        </p:animEffect>
                                      </p:childTnLst>
                                    </p:cTn>
                                  </p:par>
                                  <p:par>
                                    <p:cTn id="57" presetID="32" presetClass="emph" presetSubtype="0" repeatCount="indefinite" fill="hold" nodeType="withEffect">
                                      <p:stCondLst>
                                        <p:cond delay="4000"/>
                                      </p:stCondLst>
                                      <p:childTnLst>
                                        <p:animRot by="120000">
                                          <p:cBhvr>
                                            <p:cTn id="58" dur="200" fill="hold">
                                              <p:stCondLst>
                                                <p:cond delay="0"/>
                                              </p:stCondLst>
                                            </p:cTn>
                                            <p:tgtEl>
                                              <p:spTgt spid="205"/>
                                            </p:tgtEl>
                                            <p:attrNameLst>
                                              <p:attrName>r</p:attrName>
                                            </p:attrNameLst>
                                          </p:cBhvr>
                                        </p:animRot>
                                        <p:animRot by="-240000">
                                          <p:cBhvr>
                                            <p:cTn id="59" dur="400" fill="hold">
                                              <p:stCondLst>
                                                <p:cond delay="400"/>
                                              </p:stCondLst>
                                            </p:cTn>
                                            <p:tgtEl>
                                              <p:spTgt spid="205"/>
                                            </p:tgtEl>
                                            <p:attrNameLst>
                                              <p:attrName>r</p:attrName>
                                            </p:attrNameLst>
                                          </p:cBhvr>
                                        </p:animRot>
                                        <p:animRot by="240000">
                                          <p:cBhvr>
                                            <p:cTn id="60" dur="400" fill="hold">
                                              <p:stCondLst>
                                                <p:cond delay="800"/>
                                              </p:stCondLst>
                                            </p:cTn>
                                            <p:tgtEl>
                                              <p:spTgt spid="205"/>
                                            </p:tgtEl>
                                            <p:attrNameLst>
                                              <p:attrName>r</p:attrName>
                                            </p:attrNameLst>
                                          </p:cBhvr>
                                        </p:animRot>
                                        <p:animRot by="-240000">
                                          <p:cBhvr>
                                            <p:cTn id="61" dur="400" fill="hold">
                                              <p:stCondLst>
                                                <p:cond delay="1200"/>
                                              </p:stCondLst>
                                            </p:cTn>
                                            <p:tgtEl>
                                              <p:spTgt spid="205"/>
                                            </p:tgtEl>
                                            <p:attrNameLst>
                                              <p:attrName>r</p:attrName>
                                            </p:attrNameLst>
                                          </p:cBhvr>
                                        </p:animRot>
                                        <p:animRot by="120000">
                                          <p:cBhvr>
                                            <p:cTn id="62" dur="400" fill="hold">
                                              <p:stCondLst>
                                                <p:cond delay="1600"/>
                                              </p:stCondLst>
                                            </p:cTn>
                                            <p:tgtEl>
                                              <p:spTgt spid="205"/>
                                            </p:tgtEl>
                                            <p:attrNameLst>
                                              <p:attrName>r</p:attrName>
                                            </p:attrNameLst>
                                          </p:cBhvr>
                                        </p:animRot>
                                      </p:childTnLst>
                                    </p:cTn>
                                  </p:par>
                                  <p:par>
                                    <p:cTn id="63" presetID="2" presetClass="entr" presetSubtype="4" fill="hold" nodeType="withEffect" p14:presetBounceEnd="40000">
                                      <p:stCondLst>
                                        <p:cond delay="4500"/>
                                      </p:stCondLst>
                                      <p:childTnLst>
                                        <p:set>
                                          <p:cBhvr>
                                            <p:cTn id="64" dur="1" fill="hold">
                                              <p:stCondLst>
                                                <p:cond delay="0"/>
                                              </p:stCondLst>
                                            </p:cTn>
                                            <p:tgtEl>
                                              <p:spTgt spid="1060"/>
                                            </p:tgtEl>
                                            <p:attrNameLst>
                                              <p:attrName>style.visibility</p:attrName>
                                            </p:attrNameLst>
                                          </p:cBhvr>
                                          <p:to>
                                            <p:strVal val="visible"/>
                                          </p:to>
                                        </p:set>
                                        <p:anim calcmode="lin" valueType="num" p14:bounceEnd="40000">
                                          <p:cBhvr additive="base">
                                            <p:cTn id="65" dur="500" fill="hold"/>
                                            <p:tgtEl>
                                              <p:spTgt spid="1060"/>
                                            </p:tgtEl>
                                            <p:attrNameLst>
                                              <p:attrName>ppt_x</p:attrName>
                                            </p:attrNameLst>
                                          </p:cBhvr>
                                          <p:tavLst>
                                            <p:tav tm="0">
                                              <p:val>
                                                <p:strVal val="#ppt_x"/>
                                              </p:val>
                                            </p:tav>
                                            <p:tav tm="100000">
                                              <p:val>
                                                <p:strVal val="#ppt_x"/>
                                              </p:val>
                                            </p:tav>
                                          </p:tavLst>
                                        </p:anim>
                                        <p:anim calcmode="lin" valueType="num" p14:bounceEnd="40000">
                                          <p:cBhvr additive="base">
                                            <p:cTn id="66" dur="500" fill="hold"/>
                                            <p:tgtEl>
                                              <p:spTgt spid="1060"/>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500"/>
                                      </p:stCondLst>
                                      <p:childTnLst>
                                        <p:set>
                                          <p:cBhvr>
                                            <p:cTn id="68" dur="1" fill="hold">
                                              <p:stCondLst>
                                                <p:cond delay="0"/>
                                              </p:stCondLst>
                                            </p:cTn>
                                            <p:tgtEl>
                                              <p:spTgt spid="217"/>
                                            </p:tgtEl>
                                            <p:attrNameLst>
                                              <p:attrName>style.visibility</p:attrName>
                                            </p:attrNameLst>
                                          </p:cBhvr>
                                          <p:to>
                                            <p:strVal val="visible"/>
                                          </p:to>
                                        </p:set>
                                        <p:animEffect transition="in" filter="fade">
                                          <p:cBhvr>
                                            <p:cTn id="69" dur="500"/>
                                            <p:tgtEl>
                                              <p:spTgt spid="217"/>
                                            </p:tgtEl>
                                          </p:cBhvr>
                                        </p:animEffect>
                                      </p:childTnLst>
                                    </p:cTn>
                                  </p:par>
                                  <p:par>
                                    <p:cTn id="70" presetID="2" presetClass="entr" presetSubtype="4" fill="hold" nodeType="withEffect" p14:presetBounceEnd="40000">
                                      <p:stCondLst>
                                        <p:cond delay="5000"/>
                                      </p:stCondLst>
                                      <p:childTnLst>
                                        <p:set>
                                          <p:cBhvr>
                                            <p:cTn id="71" dur="1" fill="hold">
                                              <p:stCondLst>
                                                <p:cond delay="0"/>
                                              </p:stCondLst>
                                            </p:cTn>
                                            <p:tgtEl>
                                              <p:spTgt spid="1056"/>
                                            </p:tgtEl>
                                            <p:attrNameLst>
                                              <p:attrName>style.visibility</p:attrName>
                                            </p:attrNameLst>
                                          </p:cBhvr>
                                          <p:to>
                                            <p:strVal val="visible"/>
                                          </p:to>
                                        </p:set>
                                        <p:anim calcmode="lin" valueType="num" p14:bounceEnd="40000">
                                          <p:cBhvr additive="base">
                                            <p:cTn id="72" dur="500" fill="hold"/>
                                            <p:tgtEl>
                                              <p:spTgt spid="1056"/>
                                            </p:tgtEl>
                                            <p:attrNameLst>
                                              <p:attrName>ppt_x</p:attrName>
                                            </p:attrNameLst>
                                          </p:cBhvr>
                                          <p:tavLst>
                                            <p:tav tm="0">
                                              <p:val>
                                                <p:strVal val="#ppt_x"/>
                                              </p:val>
                                            </p:tav>
                                            <p:tav tm="100000">
                                              <p:val>
                                                <p:strVal val="#ppt_x"/>
                                              </p:val>
                                            </p:tav>
                                          </p:tavLst>
                                        </p:anim>
                                        <p:anim calcmode="lin" valueType="num" p14:bounceEnd="40000">
                                          <p:cBhvr additive="base">
                                            <p:cTn id="73" dur="500" fill="hold"/>
                                            <p:tgtEl>
                                              <p:spTgt spid="1056"/>
                                            </p:tgtEl>
                                            <p:attrNameLst>
                                              <p:attrName>ppt_y</p:attrName>
                                            </p:attrNameLst>
                                          </p:cBhvr>
                                          <p:tavLst>
                                            <p:tav tm="0">
                                              <p:val>
                                                <p:strVal val="1+#ppt_h/2"/>
                                              </p:val>
                                            </p:tav>
                                            <p:tav tm="100000">
                                              <p:val>
                                                <p:strVal val="#ppt_y"/>
                                              </p:val>
                                            </p:tav>
                                          </p:tavLst>
                                        </p:anim>
                                      </p:childTnLst>
                                    </p:cTn>
                                  </p:par>
                                  <p:par>
                                    <p:cTn id="74" presetID="10" presetClass="entr" presetSubtype="0" fill="hold" grpId="0" nodeType="withEffect">
                                      <p:stCondLst>
                                        <p:cond delay="5000"/>
                                      </p:stCondLst>
                                      <p:childTnLst>
                                        <p:set>
                                          <p:cBhvr>
                                            <p:cTn id="75" dur="1" fill="hold">
                                              <p:stCondLst>
                                                <p:cond delay="0"/>
                                              </p:stCondLst>
                                            </p:cTn>
                                            <p:tgtEl>
                                              <p:spTgt spid="218"/>
                                            </p:tgtEl>
                                            <p:attrNameLst>
                                              <p:attrName>style.visibility</p:attrName>
                                            </p:attrNameLst>
                                          </p:cBhvr>
                                          <p:to>
                                            <p:strVal val="visible"/>
                                          </p:to>
                                        </p:set>
                                        <p:animEffect transition="in" filter="fade">
                                          <p:cBhvr>
                                            <p:cTn id="76" dur="500"/>
                                            <p:tgtEl>
                                              <p:spTgt spid="218"/>
                                            </p:tgtEl>
                                          </p:cBhvr>
                                        </p:animEffect>
                                      </p:childTnLst>
                                    </p:cTn>
                                  </p:par>
                                  <p:par>
                                    <p:cTn id="77" presetID="2" presetClass="entr" presetSubtype="4" fill="hold" nodeType="withEffect" p14:presetBounceEnd="40000">
                                      <p:stCondLst>
                                        <p:cond delay="5500"/>
                                      </p:stCondLst>
                                      <p:childTnLst>
                                        <p:set>
                                          <p:cBhvr>
                                            <p:cTn id="78" dur="1" fill="hold">
                                              <p:stCondLst>
                                                <p:cond delay="0"/>
                                              </p:stCondLst>
                                            </p:cTn>
                                            <p:tgtEl>
                                              <p:spTgt spid="1058"/>
                                            </p:tgtEl>
                                            <p:attrNameLst>
                                              <p:attrName>style.visibility</p:attrName>
                                            </p:attrNameLst>
                                          </p:cBhvr>
                                          <p:to>
                                            <p:strVal val="visible"/>
                                          </p:to>
                                        </p:set>
                                        <p:anim calcmode="lin" valueType="num" p14:bounceEnd="40000">
                                          <p:cBhvr additive="base">
                                            <p:cTn id="79" dur="500" fill="hold"/>
                                            <p:tgtEl>
                                              <p:spTgt spid="1058"/>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1058"/>
                                            </p:tgtEl>
                                            <p:attrNameLst>
                                              <p:attrName>ppt_y</p:attrName>
                                            </p:attrNameLst>
                                          </p:cBhvr>
                                          <p:tavLst>
                                            <p:tav tm="0">
                                              <p:val>
                                                <p:strVal val="1+#ppt_h/2"/>
                                              </p:val>
                                            </p:tav>
                                            <p:tav tm="100000">
                                              <p:val>
                                                <p:strVal val="#ppt_y"/>
                                              </p:val>
                                            </p:tav>
                                          </p:tavLst>
                                        </p:anim>
                                      </p:childTnLst>
                                    </p:cTn>
                                  </p:par>
                                  <p:par>
                                    <p:cTn id="81" presetID="10" presetClass="entr" presetSubtype="0" fill="hold" grpId="0" nodeType="withEffect">
                                      <p:stCondLst>
                                        <p:cond delay="550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53" presetClass="entr" presetSubtype="16" fill="hold" nodeType="withEffect">
                                      <p:stCondLst>
                                        <p:cond delay="6000"/>
                                      </p:stCondLst>
                                      <p:childTnLst>
                                        <p:set>
                                          <p:cBhvr>
                                            <p:cTn id="85" dur="1" fill="hold">
                                              <p:stCondLst>
                                                <p:cond delay="0"/>
                                              </p:stCondLst>
                                            </p:cTn>
                                            <p:tgtEl>
                                              <p:spTgt spid="1064"/>
                                            </p:tgtEl>
                                            <p:attrNameLst>
                                              <p:attrName>style.visibility</p:attrName>
                                            </p:attrNameLst>
                                          </p:cBhvr>
                                          <p:to>
                                            <p:strVal val="visible"/>
                                          </p:to>
                                        </p:set>
                                        <p:anim calcmode="lin" valueType="num">
                                          <p:cBhvr>
                                            <p:cTn id="86" dur="500" fill="hold"/>
                                            <p:tgtEl>
                                              <p:spTgt spid="1064"/>
                                            </p:tgtEl>
                                            <p:attrNameLst>
                                              <p:attrName>ppt_w</p:attrName>
                                            </p:attrNameLst>
                                          </p:cBhvr>
                                          <p:tavLst>
                                            <p:tav tm="0">
                                              <p:val>
                                                <p:fltVal val="0"/>
                                              </p:val>
                                            </p:tav>
                                            <p:tav tm="100000">
                                              <p:val>
                                                <p:strVal val="#ppt_w"/>
                                              </p:val>
                                            </p:tav>
                                          </p:tavLst>
                                        </p:anim>
                                        <p:anim calcmode="lin" valueType="num">
                                          <p:cBhvr>
                                            <p:cTn id="87" dur="500" fill="hold"/>
                                            <p:tgtEl>
                                              <p:spTgt spid="1064"/>
                                            </p:tgtEl>
                                            <p:attrNameLst>
                                              <p:attrName>ppt_h</p:attrName>
                                            </p:attrNameLst>
                                          </p:cBhvr>
                                          <p:tavLst>
                                            <p:tav tm="0">
                                              <p:val>
                                                <p:fltVal val="0"/>
                                              </p:val>
                                            </p:tav>
                                            <p:tav tm="100000">
                                              <p:val>
                                                <p:strVal val="#ppt_h"/>
                                              </p:val>
                                            </p:tav>
                                          </p:tavLst>
                                        </p:anim>
                                        <p:animEffect transition="in" filter="fade">
                                          <p:cBhvr>
                                            <p:cTn id="88" dur="500"/>
                                            <p:tgtEl>
                                              <p:spTgt spid="1064"/>
                                            </p:tgtEl>
                                          </p:cBhvr>
                                        </p:animEffect>
                                      </p:childTnLst>
                                    </p:cTn>
                                  </p:par>
                                  <p:par>
                                    <p:cTn id="89" presetID="53" presetClass="entr" presetSubtype="16" fill="hold" nodeType="withEffect">
                                      <p:stCondLst>
                                        <p:cond delay="6500"/>
                                      </p:stCondLst>
                                      <p:childTnLst>
                                        <p:set>
                                          <p:cBhvr>
                                            <p:cTn id="90" dur="1" fill="hold">
                                              <p:stCondLst>
                                                <p:cond delay="0"/>
                                              </p:stCondLst>
                                            </p:cTn>
                                            <p:tgtEl>
                                              <p:spTgt spid="1062"/>
                                            </p:tgtEl>
                                            <p:attrNameLst>
                                              <p:attrName>style.visibility</p:attrName>
                                            </p:attrNameLst>
                                          </p:cBhvr>
                                          <p:to>
                                            <p:strVal val="visible"/>
                                          </p:to>
                                        </p:set>
                                        <p:anim calcmode="lin" valueType="num">
                                          <p:cBhvr>
                                            <p:cTn id="91" dur="500" fill="hold"/>
                                            <p:tgtEl>
                                              <p:spTgt spid="1062"/>
                                            </p:tgtEl>
                                            <p:attrNameLst>
                                              <p:attrName>ppt_w</p:attrName>
                                            </p:attrNameLst>
                                          </p:cBhvr>
                                          <p:tavLst>
                                            <p:tav tm="0">
                                              <p:val>
                                                <p:fltVal val="0"/>
                                              </p:val>
                                            </p:tav>
                                            <p:tav tm="100000">
                                              <p:val>
                                                <p:strVal val="#ppt_w"/>
                                              </p:val>
                                            </p:tav>
                                          </p:tavLst>
                                        </p:anim>
                                        <p:anim calcmode="lin" valueType="num">
                                          <p:cBhvr>
                                            <p:cTn id="92" dur="500" fill="hold"/>
                                            <p:tgtEl>
                                              <p:spTgt spid="1062"/>
                                            </p:tgtEl>
                                            <p:attrNameLst>
                                              <p:attrName>ppt_h</p:attrName>
                                            </p:attrNameLst>
                                          </p:cBhvr>
                                          <p:tavLst>
                                            <p:tav tm="0">
                                              <p:val>
                                                <p:fltVal val="0"/>
                                              </p:val>
                                            </p:tav>
                                            <p:tav tm="100000">
                                              <p:val>
                                                <p:strVal val="#ppt_h"/>
                                              </p:val>
                                            </p:tav>
                                          </p:tavLst>
                                        </p:anim>
                                        <p:animEffect transition="in" filter="fade">
                                          <p:cBhvr>
                                            <p:cTn id="93" dur="500"/>
                                            <p:tgtEl>
                                              <p:spTgt spid="1062"/>
                                            </p:tgtEl>
                                          </p:cBhvr>
                                        </p:animEffect>
                                      </p:childTnLst>
                                    </p:cTn>
                                  </p:par>
                                  <p:par>
                                    <p:cTn id="94" presetID="53" presetClass="entr" presetSubtype="16" fill="hold" nodeType="withEffect">
                                      <p:stCondLst>
                                        <p:cond delay="7000"/>
                                      </p:stCondLst>
                                      <p:childTnLst>
                                        <p:set>
                                          <p:cBhvr>
                                            <p:cTn id="95" dur="1" fill="hold">
                                              <p:stCondLst>
                                                <p:cond delay="0"/>
                                              </p:stCondLst>
                                            </p:cTn>
                                            <p:tgtEl>
                                              <p:spTgt spid="1054"/>
                                            </p:tgtEl>
                                            <p:attrNameLst>
                                              <p:attrName>style.visibility</p:attrName>
                                            </p:attrNameLst>
                                          </p:cBhvr>
                                          <p:to>
                                            <p:strVal val="visible"/>
                                          </p:to>
                                        </p:set>
                                        <p:anim calcmode="lin" valueType="num">
                                          <p:cBhvr>
                                            <p:cTn id="96" dur="500" fill="hold"/>
                                            <p:tgtEl>
                                              <p:spTgt spid="1054"/>
                                            </p:tgtEl>
                                            <p:attrNameLst>
                                              <p:attrName>ppt_w</p:attrName>
                                            </p:attrNameLst>
                                          </p:cBhvr>
                                          <p:tavLst>
                                            <p:tav tm="0">
                                              <p:val>
                                                <p:fltVal val="0"/>
                                              </p:val>
                                            </p:tav>
                                            <p:tav tm="100000">
                                              <p:val>
                                                <p:strVal val="#ppt_w"/>
                                              </p:val>
                                            </p:tav>
                                          </p:tavLst>
                                        </p:anim>
                                        <p:anim calcmode="lin" valueType="num">
                                          <p:cBhvr>
                                            <p:cTn id="97" dur="500" fill="hold"/>
                                            <p:tgtEl>
                                              <p:spTgt spid="1054"/>
                                            </p:tgtEl>
                                            <p:attrNameLst>
                                              <p:attrName>ppt_h</p:attrName>
                                            </p:attrNameLst>
                                          </p:cBhvr>
                                          <p:tavLst>
                                            <p:tav tm="0">
                                              <p:val>
                                                <p:fltVal val="0"/>
                                              </p:val>
                                            </p:tav>
                                            <p:tav tm="100000">
                                              <p:val>
                                                <p:strVal val="#ppt_h"/>
                                              </p:val>
                                            </p:tav>
                                          </p:tavLst>
                                        </p:anim>
                                        <p:animEffect transition="in" filter="fade">
                                          <p:cBhvr>
                                            <p:cTn id="98"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250" grpId="0" animBg="1"/>
          <p:bldP spid="7" grpId="0" animBg="1"/>
          <p:bldP spid="1036" grpId="0" animBg="1"/>
          <p:bldP spid="217" grpId="0" animBg="1"/>
          <p:bldP spid="2" grpId="0"/>
          <p:bldP spid="2" grpId="1"/>
          <p:bldP spid="3" grpId="0" build="p">
            <p:tmplLst>
              <p:tmpl lvl="1">
                <p:tnLst>
                  <p:par>
                    <p:cTn presetID="42" presetClass="entr" presetSubtype="0" fill="hold" nodeType="withEffect">
                      <p:stCondLst>
                        <p:cond delay="37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 grpId="1" build="p">
            <p:tmplLst>
              <p:tmpl lvl="1">
                <p:tnLst>
                  <p:par>
                    <p:cTn presetID="26" presetClass="emph" presetSubtype="0" fill="hold" nodeType="withEffect">
                      <p:stCondLst>
                        <p:cond delay="4750"/>
                      </p:stCondLst>
                      <p:childTnLst>
                        <p:animEffect transition="out" filter="fade">
                          <p:cBhvr>
                            <p:cTn dur="750" tmFilter="0, 0; .2, .5; .8, .5; 1, 0"/>
                            <p:tgtEl>
                              <p:spTgt spid="3"/>
                            </p:tgtEl>
                          </p:cBhvr>
                        </p:animEffect>
                        <p:animScale>
                          <p:cBhvr>
                            <p:cTn dur="375" autoRev="1" fill="hold"/>
                            <p:tgtEl>
                              <p:spTgt spid="3"/>
                            </p:tgtEl>
                          </p:cBhvr>
                          <p:by x="105000" y="105000"/>
                        </p:animScale>
                      </p:childTnLst>
                    </p:cTn>
                  </p:par>
                </p:tnLst>
              </p:tmpl>
            </p:tmplLst>
          </p:bldP>
          <p:bldP spid="2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67"/>
                                            </p:tgtEl>
                                            <p:attrNameLst>
                                              <p:attrName>style.visibility</p:attrName>
                                            </p:attrNameLst>
                                          </p:cBhvr>
                                          <p:to>
                                            <p:strVal val="visible"/>
                                          </p:to>
                                        </p:set>
                                        <p:anim calcmode="lin" valueType="num">
                                          <p:cBhvr additive="base">
                                            <p:cTn id="7" dur="500" fill="hold"/>
                                            <p:tgtEl>
                                              <p:spTgt spid="1067"/>
                                            </p:tgtEl>
                                            <p:attrNameLst>
                                              <p:attrName>ppt_x</p:attrName>
                                            </p:attrNameLst>
                                          </p:cBhvr>
                                          <p:tavLst>
                                            <p:tav tm="0">
                                              <p:val>
                                                <p:strVal val="#ppt_x"/>
                                              </p:val>
                                            </p:tav>
                                            <p:tav tm="100000">
                                              <p:val>
                                                <p:strVal val="#ppt_x"/>
                                              </p:val>
                                            </p:tav>
                                          </p:tavLst>
                                        </p:anim>
                                        <p:anim calcmode="lin" valueType="num">
                                          <p:cBhvr additive="base">
                                            <p:cTn id="8" dur="500" fill="hold"/>
                                            <p:tgtEl>
                                              <p:spTgt spid="1067"/>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1033"/>
                                            </p:tgtEl>
                                            <p:attrNameLst>
                                              <p:attrName>style.visibility</p:attrName>
                                            </p:attrNameLst>
                                          </p:cBhvr>
                                          <p:to>
                                            <p:strVal val="visible"/>
                                          </p:to>
                                        </p:set>
                                        <p:animEffect transition="in" filter="wipe(up)">
                                          <p:cBhvr>
                                            <p:cTn id="11" dur="500"/>
                                            <p:tgtEl>
                                              <p:spTgt spid="1033"/>
                                            </p:tgtEl>
                                          </p:cBhvr>
                                        </p:animEffect>
                                      </p:childTnLst>
                                    </p:cTn>
                                  </p:par>
                                  <p:par>
                                    <p:cTn id="12" presetID="42" presetClass="entr" presetSubtype="0" fill="hold" grpId="0" nodeType="withEffect">
                                      <p:stCondLst>
                                        <p:cond delay="1000"/>
                                      </p:stCondLst>
                                      <p:childTnLst>
                                        <p:set>
                                          <p:cBhvr>
                                            <p:cTn id="13" dur="1" fill="hold">
                                              <p:stCondLst>
                                                <p:cond delay="0"/>
                                              </p:stCondLst>
                                            </p:cTn>
                                            <p:tgtEl>
                                              <p:spTgt spid="250"/>
                                            </p:tgtEl>
                                            <p:attrNameLst>
                                              <p:attrName>style.visibility</p:attrName>
                                            </p:attrNameLst>
                                          </p:cBhvr>
                                          <p:to>
                                            <p:strVal val="visible"/>
                                          </p:to>
                                        </p:set>
                                        <p:animEffect transition="in" filter="fade">
                                          <p:cBhvr>
                                            <p:cTn id="14" dur="1000"/>
                                            <p:tgtEl>
                                              <p:spTgt spid="250"/>
                                            </p:tgtEl>
                                          </p:cBhvr>
                                        </p:animEffect>
                                        <p:anim calcmode="lin" valueType="num">
                                          <p:cBhvr>
                                            <p:cTn id="15" dur="1000" fill="hold"/>
                                            <p:tgtEl>
                                              <p:spTgt spid="250"/>
                                            </p:tgtEl>
                                            <p:attrNameLst>
                                              <p:attrName>ppt_x</p:attrName>
                                            </p:attrNameLst>
                                          </p:cBhvr>
                                          <p:tavLst>
                                            <p:tav tm="0">
                                              <p:val>
                                                <p:strVal val="#ppt_x"/>
                                              </p:val>
                                            </p:tav>
                                            <p:tav tm="100000">
                                              <p:val>
                                                <p:strVal val="#ppt_x"/>
                                              </p:val>
                                            </p:tav>
                                          </p:tavLst>
                                        </p:anim>
                                        <p:anim calcmode="lin" valueType="num">
                                          <p:cBhvr>
                                            <p:cTn id="16" dur="1000" fill="hold"/>
                                            <p:tgtEl>
                                              <p:spTgt spid="250"/>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1500"/>
                                      </p:stCondLst>
                                      <p:childTnLst>
                                        <p:set>
                                          <p:cBhvr>
                                            <p:cTn id="18" dur="1" fill="hold">
                                              <p:stCondLst>
                                                <p:cond delay="0"/>
                                              </p:stCondLst>
                                            </p:cTn>
                                            <p:tgtEl>
                                              <p:spTgt spid="251"/>
                                            </p:tgtEl>
                                            <p:attrNameLst>
                                              <p:attrName>style.visibility</p:attrName>
                                            </p:attrNameLst>
                                          </p:cBhvr>
                                          <p:to>
                                            <p:strVal val="visible"/>
                                          </p:to>
                                        </p:set>
                                        <p:animEffect transition="in" filter="wipe(down)">
                                          <p:cBhvr>
                                            <p:cTn id="19" dur="500"/>
                                            <p:tgtEl>
                                              <p:spTgt spid="251"/>
                                            </p:tgtEl>
                                          </p:cBhvr>
                                        </p:animEffect>
                                      </p:childTnLst>
                                    </p:cTn>
                                  </p:par>
                                  <p:par>
                                    <p:cTn id="20" presetID="47" presetClass="entr" presetSubtype="0" fill="hold" nodeType="withEffect">
                                      <p:stCondLst>
                                        <p:cond delay="2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3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26" presetClass="emph" presetSubtype="0" fill="hold" grpId="1" nodeType="withEffect">
                                      <p:stCondLst>
                                        <p:cond delay="4000"/>
                                      </p:stCondLst>
                                      <p:childTnLst>
                                        <p:animEffect transition="out" filter="fade">
                                          <p:cBhvr>
                                            <p:cTn id="31" dur="750" tmFilter="0, 0; .2, .5; .8, .5; 1, 0"/>
                                            <p:tgtEl>
                                              <p:spTgt spid="2"/>
                                            </p:tgtEl>
                                          </p:cBhvr>
                                        </p:animEffect>
                                        <p:animScale>
                                          <p:cBhvr>
                                            <p:cTn id="32" dur="375" autoRev="1" fill="hold"/>
                                            <p:tgtEl>
                                              <p:spTgt spid="2"/>
                                            </p:tgtEl>
                                          </p:cBhvr>
                                          <p:by x="105000" y="105000"/>
                                        </p:animScale>
                                      </p:childTnLst>
                                    </p:cTn>
                                  </p:par>
                                  <p:par>
                                    <p:cTn id="33" presetID="42" presetClass="entr" presetSubtype="0" fill="hold" grpId="0" nodeType="withEffect">
                                      <p:stCondLst>
                                        <p:cond delay="375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8" presetID="26" presetClass="emph" presetSubtype="0" fill="hold" grpId="1" nodeType="withEffect">
                                      <p:stCondLst>
                                        <p:cond delay="4750"/>
                                      </p:stCondLst>
                                      <p:childTnLst>
                                        <p:animEffect transition="out" filter="fade">
                                          <p:cBhvr>
                                            <p:cTn id="39" dur="750" tmFilter="0, 0; .2, .5; .8, .5; 1, 0"/>
                                            <p:tgtEl>
                                              <p:spTgt spid="3">
                                                <p:txEl>
                                                  <p:pRg st="0" end="0"/>
                                                </p:txEl>
                                              </p:spTgt>
                                            </p:tgtEl>
                                          </p:cBhvr>
                                        </p:animEffect>
                                        <p:animScale>
                                          <p:cBhvr>
                                            <p:cTn id="40" dur="375" autoRev="1" fill="hold"/>
                                            <p:tgtEl>
                                              <p:spTgt spid="3">
                                                <p:txEl>
                                                  <p:pRg st="0" end="0"/>
                                                </p:txEl>
                                              </p:spTgt>
                                            </p:tgtEl>
                                          </p:cBhvr>
                                          <p:by x="105000" y="105000"/>
                                        </p:animScale>
                                      </p:childTnLst>
                                    </p:cTn>
                                  </p:par>
                                  <p:par>
                                    <p:cTn id="41" presetID="22" presetClass="entr" presetSubtype="4" fill="hold" grpId="0" nodeType="withEffect">
                                      <p:stCondLst>
                                        <p:cond delay="2500"/>
                                      </p:stCondLst>
                                      <p:childTnLst>
                                        <p:set>
                                          <p:cBhvr>
                                            <p:cTn id="42" dur="1" fill="hold">
                                              <p:stCondLst>
                                                <p:cond delay="0"/>
                                              </p:stCondLst>
                                            </p:cTn>
                                            <p:tgtEl>
                                              <p:spTgt spid="1036"/>
                                            </p:tgtEl>
                                            <p:attrNameLst>
                                              <p:attrName>style.visibility</p:attrName>
                                            </p:attrNameLst>
                                          </p:cBhvr>
                                          <p:to>
                                            <p:strVal val="visible"/>
                                          </p:to>
                                        </p:set>
                                        <p:animEffect transition="in" filter="wipe(down)">
                                          <p:cBhvr>
                                            <p:cTn id="43" dur="500"/>
                                            <p:tgtEl>
                                              <p:spTgt spid="1036"/>
                                            </p:tgtEl>
                                          </p:cBhvr>
                                        </p:animEffect>
                                      </p:childTnLst>
                                    </p:cTn>
                                  </p:par>
                                  <p:par>
                                    <p:cTn id="44" presetID="53" presetClass="entr" presetSubtype="16" fill="hold" nodeType="withEffect">
                                      <p:stCondLst>
                                        <p:cond delay="3000"/>
                                      </p:stCondLst>
                                      <p:childTnLst>
                                        <p:set>
                                          <p:cBhvr>
                                            <p:cTn id="45" dur="1" fill="hold">
                                              <p:stCondLst>
                                                <p:cond delay="0"/>
                                              </p:stCondLst>
                                            </p:cTn>
                                            <p:tgtEl>
                                              <p:spTgt spid="1074"/>
                                            </p:tgtEl>
                                            <p:attrNameLst>
                                              <p:attrName>style.visibility</p:attrName>
                                            </p:attrNameLst>
                                          </p:cBhvr>
                                          <p:to>
                                            <p:strVal val="visible"/>
                                          </p:to>
                                        </p:set>
                                        <p:anim calcmode="lin" valueType="num">
                                          <p:cBhvr>
                                            <p:cTn id="46" dur="500" fill="hold"/>
                                            <p:tgtEl>
                                              <p:spTgt spid="1074"/>
                                            </p:tgtEl>
                                            <p:attrNameLst>
                                              <p:attrName>ppt_w</p:attrName>
                                            </p:attrNameLst>
                                          </p:cBhvr>
                                          <p:tavLst>
                                            <p:tav tm="0">
                                              <p:val>
                                                <p:fltVal val="0"/>
                                              </p:val>
                                            </p:tav>
                                            <p:tav tm="100000">
                                              <p:val>
                                                <p:strVal val="#ppt_w"/>
                                              </p:val>
                                            </p:tav>
                                          </p:tavLst>
                                        </p:anim>
                                        <p:anim calcmode="lin" valueType="num">
                                          <p:cBhvr>
                                            <p:cTn id="47" dur="500" fill="hold"/>
                                            <p:tgtEl>
                                              <p:spTgt spid="1074"/>
                                            </p:tgtEl>
                                            <p:attrNameLst>
                                              <p:attrName>ppt_h</p:attrName>
                                            </p:attrNameLst>
                                          </p:cBhvr>
                                          <p:tavLst>
                                            <p:tav tm="0">
                                              <p:val>
                                                <p:fltVal val="0"/>
                                              </p:val>
                                            </p:tav>
                                            <p:tav tm="100000">
                                              <p:val>
                                                <p:strVal val="#ppt_h"/>
                                              </p:val>
                                            </p:tav>
                                          </p:tavLst>
                                        </p:anim>
                                        <p:animEffect transition="in" filter="fade">
                                          <p:cBhvr>
                                            <p:cTn id="48" dur="500"/>
                                            <p:tgtEl>
                                              <p:spTgt spid="1074"/>
                                            </p:tgtEl>
                                          </p:cBhvr>
                                        </p:animEffect>
                                      </p:childTnLst>
                                    </p:cTn>
                                  </p:par>
                                  <p:par>
                                    <p:cTn id="49" presetID="10" presetClass="entr" presetSubtype="0" fill="hold" nodeType="withEffect">
                                      <p:stCondLst>
                                        <p:cond delay="3500"/>
                                      </p:stCondLst>
                                      <p:childTnLst>
                                        <p:set>
                                          <p:cBhvr>
                                            <p:cTn id="50" dur="1" fill="hold">
                                              <p:stCondLst>
                                                <p:cond delay="0"/>
                                              </p:stCondLst>
                                            </p:cTn>
                                            <p:tgtEl>
                                              <p:spTgt spid="1066"/>
                                            </p:tgtEl>
                                            <p:attrNameLst>
                                              <p:attrName>style.visibility</p:attrName>
                                            </p:attrNameLst>
                                          </p:cBhvr>
                                          <p:to>
                                            <p:strVal val="visible"/>
                                          </p:to>
                                        </p:set>
                                        <p:animEffect transition="in" filter="fade">
                                          <p:cBhvr>
                                            <p:cTn id="51" dur="500"/>
                                            <p:tgtEl>
                                              <p:spTgt spid="1066"/>
                                            </p:tgtEl>
                                          </p:cBhvr>
                                        </p:animEffect>
                                      </p:childTnLst>
                                    </p:cTn>
                                  </p:par>
                                  <p:par>
                                    <p:cTn id="52" presetID="53" presetClass="entr" presetSubtype="16" fill="hold" nodeType="withEffect">
                                      <p:stCondLst>
                                        <p:cond delay="4000"/>
                                      </p:stCondLst>
                                      <p:childTnLst>
                                        <p:set>
                                          <p:cBhvr>
                                            <p:cTn id="53" dur="1" fill="hold">
                                              <p:stCondLst>
                                                <p:cond delay="0"/>
                                              </p:stCondLst>
                                            </p:cTn>
                                            <p:tgtEl>
                                              <p:spTgt spid="205"/>
                                            </p:tgtEl>
                                            <p:attrNameLst>
                                              <p:attrName>style.visibility</p:attrName>
                                            </p:attrNameLst>
                                          </p:cBhvr>
                                          <p:to>
                                            <p:strVal val="visible"/>
                                          </p:to>
                                        </p:set>
                                        <p:anim calcmode="lin" valueType="num">
                                          <p:cBhvr>
                                            <p:cTn id="54" dur="500" fill="hold"/>
                                            <p:tgtEl>
                                              <p:spTgt spid="205"/>
                                            </p:tgtEl>
                                            <p:attrNameLst>
                                              <p:attrName>ppt_w</p:attrName>
                                            </p:attrNameLst>
                                          </p:cBhvr>
                                          <p:tavLst>
                                            <p:tav tm="0">
                                              <p:val>
                                                <p:fltVal val="0"/>
                                              </p:val>
                                            </p:tav>
                                            <p:tav tm="100000">
                                              <p:val>
                                                <p:strVal val="#ppt_w"/>
                                              </p:val>
                                            </p:tav>
                                          </p:tavLst>
                                        </p:anim>
                                        <p:anim calcmode="lin" valueType="num">
                                          <p:cBhvr>
                                            <p:cTn id="55" dur="500" fill="hold"/>
                                            <p:tgtEl>
                                              <p:spTgt spid="205"/>
                                            </p:tgtEl>
                                            <p:attrNameLst>
                                              <p:attrName>ppt_h</p:attrName>
                                            </p:attrNameLst>
                                          </p:cBhvr>
                                          <p:tavLst>
                                            <p:tav tm="0">
                                              <p:val>
                                                <p:fltVal val="0"/>
                                              </p:val>
                                            </p:tav>
                                            <p:tav tm="100000">
                                              <p:val>
                                                <p:strVal val="#ppt_h"/>
                                              </p:val>
                                            </p:tav>
                                          </p:tavLst>
                                        </p:anim>
                                        <p:animEffect transition="in" filter="fade">
                                          <p:cBhvr>
                                            <p:cTn id="56" dur="500"/>
                                            <p:tgtEl>
                                              <p:spTgt spid="205"/>
                                            </p:tgtEl>
                                          </p:cBhvr>
                                        </p:animEffect>
                                      </p:childTnLst>
                                    </p:cTn>
                                  </p:par>
                                  <p:par>
                                    <p:cTn id="57" presetID="32" presetClass="emph" presetSubtype="0" repeatCount="indefinite" fill="hold" nodeType="withEffect">
                                      <p:stCondLst>
                                        <p:cond delay="4000"/>
                                      </p:stCondLst>
                                      <p:childTnLst>
                                        <p:animRot by="120000">
                                          <p:cBhvr>
                                            <p:cTn id="58" dur="200" fill="hold">
                                              <p:stCondLst>
                                                <p:cond delay="0"/>
                                              </p:stCondLst>
                                            </p:cTn>
                                            <p:tgtEl>
                                              <p:spTgt spid="205"/>
                                            </p:tgtEl>
                                            <p:attrNameLst>
                                              <p:attrName>r</p:attrName>
                                            </p:attrNameLst>
                                          </p:cBhvr>
                                        </p:animRot>
                                        <p:animRot by="-240000">
                                          <p:cBhvr>
                                            <p:cTn id="59" dur="400" fill="hold">
                                              <p:stCondLst>
                                                <p:cond delay="400"/>
                                              </p:stCondLst>
                                            </p:cTn>
                                            <p:tgtEl>
                                              <p:spTgt spid="205"/>
                                            </p:tgtEl>
                                            <p:attrNameLst>
                                              <p:attrName>r</p:attrName>
                                            </p:attrNameLst>
                                          </p:cBhvr>
                                        </p:animRot>
                                        <p:animRot by="240000">
                                          <p:cBhvr>
                                            <p:cTn id="60" dur="400" fill="hold">
                                              <p:stCondLst>
                                                <p:cond delay="800"/>
                                              </p:stCondLst>
                                            </p:cTn>
                                            <p:tgtEl>
                                              <p:spTgt spid="205"/>
                                            </p:tgtEl>
                                            <p:attrNameLst>
                                              <p:attrName>r</p:attrName>
                                            </p:attrNameLst>
                                          </p:cBhvr>
                                        </p:animRot>
                                        <p:animRot by="-240000">
                                          <p:cBhvr>
                                            <p:cTn id="61" dur="400" fill="hold">
                                              <p:stCondLst>
                                                <p:cond delay="1200"/>
                                              </p:stCondLst>
                                            </p:cTn>
                                            <p:tgtEl>
                                              <p:spTgt spid="205"/>
                                            </p:tgtEl>
                                            <p:attrNameLst>
                                              <p:attrName>r</p:attrName>
                                            </p:attrNameLst>
                                          </p:cBhvr>
                                        </p:animRot>
                                        <p:animRot by="120000">
                                          <p:cBhvr>
                                            <p:cTn id="62" dur="400" fill="hold">
                                              <p:stCondLst>
                                                <p:cond delay="1600"/>
                                              </p:stCondLst>
                                            </p:cTn>
                                            <p:tgtEl>
                                              <p:spTgt spid="205"/>
                                            </p:tgtEl>
                                            <p:attrNameLst>
                                              <p:attrName>r</p:attrName>
                                            </p:attrNameLst>
                                          </p:cBhvr>
                                        </p:animRot>
                                      </p:childTnLst>
                                    </p:cTn>
                                  </p:par>
                                  <p:par>
                                    <p:cTn id="63" presetID="2" presetClass="entr" presetSubtype="4" fill="hold" nodeType="withEffect">
                                      <p:stCondLst>
                                        <p:cond delay="4500"/>
                                      </p:stCondLst>
                                      <p:childTnLst>
                                        <p:set>
                                          <p:cBhvr>
                                            <p:cTn id="64" dur="1" fill="hold">
                                              <p:stCondLst>
                                                <p:cond delay="0"/>
                                              </p:stCondLst>
                                            </p:cTn>
                                            <p:tgtEl>
                                              <p:spTgt spid="1060"/>
                                            </p:tgtEl>
                                            <p:attrNameLst>
                                              <p:attrName>style.visibility</p:attrName>
                                            </p:attrNameLst>
                                          </p:cBhvr>
                                          <p:to>
                                            <p:strVal val="visible"/>
                                          </p:to>
                                        </p:set>
                                        <p:anim calcmode="lin" valueType="num">
                                          <p:cBhvr additive="base">
                                            <p:cTn id="65" dur="500" fill="hold"/>
                                            <p:tgtEl>
                                              <p:spTgt spid="1060"/>
                                            </p:tgtEl>
                                            <p:attrNameLst>
                                              <p:attrName>ppt_x</p:attrName>
                                            </p:attrNameLst>
                                          </p:cBhvr>
                                          <p:tavLst>
                                            <p:tav tm="0">
                                              <p:val>
                                                <p:strVal val="#ppt_x"/>
                                              </p:val>
                                            </p:tav>
                                            <p:tav tm="100000">
                                              <p:val>
                                                <p:strVal val="#ppt_x"/>
                                              </p:val>
                                            </p:tav>
                                          </p:tavLst>
                                        </p:anim>
                                        <p:anim calcmode="lin" valueType="num">
                                          <p:cBhvr additive="base">
                                            <p:cTn id="66" dur="500" fill="hold"/>
                                            <p:tgtEl>
                                              <p:spTgt spid="1060"/>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500"/>
                                      </p:stCondLst>
                                      <p:childTnLst>
                                        <p:set>
                                          <p:cBhvr>
                                            <p:cTn id="68" dur="1" fill="hold">
                                              <p:stCondLst>
                                                <p:cond delay="0"/>
                                              </p:stCondLst>
                                            </p:cTn>
                                            <p:tgtEl>
                                              <p:spTgt spid="217"/>
                                            </p:tgtEl>
                                            <p:attrNameLst>
                                              <p:attrName>style.visibility</p:attrName>
                                            </p:attrNameLst>
                                          </p:cBhvr>
                                          <p:to>
                                            <p:strVal val="visible"/>
                                          </p:to>
                                        </p:set>
                                        <p:animEffect transition="in" filter="fade">
                                          <p:cBhvr>
                                            <p:cTn id="69" dur="500"/>
                                            <p:tgtEl>
                                              <p:spTgt spid="217"/>
                                            </p:tgtEl>
                                          </p:cBhvr>
                                        </p:animEffect>
                                      </p:childTnLst>
                                    </p:cTn>
                                  </p:par>
                                  <p:par>
                                    <p:cTn id="70" presetID="2" presetClass="entr" presetSubtype="4" fill="hold" nodeType="withEffect">
                                      <p:stCondLst>
                                        <p:cond delay="5000"/>
                                      </p:stCondLst>
                                      <p:childTnLst>
                                        <p:set>
                                          <p:cBhvr>
                                            <p:cTn id="71" dur="1" fill="hold">
                                              <p:stCondLst>
                                                <p:cond delay="0"/>
                                              </p:stCondLst>
                                            </p:cTn>
                                            <p:tgtEl>
                                              <p:spTgt spid="1056"/>
                                            </p:tgtEl>
                                            <p:attrNameLst>
                                              <p:attrName>style.visibility</p:attrName>
                                            </p:attrNameLst>
                                          </p:cBhvr>
                                          <p:to>
                                            <p:strVal val="visible"/>
                                          </p:to>
                                        </p:set>
                                        <p:anim calcmode="lin" valueType="num">
                                          <p:cBhvr additive="base">
                                            <p:cTn id="72" dur="500" fill="hold"/>
                                            <p:tgtEl>
                                              <p:spTgt spid="1056"/>
                                            </p:tgtEl>
                                            <p:attrNameLst>
                                              <p:attrName>ppt_x</p:attrName>
                                            </p:attrNameLst>
                                          </p:cBhvr>
                                          <p:tavLst>
                                            <p:tav tm="0">
                                              <p:val>
                                                <p:strVal val="#ppt_x"/>
                                              </p:val>
                                            </p:tav>
                                            <p:tav tm="100000">
                                              <p:val>
                                                <p:strVal val="#ppt_x"/>
                                              </p:val>
                                            </p:tav>
                                          </p:tavLst>
                                        </p:anim>
                                        <p:anim calcmode="lin" valueType="num">
                                          <p:cBhvr additive="base">
                                            <p:cTn id="73" dur="500" fill="hold"/>
                                            <p:tgtEl>
                                              <p:spTgt spid="1056"/>
                                            </p:tgtEl>
                                            <p:attrNameLst>
                                              <p:attrName>ppt_y</p:attrName>
                                            </p:attrNameLst>
                                          </p:cBhvr>
                                          <p:tavLst>
                                            <p:tav tm="0">
                                              <p:val>
                                                <p:strVal val="1+#ppt_h/2"/>
                                              </p:val>
                                            </p:tav>
                                            <p:tav tm="100000">
                                              <p:val>
                                                <p:strVal val="#ppt_y"/>
                                              </p:val>
                                            </p:tav>
                                          </p:tavLst>
                                        </p:anim>
                                      </p:childTnLst>
                                    </p:cTn>
                                  </p:par>
                                  <p:par>
                                    <p:cTn id="74" presetID="10" presetClass="entr" presetSubtype="0" fill="hold" grpId="0" nodeType="withEffect">
                                      <p:stCondLst>
                                        <p:cond delay="5000"/>
                                      </p:stCondLst>
                                      <p:childTnLst>
                                        <p:set>
                                          <p:cBhvr>
                                            <p:cTn id="75" dur="1" fill="hold">
                                              <p:stCondLst>
                                                <p:cond delay="0"/>
                                              </p:stCondLst>
                                            </p:cTn>
                                            <p:tgtEl>
                                              <p:spTgt spid="218"/>
                                            </p:tgtEl>
                                            <p:attrNameLst>
                                              <p:attrName>style.visibility</p:attrName>
                                            </p:attrNameLst>
                                          </p:cBhvr>
                                          <p:to>
                                            <p:strVal val="visible"/>
                                          </p:to>
                                        </p:set>
                                        <p:animEffect transition="in" filter="fade">
                                          <p:cBhvr>
                                            <p:cTn id="76" dur="500"/>
                                            <p:tgtEl>
                                              <p:spTgt spid="218"/>
                                            </p:tgtEl>
                                          </p:cBhvr>
                                        </p:animEffect>
                                      </p:childTnLst>
                                    </p:cTn>
                                  </p:par>
                                  <p:par>
                                    <p:cTn id="77" presetID="2" presetClass="entr" presetSubtype="4" fill="hold" nodeType="withEffect">
                                      <p:stCondLst>
                                        <p:cond delay="5500"/>
                                      </p:stCondLst>
                                      <p:childTnLst>
                                        <p:set>
                                          <p:cBhvr>
                                            <p:cTn id="78" dur="1" fill="hold">
                                              <p:stCondLst>
                                                <p:cond delay="0"/>
                                              </p:stCondLst>
                                            </p:cTn>
                                            <p:tgtEl>
                                              <p:spTgt spid="1058"/>
                                            </p:tgtEl>
                                            <p:attrNameLst>
                                              <p:attrName>style.visibility</p:attrName>
                                            </p:attrNameLst>
                                          </p:cBhvr>
                                          <p:to>
                                            <p:strVal val="visible"/>
                                          </p:to>
                                        </p:set>
                                        <p:anim calcmode="lin" valueType="num">
                                          <p:cBhvr additive="base">
                                            <p:cTn id="79" dur="500" fill="hold"/>
                                            <p:tgtEl>
                                              <p:spTgt spid="1058"/>
                                            </p:tgtEl>
                                            <p:attrNameLst>
                                              <p:attrName>ppt_x</p:attrName>
                                            </p:attrNameLst>
                                          </p:cBhvr>
                                          <p:tavLst>
                                            <p:tav tm="0">
                                              <p:val>
                                                <p:strVal val="#ppt_x"/>
                                              </p:val>
                                            </p:tav>
                                            <p:tav tm="100000">
                                              <p:val>
                                                <p:strVal val="#ppt_x"/>
                                              </p:val>
                                            </p:tav>
                                          </p:tavLst>
                                        </p:anim>
                                        <p:anim calcmode="lin" valueType="num">
                                          <p:cBhvr additive="base">
                                            <p:cTn id="80" dur="500" fill="hold"/>
                                            <p:tgtEl>
                                              <p:spTgt spid="1058"/>
                                            </p:tgtEl>
                                            <p:attrNameLst>
                                              <p:attrName>ppt_y</p:attrName>
                                            </p:attrNameLst>
                                          </p:cBhvr>
                                          <p:tavLst>
                                            <p:tav tm="0">
                                              <p:val>
                                                <p:strVal val="1+#ppt_h/2"/>
                                              </p:val>
                                            </p:tav>
                                            <p:tav tm="100000">
                                              <p:val>
                                                <p:strVal val="#ppt_y"/>
                                              </p:val>
                                            </p:tav>
                                          </p:tavLst>
                                        </p:anim>
                                      </p:childTnLst>
                                    </p:cTn>
                                  </p:par>
                                  <p:par>
                                    <p:cTn id="81" presetID="10" presetClass="entr" presetSubtype="0" fill="hold" grpId="0" nodeType="withEffect">
                                      <p:stCondLst>
                                        <p:cond delay="550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53" presetClass="entr" presetSubtype="16" fill="hold" nodeType="withEffect">
                                      <p:stCondLst>
                                        <p:cond delay="6000"/>
                                      </p:stCondLst>
                                      <p:childTnLst>
                                        <p:set>
                                          <p:cBhvr>
                                            <p:cTn id="85" dur="1" fill="hold">
                                              <p:stCondLst>
                                                <p:cond delay="0"/>
                                              </p:stCondLst>
                                            </p:cTn>
                                            <p:tgtEl>
                                              <p:spTgt spid="1064"/>
                                            </p:tgtEl>
                                            <p:attrNameLst>
                                              <p:attrName>style.visibility</p:attrName>
                                            </p:attrNameLst>
                                          </p:cBhvr>
                                          <p:to>
                                            <p:strVal val="visible"/>
                                          </p:to>
                                        </p:set>
                                        <p:anim calcmode="lin" valueType="num">
                                          <p:cBhvr>
                                            <p:cTn id="86" dur="500" fill="hold"/>
                                            <p:tgtEl>
                                              <p:spTgt spid="1064"/>
                                            </p:tgtEl>
                                            <p:attrNameLst>
                                              <p:attrName>ppt_w</p:attrName>
                                            </p:attrNameLst>
                                          </p:cBhvr>
                                          <p:tavLst>
                                            <p:tav tm="0">
                                              <p:val>
                                                <p:fltVal val="0"/>
                                              </p:val>
                                            </p:tav>
                                            <p:tav tm="100000">
                                              <p:val>
                                                <p:strVal val="#ppt_w"/>
                                              </p:val>
                                            </p:tav>
                                          </p:tavLst>
                                        </p:anim>
                                        <p:anim calcmode="lin" valueType="num">
                                          <p:cBhvr>
                                            <p:cTn id="87" dur="500" fill="hold"/>
                                            <p:tgtEl>
                                              <p:spTgt spid="1064"/>
                                            </p:tgtEl>
                                            <p:attrNameLst>
                                              <p:attrName>ppt_h</p:attrName>
                                            </p:attrNameLst>
                                          </p:cBhvr>
                                          <p:tavLst>
                                            <p:tav tm="0">
                                              <p:val>
                                                <p:fltVal val="0"/>
                                              </p:val>
                                            </p:tav>
                                            <p:tav tm="100000">
                                              <p:val>
                                                <p:strVal val="#ppt_h"/>
                                              </p:val>
                                            </p:tav>
                                          </p:tavLst>
                                        </p:anim>
                                        <p:animEffect transition="in" filter="fade">
                                          <p:cBhvr>
                                            <p:cTn id="88" dur="500"/>
                                            <p:tgtEl>
                                              <p:spTgt spid="1064"/>
                                            </p:tgtEl>
                                          </p:cBhvr>
                                        </p:animEffect>
                                      </p:childTnLst>
                                    </p:cTn>
                                  </p:par>
                                  <p:par>
                                    <p:cTn id="89" presetID="53" presetClass="entr" presetSubtype="16" fill="hold" nodeType="withEffect">
                                      <p:stCondLst>
                                        <p:cond delay="6500"/>
                                      </p:stCondLst>
                                      <p:childTnLst>
                                        <p:set>
                                          <p:cBhvr>
                                            <p:cTn id="90" dur="1" fill="hold">
                                              <p:stCondLst>
                                                <p:cond delay="0"/>
                                              </p:stCondLst>
                                            </p:cTn>
                                            <p:tgtEl>
                                              <p:spTgt spid="1062"/>
                                            </p:tgtEl>
                                            <p:attrNameLst>
                                              <p:attrName>style.visibility</p:attrName>
                                            </p:attrNameLst>
                                          </p:cBhvr>
                                          <p:to>
                                            <p:strVal val="visible"/>
                                          </p:to>
                                        </p:set>
                                        <p:anim calcmode="lin" valueType="num">
                                          <p:cBhvr>
                                            <p:cTn id="91" dur="500" fill="hold"/>
                                            <p:tgtEl>
                                              <p:spTgt spid="1062"/>
                                            </p:tgtEl>
                                            <p:attrNameLst>
                                              <p:attrName>ppt_w</p:attrName>
                                            </p:attrNameLst>
                                          </p:cBhvr>
                                          <p:tavLst>
                                            <p:tav tm="0">
                                              <p:val>
                                                <p:fltVal val="0"/>
                                              </p:val>
                                            </p:tav>
                                            <p:tav tm="100000">
                                              <p:val>
                                                <p:strVal val="#ppt_w"/>
                                              </p:val>
                                            </p:tav>
                                          </p:tavLst>
                                        </p:anim>
                                        <p:anim calcmode="lin" valueType="num">
                                          <p:cBhvr>
                                            <p:cTn id="92" dur="500" fill="hold"/>
                                            <p:tgtEl>
                                              <p:spTgt spid="1062"/>
                                            </p:tgtEl>
                                            <p:attrNameLst>
                                              <p:attrName>ppt_h</p:attrName>
                                            </p:attrNameLst>
                                          </p:cBhvr>
                                          <p:tavLst>
                                            <p:tav tm="0">
                                              <p:val>
                                                <p:fltVal val="0"/>
                                              </p:val>
                                            </p:tav>
                                            <p:tav tm="100000">
                                              <p:val>
                                                <p:strVal val="#ppt_h"/>
                                              </p:val>
                                            </p:tav>
                                          </p:tavLst>
                                        </p:anim>
                                        <p:animEffect transition="in" filter="fade">
                                          <p:cBhvr>
                                            <p:cTn id="93" dur="500"/>
                                            <p:tgtEl>
                                              <p:spTgt spid="1062"/>
                                            </p:tgtEl>
                                          </p:cBhvr>
                                        </p:animEffect>
                                      </p:childTnLst>
                                    </p:cTn>
                                  </p:par>
                                  <p:par>
                                    <p:cTn id="94" presetID="53" presetClass="entr" presetSubtype="16" fill="hold" nodeType="withEffect">
                                      <p:stCondLst>
                                        <p:cond delay="7000"/>
                                      </p:stCondLst>
                                      <p:childTnLst>
                                        <p:set>
                                          <p:cBhvr>
                                            <p:cTn id="95" dur="1" fill="hold">
                                              <p:stCondLst>
                                                <p:cond delay="0"/>
                                              </p:stCondLst>
                                            </p:cTn>
                                            <p:tgtEl>
                                              <p:spTgt spid="1054"/>
                                            </p:tgtEl>
                                            <p:attrNameLst>
                                              <p:attrName>style.visibility</p:attrName>
                                            </p:attrNameLst>
                                          </p:cBhvr>
                                          <p:to>
                                            <p:strVal val="visible"/>
                                          </p:to>
                                        </p:set>
                                        <p:anim calcmode="lin" valueType="num">
                                          <p:cBhvr>
                                            <p:cTn id="96" dur="500" fill="hold"/>
                                            <p:tgtEl>
                                              <p:spTgt spid="1054"/>
                                            </p:tgtEl>
                                            <p:attrNameLst>
                                              <p:attrName>ppt_w</p:attrName>
                                            </p:attrNameLst>
                                          </p:cBhvr>
                                          <p:tavLst>
                                            <p:tav tm="0">
                                              <p:val>
                                                <p:fltVal val="0"/>
                                              </p:val>
                                            </p:tav>
                                            <p:tav tm="100000">
                                              <p:val>
                                                <p:strVal val="#ppt_w"/>
                                              </p:val>
                                            </p:tav>
                                          </p:tavLst>
                                        </p:anim>
                                        <p:anim calcmode="lin" valueType="num">
                                          <p:cBhvr>
                                            <p:cTn id="97" dur="500" fill="hold"/>
                                            <p:tgtEl>
                                              <p:spTgt spid="1054"/>
                                            </p:tgtEl>
                                            <p:attrNameLst>
                                              <p:attrName>ppt_h</p:attrName>
                                            </p:attrNameLst>
                                          </p:cBhvr>
                                          <p:tavLst>
                                            <p:tav tm="0">
                                              <p:val>
                                                <p:fltVal val="0"/>
                                              </p:val>
                                            </p:tav>
                                            <p:tav tm="100000">
                                              <p:val>
                                                <p:strVal val="#ppt_h"/>
                                              </p:val>
                                            </p:tav>
                                          </p:tavLst>
                                        </p:anim>
                                        <p:animEffect transition="in" filter="fade">
                                          <p:cBhvr>
                                            <p:cTn id="98"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250" grpId="0" animBg="1"/>
          <p:bldP spid="7" grpId="0" animBg="1"/>
          <p:bldP spid="1036" grpId="0" animBg="1"/>
          <p:bldP spid="217" grpId="0" animBg="1"/>
          <p:bldP spid="2" grpId="0"/>
          <p:bldP spid="2" grpId="1"/>
          <p:bldP spid="3" grpId="0" build="p">
            <p:tmplLst>
              <p:tmpl lvl="1">
                <p:tnLst>
                  <p:par>
                    <p:cTn presetID="42" presetClass="entr" presetSubtype="0" fill="hold" nodeType="withEffect">
                      <p:stCondLst>
                        <p:cond delay="37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 grpId="1" build="p">
            <p:tmplLst>
              <p:tmpl lvl="1">
                <p:tnLst>
                  <p:par>
                    <p:cTn presetID="26" presetClass="emph" presetSubtype="0" fill="hold" nodeType="withEffect">
                      <p:stCondLst>
                        <p:cond delay="4750"/>
                      </p:stCondLst>
                      <p:childTnLst>
                        <p:animEffect transition="out" filter="fade">
                          <p:cBhvr>
                            <p:cTn dur="750" tmFilter="0, 0; .2, .5; .8, .5; 1, 0"/>
                            <p:tgtEl>
                              <p:spTgt spid="3"/>
                            </p:tgtEl>
                          </p:cBhvr>
                        </p:animEffect>
                        <p:animScale>
                          <p:cBhvr>
                            <p:cTn dur="375" autoRev="1" fill="hold"/>
                            <p:tgtEl>
                              <p:spTgt spid="3"/>
                            </p:tgtEl>
                          </p:cBhvr>
                          <p:by x="105000" y="105000"/>
                        </p:animScale>
                      </p:childTnLst>
                    </p:cTn>
                  </p:par>
                </p:tnLst>
              </p:tmpl>
            </p:tmplLst>
          </p:bldP>
          <p:bldP spid="218" grpId="0" animBg="1"/>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BC48-CFF2-4587-80BB-0DA8A47AB6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F50C7D3-DD09-495D-A260-796189A1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525C0C-EC2F-41C4-A2F4-D0C17A3C36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ABC85-E8E2-4355-B392-E64E1C7C5F5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BD42FD-377E-4210-91CE-EA6712DE7DB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DCD995-2B22-490C-86EE-C33A5DBBC929}"/>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12/15/2024</a:t>
            </a:fld>
            <a:endParaRPr lang="en-US"/>
          </a:p>
        </p:txBody>
      </p:sp>
      <p:sp>
        <p:nvSpPr>
          <p:cNvPr id="8" name="Footer Placeholder 7">
            <a:extLst>
              <a:ext uri="{FF2B5EF4-FFF2-40B4-BE49-F238E27FC236}">
                <a16:creationId xmlns:a16="http://schemas.microsoft.com/office/drawing/2014/main" id="{30EEC958-3E8A-43F9-916E-53E37047B1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90927D9-E337-4BF9-810A-0DA1A47CD9CE}"/>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22334323"/>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E27B-A81D-483E-88EF-3DAF4DA087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C638BBA-3EF8-402E-9554-469E02FE1849}"/>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12/15/2024</a:t>
            </a:fld>
            <a:endParaRPr lang="en-US"/>
          </a:p>
        </p:txBody>
      </p:sp>
      <p:sp>
        <p:nvSpPr>
          <p:cNvPr id="4" name="Footer Placeholder 3">
            <a:extLst>
              <a:ext uri="{FF2B5EF4-FFF2-40B4-BE49-F238E27FC236}">
                <a16:creationId xmlns:a16="http://schemas.microsoft.com/office/drawing/2014/main" id="{3438790E-574D-49BB-AC11-B0EBC7CB29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91D4040-873F-4235-9704-7A9DFA0D35DF}"/>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4266984774"/>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63F4A-DFF5-4A99-BCF2-8F9B9C3DE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5B5644-FEBA-4A7B-B394-0A65A60F629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B23B5D-EF17-4710-89F6-86D903E3EB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8A374-18BD-4E3D-AD8C-7F6D5E38BAA3}"/>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12/15/2024</a:t>
            </a:fld>
            <a:endParaRPr lang="en-US"/>
          </a:p>
        </p:txBody>
      </p:sp>
      <p:sp>
        <p:nvSpPr>
          <p:cNvPr id="6" name="Footer Placeholder 5">
            <a:extLst>
              <a:ext uri="{FF2B5EF4-FFF2-40B4-BE49-F238E27FC236}">
                <a16:creationId xmlns:a16="http://schemas.microsoft.com/office/drawing/2014/main" id="{6522FCCD-4F6E-4AF1-85C3-8803BA919D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EBDC2AA-B0B5-434F-968E-70DB1F7B8EEA}"/>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747557696"/>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3346-B054-4F54-9A31-CD125CA4BA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95FA15-E329-4020-B62A-B7112A2094C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6D64D1-0D0F-4158-A74F-9EFD0A3AFE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E134CB-B5C4-489C-B8E4-1D81C336B834}"/>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12/15/2024</a:t>
            </a:fld>
            <a:endParaRPr lang="en-US"/>
          </a:p>
        </p:txBody>
      </p:sp>
      <p:sp>
        <p:nvSpPr>
          <p:cNvPr id="6" name="Footer Placeholder 5">
            <a:extLst>
              <a:ext uri="{FF2B5EF4-FFF2-40B4-BE49-F238E27FC236}">
                <a16:creationId xmlns:a16="http://schemas.microsoft.com/office/drawing/2014/main" id="{45C951FB-D585-44E3-BEFF-5E1D79DCD5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D9532C-78BF-49B9-9E4C-5ABE3371503D}"/>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2890015924"/>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9D89-4677-4304-A38B-B496C8DC2E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D8FC65-888E-4768-A1A9-5D6B27E1F0A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FBFD5-F30F-4A49-8323-FD1B3EE5E4CE}"/>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12/15/2024</a:t>
            </a:fld>
            <a:endParaRPr lang="en-US"/>
          </a:p>
        </p:txBody>
      </p:sp>
      <p:sp>
        <p:nvSpPr>
          <p:cNvPr id="5" name="Footer Placeholder 4">
            <a:extLst>
              <a:ext uri="{FF2B5EF4-FFF2-40B4-BE49-F238E27FC236}">
                <a16:creationId xmlns:a16="http://schemas.microsoft.com/office/drawing/2014/main" id="{2A1EDA1E-0D58-413E-A50E-79C5118467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F56DAD-F6A9-46C5-AB5A-6C3D34FCA39B}"/>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3774345514"/>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134B9-B5CB-49CD-A6C3-D4585F5F690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D1E385-00F0-49DC-948B-CC0D079684F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0F266-B921-467F-9631-94CF0B35F952}"/>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12/15/2024</a:t>
            </a:fld>
            <a:endParaRPr lang="en-US"/>
          </a:p>
        </p:txBody>
      </p:sp>
      <p:sp>
        <p:nvSpPr>
          <p:cNvPr id="5" name="Footer Placeholder 4">
            <a:extLst>
              <a:ext uri="{FF2B5EF4-FFF2-40B4-BE49-F238E27FC236}">
                <a16:creationId xmlns:a16="http://schemas.microsoft.com/office/drawing/2014/main" id="{11FE592E-3CFA-4D40-AFA8-DCD36B78FD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148673-DCF9-458A-AA26-C674FA3A4F2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2736145222"/>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07160-4338-C33D-4A10-667170B64D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77091A-4A7F-AFB9-794A-E47EAA05A6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A919EC-A3D2-E749-9D17-517FD4CBA7E7}"/>
              </a:ext>
            </a:extLst>
          </p:cNvPr>
          <p:cNvSpPr>
            <a:spLocks noGrp="1"/>
          </p:cNvSpPr>
          <p:nvPr>
            <p:ph type="dt" sz="half" idx="10"/>
          </p:nvPr>
        </p:nvSpPr>
        <p:spPr/>
        <p:txBody>
          <a:bodyPr/>
          <a:lstStyle/>
          <a:p>
            <a:fld id="{F9BF696E-8A18-4F2D-ACB3-F2AA1F6D4978}" type="datetimeFigureOut">
              <a:rPr lang="en-US" smtClean="0"/>
              <a:t>12/15/2024</a:t>
            </a:fld>
            <a:endParaRPr lang="en-US"/>
          </a:p>
        </p:txBody>
      </p:sp>
      <p:sp>
        <p:nvSpPr>
          <p:cNvPr id="5" name="Footer Placeholder 4">
            <a:extLst>
              <a:ext uri="{FF2B5EF4-FFF2-40B4-BE49-F238E27FC236}">
                <a16:creationId xmlns:a16="http://schemas.microsoft.com/office/drawing/2014/main" id="{871F16FF-9208-45AF-FF1E-25A8CF0A3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1745E1-0549-D7A0-E1B6-E8C227ECC751}"/>
              </a:ext>
            </a:extLst>
          </p:cNvPr>
          <p:cNvSpPr>
            <a:spLocks noGrp="1"/>
          </p:cNvSpPr>
          <p:nvPr>
            <p:ph type="sldNum" sz="quarter" idx="12"/>
          </p:nvPr>
        </p:nvSpPr>
        <p:spPr/>
        <p:txBody>
          <a:bodyPr/>
          <a:lstStyle/>
          <a:p>
            <a:fld id="{5E747EF0-9BAF-4FFE-B5FF-DC9D7A1C9F0D}" type="slidenum">
              <a:rPr lang="en-US" smtClean="0"/>
              <a:t>‹#›</a:t>
            </a:fld>
            <a:endParaRPr lang="en-US"/>
          </a:p>
        </p:txBody>
      </p:sp>
    </p:spTree>
    <p:extLst>
      <p:ext uri="{BB962C8B-B14F-4D97-AF65-F5344CB8AC3E}">
        <p14:creationId xmlns:p14="http://schemas.microsoft.com/office/powerpoint/2010/main" val="3605653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EB5F-893E-BAB6-9AD9-0725AD920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372F44-FABD-30D1-AA67-B0A7F03ECC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70078-49FE-9CF2-3119-FBCED3398B5C}"/>
              </a:ext>
            </a:extLst>
          </p:cNvPr>
          <p:cNvSpPr>
            <a:spLocks noGrp="1"/>
          </p:cNvSpPr>
          <p:nvPr>
            <p:ph type="dt" sz="half" idx="10"/>
          </p:nvPr>
        </p:nvSpPr>
        <p:spPr/>
        <p:txBody>
          <a:bodyPr/>
          <a:lstStyle/>
          <a:p>
            <a:fld id="{F9BF696E-8A18-4F2D-ACB3-F2AA1F6D4978}" type="datetimeFigureOut">
              <a:rPr lang="en-US" smtClean="0"/>
              <a:t>12/15/2024</a:t>
            </a:fld>
            <a:endParaRPr lang="en-US"/>
          </a:p>
        </p:txBody>
      </p:sp>
      <p:sp>
        <p:nvSpPr>
          <p:cNvPr id="5" name="Footer Placeholder 4">
            <a:extLst>
              <a:ext uri="{FF2B5EF4-FFF2-40B4-BE49-F238E27FC236}">
                <a16:creationId xmlns:a16="http://schemas.microsoft.com/office/drawing/2014/main" id="{1B08AD84-1901-9C12-858A-2D9C60D388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E7C11-E7A0-1124-C620-DD7BFE50A57C}"/>
              </a:ext>
            </a:extLst>
          </p:cNvPr>
          <p:cNvSpPr>
            <a:spLocks noGrp="1"/>
          </p:cNvSpPr>
          <p:nvPr>
            <p:ph type="sldNum" sz="quarter" idx="12"/>
          </p:nvPr>
        </p:nvSpPr>
        <p:spPr/>
        <p:txBody>
          <a:bodyPr/>
          <a:lstStyle/>
          <a:p>
            <a:fld id="{5E747EF0-9BAF-4FFE-B5FF-DC9D7A1C9F0D}" type="slidenum">
              <a:rPr lang="en-US" smtClean="0"/>
              <a:t>‹#›</a:t>
            </a:fld>
            <a:endParaRPr lang="en-US"/>
          </a:p>
        </p:txBody>
      </p:sp>
    </p:spTree>
    <p:extLst>
      <p:ext uri="{BB962C8B-B14F-4D97-AF65-F5344CB8AC3E}">
        <p14:creationId xmlns:p14="http://schemas.microsoft.com/office/powerpoint/2010/main" val="1422802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AD78E-8F0F-B867-C3F7-A882064E28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C0247E-723F-1EC7-28AC-BAB3CA2A48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457D0C-31A2-BC45-5AB7-B5823B140592}"/>
              </a:ext>
            </a:extLst>
          </p:cNvPr>
          <p:cNvSpPr>
            <a:spLocks noGrp="1"/>
          </p:cNvSpPr>
          <p:nvPr>
            <p:ph type="dt" sz="half" idx="10"/>
          </p:nvPr>
        </p:nvSpPr>
        <p:spPr/>
        <p:txBody>
          <a:bodyPr/>
          <a:lstStyle/>
          <a:p>
            <a:fld id="{F9BF696E-8A18-4F2D-ACB3-F2AA1F6D4978}" type="datetimeFigureOut">
              <a:rPr lang="en-US" smtClean="0"/>
              <a:t>12/15/2024</a:t>
            </a:fld>
            <a:endParaRPr lang="en-US"/>
          </a:p>
        </p:txBody>
      </p:sp>
      <p:sp>
        <p:nvSpPr>
          <p:cNvPr id="5" name="Footer Placeholder 4">
            <a:extLst>
              <a:ext uri="{FF2B5EF4-FFF2-40B4-BE49-F238E27FC236}">
                <a16:creationId xmlns:a16="http://schemas.microsoft.com/office/drawing/2014/main" id="{0F74E2C3-C588-1520-453C-76B113682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D6E3B-71AE-728C-DC4C-0E10DB350B44}"/>
              </a:ext>
            </a:extLst>
          </p:cNvPr>
          <p:cNvSpPr>
            <a:spLocks noGrp="1"/>
          </p:cNvSpPr>
          <p:nvPr>
            <p:ph type="sldNum" sz="quarter" idx="12"/>
          </p:nvPr>
        </p:nvSpPr>
        <p:spPr/>
        <p:txBody>
          <a:bodyPr/>
          <a:lstStyle/>
          <a:p>
            <a:fld id="{5E747EF0-9BAF-4FFE-B5FF-DC9D7A1C9F0D}" type="slidenum">
              <a:rPr lang="en-US" smtClean="0"/>
              <a:t>‹#›</a:t>
            </a:fld>
            <a:endParaRPr lang="en-US"/>
          </a:p>
        </p:txBody>
      </p:sp>
    </p:spTree>
    <p:extLst>
      <p:ext uri="{BB962C8B-B14F-4D97-AF65-F5344CB8AC3E}">
        <p14:creationId xmlns:p14="http://schemas.microsoft.com/office/powerpoint/2010/main" val="1489704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6AE1-CE82-BE29-D9A6-A4236B202F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9BDA2B-4631-E0CB-9F93-C4C740D9CB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C2FA6D-7139-2C24-5351-2138F78411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D93495-504E-0E85-EE97-C1AF22A7D48D}"/>
              </a:ext>
            </a:extLst>
          </p:cNvPr>
          <p:cNvSpPr>
            <a:spLocks noGrp="1"/>
          </p:cNvSpPr>
          <p:nvPr>
            <p:ph type="dt" sz="half" idx="10"/>
          </p:nvPr>
        </p:nvSpPr>
        <p:spPr/>
        <p:txBody>
          <a:bodyPr/>
          <a:lstStyle/>
          <a:p>
            <a:fld id="{F9BF696E-8A18-4F2D-ACB3-F2AA1F6D4978}" type="datetimeFigureOut">
              <a:rPr lang="en-US" smtClean="0"/>
              <a:t>12/15/2024</a:t>
            </a:fld>
            <a:endParaRPr lang="en-US"/>
          </a:p>
        </p:txBody>
      </p:sp>
      <p:sp>
        <p:nvSpPr>
          <p:cNvPr id="6" name="Footer Placeholder 5">
            <a:extLst>
              <a:ext uri="{FF2B5EF4-FFF2-40B4-BE49-F238E27FC236}">
                <a16:creationId xmlns:a16="http://schemas.microsoft.com/office/drawing/2014/main" id="{EBBEB2AE-D47C-720C-BE57-6ADEC4ACED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A917D4-1CCE-B4C4-5A00-18B9972C93B0}"/>
              </a:ext>
            </a:extLst>
          </p:cNvPr>
          <p:cNvSpPr>
            <a:spLocks noGrp="1"/>
          </p:cNvSpPr>
          <p:nvPr>
            <p:ph type="sldNum" sz="quarter" idx="12"/>
          </p:nvPr>
        </p:nvSpPr>
        <p:spPr/>
        <p:txBody>
          <a:bodyPr/>
          <a:lstStyle/>
          <a:p>
            <a:fld id="{5E747EF0-9BAF-4FFE-B5FF-DC9D7A1C9F0D}" type="slidenum">
              <a:rPr lang="en-US" smtClean="0"/>
              <a:t>‹#›</a:t>
            </a:fld>
            <a:endParaRPr lang="en-US"/>
          </a:p>
        </p:txBody>
      </p:sp>
    </p:spTree>
    <p:extLst>
      <p:ext uri="{BB962C8B-B14F-4D97-AF65-F5344CB8AC3E}">
        <p14:creationId xmlns:p14="http://schemas.microsoft.com/office/powerpoint/2010/main" val="87240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1">
    <p:bg>
      <p:bgPr>
        <a:solidFill>
          <a:srgbClr val="3B3838"/>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F1B51D-0012-4E9F-8420-8855CF266D8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519459">
            <a:off x="-1135523" y="1758457"/>
            <a:ext cx="13731203" cy="5948333"/>
          </a:xfrm>
          <a:prstGeom prst="rect">
            <a:avLst/>
          </a:prstGeom>
        </p:spPr>
      </p:pic>
      <p:sp>
        <p:nvSpPr>
          <p:cNvPr id="5" name="Rectangle 4">
            <a:extLst>
              <a:ext uri="{FF2B5EF4-FFF2-40B4-BE49-F238E27FC236}">
                <a16:creationId xmlns:a16="http://schemas.microsoft.com/office/drawing/2014/main" id="{9CF306DE-00F7-40C3-87B7-D2E598133E3F}"/>
              </a:ext>
            </a:extLst>
          </p:cNvPr>
          <p:cNvSpPr/>
          <p:nvPr userDrawn="1"/>
        </p:nvSpPr>
        <p:spPr>
          <a:xfrm>
            <a:off x="177421" y="163773"/>
            <a:ext cx="11778018" cy="6414447"/>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B8749BE-6BCF-4198-9856-72BEC2709F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18825" y="455462"/>
            <a:ext cx="3892002" cy="1256380"/>
          </a:xfrm>
          <a:prstGeom prst="rect">
            <a:avLst/>
          </a:prstGeom>
        </p:spPr>
      </p:pic>
    </p:spTree>
    <p:extLst>
      <p:ext uri="{BB962C8B-B14F-4D97-AF65-F5344CB8AC3E}">
        <p14:creationId xmlns:p14="http://schemas.microsoft.com/office/powerpoint/2010/main" val="2291048789"/>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E1B6F-D19F-9E51-39E9-83AE82229F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A60E1E-5809-9F9A-D8A7-8F4A997AE9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5724BF-995B-24C8-8B61-DEDDEA06BA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DABE69-2C00-55E3-FE16-74B874739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E3671F-0851-A9DD-5934-50F09D5C90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906724-FF6F-9FEB-E0AA-A0EC2328C32A}"/>
              </a:ext>
            </a:extLst>
          </p:cNvPr>
          <p:cNvSpPr>
            <a:spLocks noGrp="1"/>
          </p:cNvSpPr>
          <p:nvPr>
            <p:ph type="dt" sz="half" idx="10"/>
          </p:nvPr>
        </p:nvSpPr>
        <p:spPr/>
        <p:txBody>
          <a:bodyPr/>
          <a:lstStyle/>
          <a:p>
            <a:fld id="{F9BF696E-8A18-4F2D-ACB3-F2AA1F6D4978}" type="datetimeFigureOut">
              <a:rPr lang="en-US" smtClean="0"/>
              <a:t>12/15/2024</a:t>
            </a:fld>
            <a:endParaRPr lang="en-US"/>
          </a:p>
        </p:txBody>
      </p:sp>
      <p:sp>
        <p:nvSpPr>
          <p:cNvPr id="8" name="Footer Placeholder 7">
            <a:extLst>
              <a:ext uri="{FF2B5EF4-FFF2-40B4-BE49-F238E27FC236}">
                <a16:creationId xmlns:a16="http://schemas.microsoft.com/office/drawing/2014/main" id="{47FED3C5-4920-E3E9-C3B9-BDF6EDC2B5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FC2858-9E61-3F45-DFD9-7B1FDCCC5EC1}"/>
              </a:ext>
            </a:extLst>
          </p:cNvPr>
          <p:cNvSpPr>
            <a:spLocks noGrp="1"/>
          </p:cNvSpPr>
          <p:nvPr>
            <p:ph type="sldNum" sz="quarter" idx="12"/>
          </p:nvPr>
        </p:nvSpPr>
        <p:spPr/>
        <p:txBody>
          <a:bodyPr/>
          <a:lstStyle/>
          <a:p>
            <a:fld id="{5E747EF0-9BAF-4FFE-B5FF-DC9D7A1C9F0D}" type="slidenum">
              <a:rPr lang="en-US" smtClean="0"/>
              <a:t>‹#›</a:t>
            </a:fld>
            <a:endParaRPr lang="en-US"/>
          </a:p>
        </p:txBody>
      </p:sp>
    </p:spTree>
    <p:extLst>
      <p:ext uri="{BB962C8B-B14F-4D97-AF65-F5344CB8AC3E}">
        <p14:creationId xmlns:p14="http://schemas.microsoft.com/office/powerpoint/2010/main" val="3214671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83E9-265B-55D2-E550-5A4DB2A617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EAF1F0-117C-061E-0E32-8D0C3320F3EE}"/>
              </a:ext>
            </a:extLst>
          </p:cNvPr>
          <p:cNvSpPr>
            <a:spLocks noGrp="1"/>
          </p:cNvSpPr>
          <p:nvPr>
            <p:ph type="dt" sz="half" idx="10"/>
          </p:nvPr>
        </p:nvSpPr>
        <p:spPr/>
        <p:txBody>
          <a:bodyPr/>
          <a:lstStyle/>
          <a:p>
            <a:fld id="{F9BF696E-8A18-4F2D-ACB3-F2AA1F6D4978}" type="datetimeFigureOut">
              <a:rPr lang="en-US" smtClean="0"/>
              <a:t>12/15/2024</a:t>
            </a:fld>
            <a:endParaRPr lang="en-US"/>
          </a:p>
        </p:txBody>
      </p:sp>
      <p:sp>
        <p:nvSpPr>
          <p:cNvPr id="4" name="Footer Placeholder 3">
            <a:extLst>
              <a:ext uri="{FF2B5EF4-FFF2-40B4-BE49-F238E27FC236}">
                <a16:creationId xmlns:a16="http://schemas.microsoft.com/office/drawing/2014/main" id="{29E73B2A-173E-83F6-2F08-F611160D7D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E36B53-EF73-A1A9-8187-40B6E99E39E6}"/>
              </a:ext>
            </a:extLst>
          </p:cNvPr>
          <p:cNvSpPr>
            <a:spLocks noGrp="1"/>
          </p:cNvSpPr>
          <p:nvPr>
            <p:ph type="sldNum" sz="quarter" idx="12"/>
          </p:nvPr>
        </p:nvSpPr>
        <p:spPr/>
        <p:txBody>
          <a:bodyPr/>
          <a:lstStyle/>
          <a:p>
            <a:fld id="{5E747EF0-9BAF-4FFE-B5FF-DC9D7A1C9F0D}" type="slidenum">
              <a:rPr lang="en-US" smtClean="0"/>
              <a:t>‹#›</a:t>
            </a:fld>
            <a:endParaRPr lang="en-US"/>
          </a:p>
        </p:txBody>
      </p:sp>
    </p:spTree>
    <p:extLst>
      <p:ext uri="{BB962C8B-B14F-4D97-AF65-F5344CB8AC3E}">
        <p14:creationId xmlns:p14="http://schemas.microsoft.com/office/powerpoint/2010/main" val="3158878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D13C44-34BB-E668-FA24-0C2367B0F72D}"/>
              </a:ext>
            </a:extLst>
          </p:cNvPr>
          <p:cNvSpPr>
            <a:spLocks noGrp="1"/>
          </p:cNvSpPr>
          <p:nvPr>
            <p:ph type="dt" sz="half" idx="10"/>
          </p:nvPr>
        </p:nvSpPr>
        <p:spPr/>
        <p:txBody>
          <a:bodyPr/>
          <a:lstStyle/>
          <a:p>
            <a:fld id="{F9BF696E-8A18-4F2D-ACB3-F2AA1F6D4978}" type="datetimeFigureOut">
              <a:rPr lang="en-US" smtClean="0"/>
              <a:t>12/15/2024</a:t>
            </a:fld>
            <a:endParaRPr lang="en-US"/>
          </a:p>
        </p:txBody>
      </p:sp>
      <p:sp>
        <p:nvSpPr>
          <p:cNvPr id="3" name="Footer Placeholder 2">
            <a:extLst>
              <a:ext uri="{FF2B5EF4-FFF2-40B4-BE49-F238E27FC236}">
                <a16:creationId xmlns:a16="http://schemas.microsoft.com/office/drawing/2014/main" id="{B350A3FD-3704-31E1-1434-0433559CAC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609141-7F95-1D69-2C74-9C5BE0F8E70A}"/>
              </a:ext>
            </a:extLst>
          </p:cNvPr>
          <p:cNvSpPr>
            <a:spLocks noGrp="1"/>
          </p:cNvSpPr>
          <p:nvPr>
            <p:ph type="sldNum" sz="quarter" idx="12"/>
          </p:nvPr>
        </p:nvSpPr>
        <p:spPr/>
        <p:txBody>
          <a:bodyPr/>
          <a:lstStyle/>
          <a:p>
            <a:fld id="{5E747EF0-9BAF-4FFE-B5FF-DC9D7A1C9F0D}" type="slidenum">
              <a:rPr lang="en-US" smtClean="0"/>
              <a:t>‹#›</a:t>
            </a:fld>
            <a:endParaRPr lang="en-US"/>
          </a:p>
        </p:txBody>
      </p:sp>
    </p:spTree>
    <p:extLst>
      <p:ext uri="{BB962C8B-B14F-4D97-AF65-F5344CB8AC3E}">
        <p14:creationId xmlns:p14="http://schemas.microsoft.com/office/powerpoint/2010/main" val="1593747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39F9B-C6AD-B0C3-52E0-EE7F7EB7E5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38ED0-E183-3096-DF14-0D2853145C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9667F6-BE3E-7409-E24C-ABCC4AB93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EA65CC-B9E0-9047-C32D-6DC5411E915D}"/>
              </a:ext>
            </a:extLst>
          </p:cNvPr>
          <p:cNvSpPr>
            <a:spLocks noGrp="1"/>
          </p:cNvSpPr>
          <p:nvPr>
            <p:ph type="dt" sz="half" idx="10"/>
          </p:nvPr>
        </p:nvSpPr>
        <p:spPr/>
        <p:txBody>
          <a:bodyPr/>
          <a:lstStyle/>
          <a:p>
            <a:fld id="{F9BF696E-8A18-4F2D-ACB3-F2AA1F6D4978}" type="datetimeFigureOut">
              <a:rPr lang="en-US" smtClean="0"/>
              <a:t>12/15/2024</a:t>
            </a:fld>
            <a:endParaRPr lang="en-US"/>
          </a:p>
        </p:txBody>
      </p:sp>
      <p:sp>
        <p:nvSpPr>
          <p:cNvPr id="6" name="Footer Placeholder 5">
            <a:extLst>
              <a:ext uri="{FF2B5EF4-FFF2-40B4-BE49-F238E27FC236}">
                <a16:creationId xmlns:a16="http://schemas.microsoft.com/office/drawing/2014/main" id="{C9B246DF-0E58-4983-E48A-907247E87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07CE3C-0167-7878-4510-BF63C5B83C17}"/>
              </a:ext>
            </a:extLst>
          </p:cNvPr>
          <p:cNvSpPr>
            <a:spLocks noGrp="1"/>
          </p:cNvSpPr>
          <p:nvPr>
            <p:ph type="sldNum" sz="quarter" idx="12"/>
          </p:nvPr>
        </p:nvSpPr>
        <p:spPr/>
        <p:txBody>
          <a:bodyPr/>
          <a:lstStyle/>
          <a:p>
            <a:fld id="{5E747EF0-9BAF-4FFE-B5FF-DC9D7A1C9F0D}" type="slidenum">
              <a:rPr lang="en-US" smtClean="0"/>
              <a:t>‹#›</a:t>
            </a:fld>
            <a:endParaRPr lang="en-US"/>
          </a:p>
        </p:txBody>
      </p:sp>
    </p:spTree>
    <p:extLst>
      <p:ext uri="{BB962C8B-B14F-4D97-AF65-F5344CB8AC3E}">
        <p14:creationId xmlns:p14="http://schemas.microsoft.com/office/powerpoint/2010/main" val="650809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90C8-3CBA-9F76-308D-A2C2E8D274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332B88-BE71-2EBC-04B0-5D560ECB0B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908AAD-7052-F672-3C22-7B6DA4AE2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34880-88CD-2509-C939-8F9426DDDA1D}"/>
              </a:ext>
            </a:extLst>
          </p:cNvPr>
          <p:cNvSpPr>
            <a:spLocks noGrp="1"/>
          </p:cNvSpPr>
          <p:nvPr>
            <p:ph type="dt" sz="half" idx="10"/>
          </p:nvPr>
        </p:nvSpPr>
        <p:spPr/>
        <p:txBody>
          <a:bodyPr/>
          <a:lstStyle/>
          <a:p>
            <a:fld id="{F9BF696E-8A18-4F2D-ACB3-F2AA1F6D4978}" type="datetimeFigureOut">
              <a:rPr lang="en-US" smtClean="0"/>
              <a:t>12/15/2024</a:t>
            </a:fld>
            <a:endParaRPr lang="en-US"/>
          </a:p>
        </p:txBody>
      </p:sp>
      <p:sp>
        <p:nvSpPr>
          <p:cNvPr id="6" name="Footer Placeholder 5">
            <a:extLst>
              <a:ext uri="{FF2B5EF4-FFF2-40B4-BE49-F238E27FC236}">
                <a16:creationId xmlns:a16="http://schemas.microsoft.com/office/drawing/2014/main" id="{5DEF850B-11E4-64DC-3FA7-A076A2869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189060-6AFA-775A-448F-5A8B0588F179}"/>
              </a:ext>
            </a:extLst>
          </p:cNvPr>
          <p:cNvSpPr>
            <a:spLocks noGrp="1"/>
          </p:cNvSpPr>
          <p:nvPr>
            <p:ph type="sldNum" sz="quarter" idx="12"/>
          </p:nvPr>
        </p:nvSpPr>
        <p:spPr/>
        <p:txBody>
          <a:bodyPr/>
          <a:lstStyle/>
          <a:p>
            <a:fld id="{5E747EF0-9BAF-4FFE-B5FF-DC9D7A1C9F0D}" type="slidenum">
              <a:rPr lang="en-US" smtClean="0"/>
              <a:t>‹#›</a:t>
            </a:fld>
            <a:endParaRPr lang="en-US"/>
          </a:p>
        </p:txBody>
      </p:sp>
    </p:spTree>
    <p:extLst>
      <p:ext uri="{BB962C8B-B14F-4D97-AF65-F5344CB8AC3E}">
        <p14:creationId xmlns:p14="http://schemas.microsoft.com/office/powerpoint/2010/main" val="3702143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62BB-54DF-1F0F-39FF-044B3074D2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25A507-A4B1-4EB5-0F2E-6D288ACEDD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9341E-0F2C-F713-BFB1-6F7F62DC2494}"/>
              </a:ext>
            </a:extLst>
          </p:cNvPr>
          <p:cNvSpPr>
            <a:spLocks noGrp="1"/>
          </p:cNvSpPr>
          <p:nvPr>
            <p:ph type="dt" sz="half" idx="10"/>
          </p:nvPr>
        </p:nvSpPr>
        <p:spPr/>
        <p:txBody>
          <a:bodyPr/>
          <a:lstStyle/>
          <a:p>
            <a:fld id="{F9BF696E-8A18-4F2D-ACB3-F2AA1F6D4978}" type="datetimeFigureOut">
              <a:rPr lang="en-US" smtClean="0"/>
              <a:t>12/15/2024</a:t>
            </a:fld>
            <a:endParaRPr lang="en-US"/>
          </a:p>
        </p:txBody>
      </p:sp>
      <p:sp>
        <p:nvSpPr>
          <p:cNvPr id="5" name="Footer Placeholder 4">
            <a:extLst>
              <a:ext uri="{FF2B5EF4-FFF2-40B4-BE49-F238E27FC236}">
                <a16:creationId xmlns:a16="http://schemas.microsoft.com/office/drawing/2014/main" id="{9426DB85-EE30-2AB1-5D73-23AE23D22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96232-9DE3-DAC2-F336-B8E0C42E2329}"/>
              </a:ext>
            </a:extLst>
          </p:cNvPr>
          <p:cNvSpPr>
            <a:spLocks noGrp="1"/>
          </p:cNvSpPr>
          <p:nvPr>
            <p:ph type="sldNum" sz="quarter" idx="12"/>
          </p:nvPr>
        </p:nvSpPr>
        <p:spPr/>
        <p:txBody>
          <a:bodyPr/>
          <a:lstStyle/>
          <a:p>
            <a:fld id="{5E747EF0-9BAF-4FFE-B5FF-DC9D7A1C9F0D}" type="slidenum">
              <a:rPr lang="en-US" smtClean="0"/>
              <a:t>‹#›</a:t>
            </a:fld>
            <a:endParaRPr lang="en-US"/>
          </a:p>
        </p:txBody>
      </p:sp>
    </p:spTree>
    <p:extLst>
      <p:ext uri="{BB962C8B-B14F-4D97-AF65-F5344CB8AC3E}">
        <p14:creationId xmlns:p14="http://schemas.microsoft.com/office/powerpoint/2010/main" val="4119613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B5C7A7-8CBD-0F30-B867-75DBC262D6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5D66FD-A63F-B196-C618-3541A11553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9E0FE-2444-E8B8-E8CF-EE3DB662AF46}"/>
              </a:ext>
            </a:extLst>
          </p:cNvPr>
          <p:cNvSpPr>
            <a:spLocks noGrp="1"/>
          </p:cNvSpPr>
          <p:nvPr>
            <p:ph type="dt" sz="half" idx="10"/>
          </p:nvPr>
        </p:nvSpPr>
        <p:spPr/>
        <p:txBody>
          <a:bodyPr/>
          <a:lstStyle/>
          <a:p>
            <a:fld id="{F9BF696E-8A18-4F2D-ACB3-F2AA1F6D4978}" type="datetimeFigureOut">
              <a:rPr lang="en-US" smtClean="0"/>
              <a:t>12/15/2024</a:t>
            </a:fld>
            <a:endParaRPr lang="en-US"/>
          </a:p>
        </p:txBody>
      </p:sp>
      <p:sp>
        <p:nvSpPr>
          <p:cNvPr id="5" name="Footer Placeholder 4">
            <a:extLst>
              <a:ext uri="{FF2B5EF4-FFF2-40B4-BE49-F238E27FC236}">
                <a16:creationId xmlns:a16="http://schemas.microsoft.com/office/drawing/2014/main" id="{16E44F56-F99B-5F19-D820-5FD6F45B6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50278-E5C2-2706-7CEE-10B4B18C7B0C}"/>
              </a:ext>
            </a:extLst>
          </p:cNvPr>
          <p:cNvSpPr>
            <a:spLocks noGrp="1"/>
          </p:cNvSpPr>
          <p:nvPr>
            <p:ph type="sldNum" sz="quarter" idx="12"/>
          </p:nvPr>
        </p:nvSpPr>
        <p:spPr/>
        <p:txBody>
          <a:bodyPr/>
          <a:lstStyle/>
          <a:p>
            <a:fld id="{5E747EF0-9BAF-4FFE-B5FF-DC9D7A1C9F0D}" type="slidenum">
              <a:rPr lang="en-US" smtClean="0"/>
              <a:t>‹#›</a:t>
            </a:fld>
            <a:endParaRPr lang="en-US"/>
          </a:p>
        </p:txBody>
      </p:sp>
    </p:spTree>
    <p:extLst>
      <p:ext uri="{BB962C8B-B14F-4D97-AF65-F5344CB8AC3E}">
        <p14:creationId xmlns:p14="http://schemas.microsoft.com/office/powerpoint/2010/main" val="2535115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6CCB2"/>
        </a:solidFill>
        <a:effectLst/>
      </p:bgPr>
    </p:bg>
    <p:spTree>
      <p:nvGrpSpPr>
        <p:cNvPr id="1" name=""/>
        <p:cNvGrpSpPr/>
        <p:nvPr/>
      </p:nvGrpSpPr>
      <p:grpSpPr>
        <a:xfrm>
          <a:off x="0" y="0"/>
          <a:ext cx="0" cy="0"/>
          <a:chOff x="0" y="0"/>
          <a:chExt cx="0" cy="0"/>
        </a:xfrm>
      </p:grpSpPr>
      <p:grpSp>
        <p:nvGrpSpPr>
          <p:cNvPr id="157" name="Group 156">
            <a:extLst>
              <a:ext uri="{FF2B5EF4-FFF2-40B4-BE49-F238E27FC236}">
                <a16:creationId xmlns:a16="http://schemas.microsoft.com/office/drawing/2014/main" id="{C3A51584-F643-4FA1-BAAF-8EA67E8F3BC0}"/>
              </a:ext>
            </a:extLst>
          </p:cNvPr>
          <p:cNvGrpSpPr/>
          <p:nvPr userDrawn="1"/>
        </p:nvGrpSpPr>
        <p:grpSpPr>
          <a:xfrm>
            <a:off x="-20776" y="-22302"/>
            <a:ext cx="12211250" cy="6880302"/>
            <a:chOff x="-9625" y="-22302"/>
            <a:chExt cx="12211250" cy="7033770"/>
          </a:xfrm>
        </p:grpSpPr>
        <p:cxnSp>
          <p:nvCxnSpPr>
            <p:cNvPr id="28" name="Straight Connector 27">
              <a:extLst>
                <a:ext uri="{FF2B5EF4-FFF2-40B4-BE49-F238E27FC236}">
                  <a16:creationId xmlns:a16="http://schemas.microsoft.com/office/drawing/2014/main" id="{16A73372-7BC5-404E-9FED-A4C4DDFAAF3C}"/>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144300-A2D2-4A03-A06C-4E274C2E17E3}"/>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3E6502-B28F-4DEC-9CE7-E58BD4AA952E}"/>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911A156-7D09-42AE-8967-6CD01C284CFD}"/>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9A2D391-5A8D-455D-99DE-113CA598C1BF}"/>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C6611CD-BDAF-4A04-AC6E-99427A265D5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5A0BB79-7208-440D-86C3-0414BC2D661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35A9A38-23FA-433B-98B8-0201FD4123A9}"/>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F7C43E1-241A-4F1E-A77E-E93415452466}"/>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712874-53A5-4D6A-AC53-EB06554FCC7F}"/>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45B6606-8C62-4700-8D59-2D85B2AC1076}"/>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C64254A-1421-4793-A9EB-EEE6FC70AD95}"/>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6C436F-7ADF-4046-AF1F-6BA571651A8F}"/>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4A19A17-D506-4017-A3FE-A3C641F34015}"/>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DB2BC4F-982E-4C91-B727-4A2F36C4CEB0}"/>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FEEB591-BB1A-4645-97DF-062B01F55A45}"/>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21413C5-6476-4199-B817-CBFE2651BD24}"/>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C326729-5853-4151-B465-8A629F4195F8}"/>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CB88357-F95D-417F-9CD6-4E07A949CAA5}"/>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30C85EF8-E9B1-4742-9284-568F056186C6}"/>
                </a:ext>
              </a:extLst>
            </p:cNvPr>
            <p:cNvGrpSpPr/>
            <p:nvPr userDrawn="1"/>
          </p:nvGrpSpPr>
          <p:grpSpPr>
            <a:xfrm>
              <a:off x="2100687" y="-22302"/>
              <a:ext cx="27981" cy="7003011"/>
              <a:chOff x="2100687" y="0"/>
              <a:chExt cx="27981" cy="7003011"/>
            </a:xfrm>
          </p:grpSpPr>
          <p:cxnSp>
            <p:nvCxnSpPr>
              <p:cNvPr id="57" name="Straight Connector 56">
                <a:extLst>
                  <a:ext uri="{FF2B5EF4-FFF2-40B4-BE49-F238E27FC236}">
                    <a16:creationId xmlns:a16="http://schemas.microsoft.com/office/drawing/2014/main" id="{DE015C8F-1A85-4130-861B-A6BB7A59C4BA}"/>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66AA5D6-F092-4694-ACCD-0529204FD6F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04C59B7-12B4-4C85-A2A5-1D11C6D78ABF}"/>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38F20D2-50DB-4565-9C5C-825BA34557DA}"/>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8FCA50B-0764-4887-96D3-8DFEABF9098B}"/>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C75AF2B-0F27-405B-A853-23052A47FA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CC316F3-DBB0-466F-9228-2FB359853484}"/>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4309FFD8-4644-423B-8D22-223EDCD3F07E}"/>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100F46-C901-471F-A0FB-ACA2F44E65DB}"/>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DFD88F2-DA7F-4567-861B-BAEF0515B854}"/>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FDBB5F-F169-426C-A6AA-CE013B214B5E}"/>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81D281A-AC95-4C89-A410-D1E3566D416C}"/>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DA214568-4D6B-4850-B580-1291020146B3}"/>
                </a:ext>
              </a:extLst>
            </p:cNvPr>
            <p:cNvGrpSpPr/>
            <p:nvPr userDrawn="1"/>
          </p:nvGrpSpPr>
          <p:grpSpPr>
            <a:xfrm>
              <a:off x="2957132" y="458802"/>
              <a:ext cx="9625" cy="5959643"/>
              <a:chOff x="1346824" y="603185"/>
              <a:chExt cx="9625" cy="5959643"/>
            </a:xfrm>
          </p:grpSpPr>
          <p:cxnSp>
            <p:nvCxnSpPr>
              <p:cNvPr id="74" name="Straight Connector 73">
                <a:extLst>
                  <a:ext uri="{FF2B5EF4-FFF2-40B4-BE49-F238E27FC236}">
                    <a16:creationId xmlns:a16="http://schemas.microsoft.com/office/drawing/2014/main" id="{1376C9EA-1E45-4EFC-9781-D2DAD1A46320}"/>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C33A980-7E8B-41EE-889D-0FF0806FB1E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451E3DE-F556-4E40-AA0A-446450B30D5D}"/>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DBC1EE8-3466-486E-B7C6-2DFBC6C8EE6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9624981-B4EE-44FD-A9A4-B1640F5EA48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AE492BD-98A3-4535-8068-B5C7F9C54911}"/>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8F915A50-73D4-43C0-B536-D626CE422064}"/>
                </a:ext>
              </a:extLst>
            </p:cNvPr>
            <p:cNvGrpSpPr/>
            <p:nvPr userDrawn="1"/>
          </p:nvGrpSpPr>
          <p:grpSpPr>
            <a:xfrm>
              <a:off x="3801610" y="-13845"/>
              <a:ext cx="27981" cy="7003011"/>
              <a:chOff x="2100687" y="0"/>
              <a:chExt cx="27981" cy="7003011"/>
            </a:xfrm>
          </p:grpSpPr>
          <p:cxnSp>
            <p:nvCxnSpPr>
              <p:cNvPr id="83" name="Straight Connector 82">
                <a:extLst>
                  <a:ext uri="{FF2B5EF4-FFF2-40B4-BE49-F238E27FC236}">
                    <a16:creationId xmlns:a16="http://schemas.microsoft.com/office/drawing/2014/main" id="{2C2C787A-33AE-4130-837E-0A94F55C5460}"/>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C2C351D-19A6-42EC-9E27-919EF38EBA41}"/>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C726670-2D30-4398-8A64-B306B55F028F}"/>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388B023-A9FD-47A8-89D0-C9B96E2D3261}"/>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5EC7C5D-ACC0-4631-9885-67D839034C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6858911-877A-4E03-8BD0-B51597200258}"/>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07ABFFC-AB82-4E0A-AE0C-6807CFA0B0B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3393D104-C15E-4082-94D7-6B337BE8F25F}"/>
                </a:ext>
              </a:extLst>
            </p:cNvPr>
            <p:cNvGrpSpPr/>
            <p:nvPr userDrawn="1"/>
          </p:nvGrpSpPr>
          <p:grpSpPr>
            <a:xfrm>
              <a:off x="4761271" y="442920"/>
              <a:ext cx="9625" cy="5959643"/>
              <a:chOff x="1346824" y="603185"/>
              <a:chExt cx="9625" cy="5959643"/>
            </a:xfrm>
          </p:grpSpPr>
          <p:cxnSp>
            <p:nvCxnSpPr>
              <p:cNvPr id="98" name="Straight Connector 97">
                <a:extLst>
                  <a:ext uri="{FF2B5EF4-FFF2-40B4-BE49-F238E27FC236}">
                    <a16:creationId xmlns:a16="http://schemas.microsoft.com/office/drawing/2014/main" id="{AE38DCD2-4088-4117-AB65-2BC4CBC44CD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3F33167-17E3-4A15-823C-82421AB4D904}"/>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6005BA8-BE1B-426F-8466-2A47317B43D2}"/>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DF8F94C-9694-4AEF-AC58-5ED00DEDFC04}"/>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FD878A1-39D9-4710-91C1-0E7EA5084B8B}"/>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6722798-8283-4511-AEBF-B265C92B746B}"/>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271AD5AF-7A38-4216-9D6F-C314D9083B3A}"/>
                </a:ext>
              </a:extLst>
            </p:cNvPr>
            <p:cNvGrpSpPr/>
            <p:nvPr userDrawn="1"/>
          </p:nvGrpSpPr>
          <p:grpSpPr>
            <a:xfrm>
              <a:off x="5794269" y="-5980"/>
              <a:ext cx="27981" cy="7003011"/>
              <a:chOff x="2100687" y="0"/>
              <a:chExt cx="27981" cy="7003011"/>
            </a:xfrm>
          </p:grpSpPr>
          <p:cxnSp>
            <p:nvCxnSpPr>
              <p:cNvPr id="105" name="Straight Connector 104">
                <a:extLst>
                  <a:ext uri="{FF2B5EF4-FFF2-40B4-BE49-F238E27FC236}">
                    <a16:creationId xmlns:a16="http://schemas.microsoft.com/office/drawing/2014/main" id="{F7DDEED3-BA2F-46C0-9C5B-EEDDBE8FDAF6}"/>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C29AEC-0443-43BD-82B7-28E93ED2990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9446D39-5BDE-4DCF-BCE6-A02517B1A942}"/>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2D2736E-B81F-4887-85EF-2A6EC74FDD1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98E81FC-029D-49A9-B2DF-46442170EE5E}"/>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1B21A62-9D14-4588-8796-C9BF0B2A74D8}"/>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E99F234-530C-47AD-BCBE-794A6839562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0174F2EA-487B-4180-A40C-D9A93A3CA611}"/>
                </a:ext>
              </a:extLst>
            </p:cNvPr>
            <p:cNvGrpSpPr/>
            <p:nvPr userDrawn="1"/>
          </p:nvGrpSpPr>
          <p:grpSpPr>
            <a:xfrm>
              <a:off x="6753930" y="439634"/>
              <a:ext cx="9625" cy="5959643"/>
              <a:chOff x="1346824" y="603185"/>
              <a:chExt cx="9625" cy="5959643"/>
            </a:xfrm>
          </p:grpSpPr>
          <p:cxnSp>
            <p:nvCxnSpPr>
              <p:cNvPr id="113" name="Straight Connector 112">
                <a:extLst>
                  <a:ext uri="{FF2B5EF4-FFF2-40B4-BE49-F238E27FC236}">
                    <a16:creationId xmlns:a16="http://schemas.microsoft.com/office/drawing/2014/main" id="{546B5655-112B-4F08-B705-06F9BF4D32DE}"/>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121C384-D409-4162-9167-B2066766854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DE22978-A423-4F61-BCBB-C72DE2E14E36}"/>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9C93E67-C60A-4D0B-9CEB-4375218A3EEB}"/>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0105913-7B24-4105-A5D8-1BC005F890F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9835FC2-E17F-4FB5-B9E0-3FA78057D63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5FBA48C1-044A-4CCC-86BE-B43F2AD8BD09}"/>
                </a:ext>
              </a:extLst>
            </p:cNvPr>
            <p:cNvGrpSpPr/>
            <p:nvPr userDrawn="1"/>
          </p:nvGrpSpPr>
          <p:grpSpPr>
            <a:xfrm>
              <a:off x="7851669" y="8457"/>
              <a:ext cx="27981" cy="7003011"/>
              <a:chOff x="2100687" y="0"/>
              <a:chExt cx="27981" cy="7003011"/>
            </a:xfrm>
          </p:grpSpPr>
          <p:cxnSp>
            <p:nvCxnSpPr>
              <p:cNvPr id="120" name="Straight Connector 119">
                <a:extLst>
                  <a:ext uri="{FF2B5EF4-FFF2-40B4-BE49-F238E27FC236}">
                    <a16:creationId xmlns:a16="http://schemas.microsoft.com/office/drawing/2014/main" id="{CBBEFDC9-211D-4705-A8AF-2384BABC96F5}"/>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56FF15D-A705-4C1A-804F-8DCAA4D7C30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C77AC35-87D4-4B54-98EB-D4398C06CA6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41FD3AC-6988-43CF-A471-CBC4724D5DC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3588005-9F47-463B-8E8F-54CCD969361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C7F6FAF-005E-4F87-9059-3304A9E69A9A}"/>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B01FC4A-26E1-4A7E-86FF-62AB9983D9BD}"/>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8CFF748D-C715-4061-BCC3-329640B601B5}"/>
                </a:ext>
              </a:extLst>
            </p:cNvPr>
            <p:cNvGrpSpPr/>
            <p:nvPr userDrawn="1"/>
          </p:nvGrpSpPr>
          <p:grpSpPr>
            <a:xfrm>
              <a:off x="10101299" y="8457"/>
              <a:ext cx="27981" cy="7003011"/>
              <a:chOff x="2100687" y="0"/>
              <a:chExt cx="27981" cy="7003011"/>
            </a:xfrm>
          </p:grpSpPr>
          <p:cxnSp>
            <p:nvCxnSpPr>
              <p:cNvPr id="128" name="Straight Connector 127">
                <a:extLst>
                  <a:ext uri="{FF2B5EF4-FFF2-40B4-BE49-F238E27FC236}">
                    <a16:creationId xmlns:a16="http://schemas.microsoft.com/office/drawing/2014/main" id="{91AB16AA-3CC1-4A76-AE05-15196EFBCE5B}"/>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9A1C62F-9D66-4F4E-AAE6-7C7005AE4F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613A4ED-9EAA-47B2-AD5D-DA71AAB41A5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FE50030-9B92-4A99-A41B-F2C466B15B7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28EFD90-CCE9-46F9-AB63-FB6984B326C4}"/>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93B78B3-BAD7-4986-A57F-8AF825762213}"/>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235D1C4-0B6F-4971-8BEC-F99C8B244E9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A9168262-36FD-47EB-B89A-07EB4064E53D}"/>
                </a:ext>
              </a:extLst>
            </p:cNvPr>
            <p:cNvGrpSpPr/>
            <p:nvPr userDrawn="1"/>
          </p:nvGrpSpPr>
          <p:grpSpPr>
            <a:xfrm>
              <a:off x="9050610" y="450785"/>
              <a:ext cx="9625" cy="5959643"/>
              <a:chOff x="1346824" y="603185"/>
              <a:chExt cx="9625" cy="5959643"/>
            </a:xfrm>
          </p:grpSpPr>
          <p:cxnSp>
            <p:nvCxnSpPr>
              <p:cNvPr id="136" name="Straight Connector 135">
                <a:extLst>
                  <a:ext uri="{FF2B5EF4-FFF2-40B4-BE49-F238E27FC236}">
                    <a16:creationId xmlns:a16="http://schemas.microsoft.com/office/drawing/2014/main" id="{874C1388-A61B-4606-B171-C58B8C7FAA7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0E2858E-FD80-4928-A9E8-11A096F2AB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DD578C3-2AEB-4A81-BB2C-B35BB3F34B9D}"/>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059EE53-9C3C-448B-974C-AB983A53EE2B}"/>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7330522-E5CA-40F1-ACF0-FC192748C4E6}"/>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B692E2D-04BC-448C-8266-AAB08CC105FB}"/>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774564F4-66D7-4F46-82A0-1725188E3E19}"/>
                </a:ext>
              </a:extLst>
            </p:cNvPr>
            <p:cNvGrpSpPr/>
            <p:nvPr userDrawn="1"/>
          </p:nvGrpSpPr>
          <p:grpSpPr>
            <a:xfrm>
              <a:off x="11337827" y="427153"/>
              <a:ext cx="9625" cy="5959643"/>
              <a:chOff x="1346824" y="603185"/>
              <a:chExt cx="9625" cy="5959643"/>
            </a:xfrm>
          </p:grpSpPr>
          <p:cxnSp>
            <p:nvCxnSpPr>
              <p:cNvPr id="143" name="Straight Connector 142">
                <a:extLst>
                  <a:ext uri="{FF2B5EF4-FFF2-40B4-BE49-F238E27FC236}">
                    <a16:creationId xmlns:a16="http://schemas.microsoft.com/office/drawing/2014/main" id="{DB018B83-0A70-49EA-B4C7-DE667D09E0F7}"/>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11D35DE-4428-4BFC-ADB6-C730B12CE305}"/>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1A300AC-C71A-4DB7-A44F-112E04E9CC4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A61FCFF-037D-404D-867B-8BDE6720ED94}"/>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EFD26E2-A2D5-4472-B793-CD21F3A6C5D6}"/>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EBDDFED-59D7-49B4-A10B-3E9937AE4204}"/>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CC52886F-D6F4-41EA-AF44-63F524419F83}"/>
                </a:ext>
              </a:extLst>
            </p:cNvPr>
            <p:cNvGrpSpPr/>
            <p:nvPr userDrawn="1"/>
          </p:nvGrpSpPr>
          <p:grpSpPr>
            <a:xfrm>
              <a:off x="384172" y="-5980"/>
              <a:ext cx="27981" cy="7003011"/>
              <a:chOff x="2100687" y="0"/>
              <a:chExt cx="27981" cy="7003011"/>
            </a:xfrm>
          </p:grpSpPr>
          <p:cxnSp>
            <p:nvCxnSpPr>
              <p:cNvPr id="150" name="Straight Connector 149">
                <a:extLst>
                  <a:ext uri="{FF2B5EF4-FFF2-40B4-BE49-F238E27FC236}">
                    <a16:creationId xmlns:a16="http://schemas.microsoft.com/office/drawing/2014/main" id="{86BD0060-A45D-4DF8-9578-2C305E5789EA}"/>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1A12FB9-BD9B-46F0-B885-513F52ADE9AE}"/>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A66D3EF-D48E-4848-8548-6F979D62EFE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EA9737C-6186-4B0D-A3A4-16B8821440F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C70383C-D008-4876-AA83-3970CB602FB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C40AD8E-1D5F-4680-9C32-9C838FB0930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8B570FD-A1EC-4A46-988B-2E6466DAB455}"/>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033" name="Rectangle 1032">
            <a:extLst>
              <a:ext uri="{FF2B5EF4-FFF2-40B4-BE49-F238E27FC236}">
                <a16:creationId xmlns:a16="http://schemas.microsoft.com/office/drawing/2014/main" id="{430CDB73-8175-4E4F-B191-B8B54FC4004D}"/>
              </a:ext>
            </a:extLst>
          </p:cNvPr>
          <p:cNvSpPr/>
          <p:nvPr userDrawn="1"/>
        </p:nvSpPr>
        <p:spPr>
          <a:xfrm>
            <a:off x="-42045" y="1115179"/>
            <a:ext cx="12245287" cy="5745571"/>
          </a:xfrm>
          <a:prstGeom prst="rect">
            <a:avLst/>
          </a:prstGeom>
          <a:solidFill>
            <a:srgbClr val="EDE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6" name="Group 1065">
            <a:extLst>
              <a:ext uri="{FF2B5EF4-FFF2-40B4-BE49-F238E27FC236}">
                <a16:creationId xmlns:a16="http://schemas.microsoft.com/office/drawing/2014/main" id="{AB6C3D0D-F7D6-4F91-AFE1-112B3AE7DFB4}"/>
              </a:ext>
            </a:extLst>
          </p:cNvPr>
          <p:cNvGrpSpPr/>
          <p:nvPr userDrawn="1"/>
        </p:nvGrpSpPr>
        <p:grpSpPr>
          <a:xfrm>
            <a:off x="9323713" y="945931"/>
            <a:ext cx="2495266" cy="4684295"/>
            <a:chOff x="8831242" y="1669125"/>
            <a:chExt cx="2856313" cy="4013242"/>
          </a:xfrm>
        </p:grpSpPr>
        <p:sp>
          <p:nvSpPr>
            <p:cNvPr id="1037" name="Rectangle 1036">
              <a:extLst>
                <a:ext uri="{FF2B5EF4-FFF2-40B4-BE49-F238E27FC236}">
                  <a16:creationId xmlns:a16="http://schemas.microsoft.com/office/drawing/2014/main" id="{44A9F831-A1C6-40D6-A18F-24A01327FC14}"/>
                </a:ext>
              </a:extLst>
            </p:cNvPr>
            <p:cNvSpPr/>
            <p:nvPr userDrawn="1"/>
          </p:nvSpPr>
          <p:spPr>
            <a:xfrm>
              <a:off x="8831242" y="1718725"/>
              <a:ext cx="2856313" cy="3958506"/>
            </a:xfrm>
            <a:prstGeom prst="rect">
              <a:avLst/>
            </a:prstGeom>
            <a:solidFill>
              <a:srgbClr val="D0B998">
                <a:alpha val="81000"/>
              </a:srgbClr>
            </a:solidFill>
            <a:ln w="187325">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E4EBF347-F0B8-4264-B8E8-55CC9308928D}"/>
                </a:ext>
              </a:extLst>
            </p:cNvPr>
            <p:cNvSpPr/>
            <p:nvPr userDrawn="1"/>
          </p:nvSpPr>
          <p:spPr>
            <a:xfrm rot="18300835">
              <a:off x="8266421" y="3606454"/>
              <a:ext cx="3854827" cy="296999"/>
            </a:xfrm>
            <a:prstGeom prst="rect">
              <a:avLst/>
            </a:prstGeom>
            <a:solidFill>
              <a:srgbClr val="843C0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Rectangle 1037">
              <a:extLst>
                <a:ext uri="{FF2B5EF4-FFF2-40B4-BE49-F238E27FC236}">
                  <a16:creationId xmlns:a16="http://schemas.microsoft.com/office/drawing/2014/main" id="{F2ACDEA0-314E-4B04-B66E-CE17D7B3DE8E}"/>
                </a:ext>
              </a:extLst>
            </p:cNvPr>
            <p:cNvSpPr/>
            <p:nvPr userDrawn="1"/>
          </p:nvSpPr>
          <p:spPr>
            <a:xfrm rot="18300835">
              <a:off x="8219818" y="3422205"/>
              <a:ext cx="3645354" cy="139193"/>
            </a:xfrm>
            <a:prstGeom prst="rect">
              <a:avLst/>
            </a:prstGeom>
            <a:solidFill>
              <a:srgbClr val="843C0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Rounded Corners 1038">
              <a:extLst>
                <a:ext uri="{FF2B5EF4-FFF2-40B4-BE49-F238E27FC236}">
                  <a16:creationId xmlns:a16="http://schemas.microsoft.com/office/drawing/2014/main" id="{C0AB9253-184C-49D6-BBF7-CCBE93731F95}"/>
                </a:ext>
              </a:extLst>
            </p:cNvPr>
            <p:cNvSpPr/>
            <p:nvPr userDrawn="1"/>
          </p:nvSpPr>
          <p:spPr>
            <a:xfrm>
              <a:off x="11319815" y="3294989"/>
              <a:ext cx="165148" cy="827791"/>
            </a:xfrm>
            <a:prstGeom prst="roundRect">
              <a:avLst>
                <a:gd name="adj" fmla="val 50000"/>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4" hidden="1">
            <a:extLst>
              <a:ext uri="{FF2B5EF4-FFF2-40B4-BE49-F238E27FC236}">
                <a16:creationId xmlns:a16="http://schemas.microsoft.com/office/drawing/2014/main" id="{4375789C-EA97-410B-9F49-DC9A46F9D2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9950" y="1414463"/>
            <a:ext cx="5372100" cy="4029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 descr="Restaurants and Shops Facade Storefront - Buildings Objects" hidden="1">
            <a:extLst>
              <a:ext uri="{FF2B5EF4-FFF2-40B4-BE49-F238E27FC236}">
                <a16:creationId xmlns:a16="http://schemas.microsoft.com/office/drawing/2014/main" id="{23548058-6502-4563-8ECD-617967C6C20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86125" y="619125"/>
            <a:ext cx="5619750" cy="5619750"/>
          </a:xfrm>
          <a:prstGeom prst="rect">
            <a:avLst/>
          </a:prstGeom>
          <a:noFill/>
          <a:extLst>
            <a:ext uri="{909E8E84-426E-40DD-AFC4-6F175D3DCCD1}">
              <a14:hiddenFill xmlns:a14="http://schemas.microsoft.com/office/drawing/2010/main">
                <a:solidFill>
                  <a:srgbClr val="FFFFFF"/>
                </a:solidFill>
              </a14:hiddenFill>
            </a:ext>
          </a:extLst>
        </p:spPr>
      </p:pic>
      <p:sp>
        <p:nvSpPr>
          <p:cNvPr id="250" name="Rectangle 249">
            <a:extLst>
              <a:ext uri="{FF2B5EF4-FFF2-40B4-BE49-F238E27FC236}">
                <a16:creationId xmlns:a16="http://schemas.microsoft.com/office/drawing/2014/main" id="{53F28999-57B3-4084-BA19-89808018E9CA}"/>
              </a:ext>
            </a:extLst>
          </p:cNvPr>
          <p:cNvSpPr/>
          <p:nvPr userDrawn="1"/>
        </p:nvSpPr>
        <p:spPr>
          <a:xfrm>
            <a:off x="-41497" y="6020501"/>
            <a:ext cx="12245287" cy="882720"/>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31C8C66-734F-4DC4-AAA2-6269F4562C18}"/>
              </a:ext>
            </a:extLst>
          </p:cNvPr>
          <p:cNvSpPr/>
          <p:nvPr userDrawn="1"/>
        </p:nvSpPr>
        <p:spPr>
          <a:xfrm>
            <a:off x="1601845" y="6197185"/>
            <a:ext cx="1539191" cy="59620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4D457EBC-5CD8-4221-B366-C7609EA5ED9F}"/>
              </a:ext>
            </a:extLst>
          </p:cNvPr>
          <p:cNvSpPr/>
          <p:nvPr userDrawn="1"/>
        </p:nvSpPr>
        <p:spPr>
          <a:xfrm>
            <a:off x="8984594" y="5513345"/>
            <a:ext cx="3111597" cy="464171"/>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A768E1C3-A095-4694-942F-71A445128412}"/>
              </a:ext>
            </a:extLst>
          </p:cNvPr>
          <p:cNvCxnSpPr>
            <a:cxnSpLocks/>
          </p:cNvCxnSpPr>
          <p:nvPr userDrawn="1"/>
        </p:nvCxnSpPr>
        <p:spPr>
          <a:xfrm>
            <a:off x="-42045" y="5948062"/>
            <a:ext cx="12245287" cy="0"/>
          </a:xfrm>
          <a:prstGeom prst="line">
            <a:avLst/>
          </a:prstGeom>
          <a:ln w="184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Oval 216">
            <a:extLst>
              <a:ext uri="{FF2B5EF4-FFF2-40B4-BE49-F238E27FC236}">
                <a16:creationId xmlns:a16="http://schemas.microsoft.com/office/drawing/2014/main" id="{674AB006-4441-4092-87B4-DCB9CC64BDA8}"/>
              </a:ext>
            </a:extLst>
          </p:cNvPr>
          <p:cNvSpPr/>
          <p:nvPr userDrawn="1"/>
        </p:nvSpPr>
        <p:spPr>
          <a:xfrm>
            <a:off x="-25782" y="6154240"/>
            <a:ext cx="1539191" cy="59620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2537FF1-CA67-4485-9D5F-0736AB78BAD7}"/>
              </a:ext>
            </a:extLst>
          </p:cNvPr>
          <p:cNvGrpSpPr/>
          <p:nvPr userDrawn="1"/>
        </p:nvGrpSpPr>
        <p:grpSpPr>
          <a:xfrm>
            <a:off x="-188555" y="1221860"/>
            <a:ext cx="8876772" cy="4051840"/>
            <a:chOff x="-188484" y="1221792"/>
            <a:chExt cx="8876772" cy="4051840"/>
          </a:xfrm>
        </p:grpSpPr>
        <p:sp>
          <p:nvSpPr>
            <p:cNvPr id="285" name="Rectangle 284">
              <a:extLst>
                <a:ext uri="{FF2B5EF4-FFF2-40B4-BE49-F238E27FC236}">
                  <a16:creationId xmlns:a16="http://schemas.microsoft.com/office/drawing/2014/main" id="{D359C406-C1BF-4765-AB1A-533BD2F7298E}"/>
                </a:ext>
              </a:extLst>
            </p:cNvPr>
            <p:cNvSpPr/>
            <p:nvPr userDrawn="1"/>
          </p:nvSpPr>
          <p:spPr>
            <a:xfrm>
              <a:off x="-14294" y="1221792"/>
              <a:ext cx="8509252" cy="3958506"/>
            </a:xfrm>
            <a:prstGeom prst="rect">
              <a:avLst/>
            </a:prstGeom>
            <a:solidFill>
              <a:srgbClr val="D0B998">
                <a:alpha val="81000"/>
              </a:srgbClr>
            </a:solidFill>
            <a:ln w="8255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Rounded Corners 1039">
              <a:extLst>
                <a:ext uri="{FF2B5EF4-FFF2-40B4-BE49-F238E27FC236}">
                  <a16:creationId xmlns:a16="http://schemas.microsoft.com/office/drawing/2014/main" id="{C166463E-96B9-486F-9AE9-84423076661C}"/>
                </a:ext>
              </a:extLst>
            </p:cNvPr>
            <p:cNvSpPr/>
            <p:nvPr userDrawn="1"/>
          </p:nvSpPr>
          <p:spPr>
            <a:xfrm>
              <a:off x="-188484" y="5086630"/>
              <a:ext cx="8876772" cy="187002"/>
            </a:xfrm>
            <a:prstGeom prst="roundRect">
              <a:avLst>
                <a:gd name="adj" fmla="val 50000"/>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58" name="Picture 1057">
            <a:extLst>
              <a:ext uri="{FF2B5EF4-FFF2-40B4-BE49-F238E27FC236}">
                <a16:creationId xmlns:a16="http://schemas.microsoft.com/office/drawing/2014/main" id="{401375FC-1FB9-41E1-AD33-B47319517FB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7925" y="4734036"/>
            <a:ext cx="930519" cy="1839449"/>
          </a:xfrm>
          <a:prstGeom prst="rect">
            <a:avLst/>
          </a:prstGeom>
        </p:spPr>
      </p:pic>
      <p:pic>
        <p:nvPicPr>
          <p:cNvPr id="1060" name="Picture 1059">
            <a:extLst>
              <a:ext uri="{FF2B5EF4-FFF2-40B4-BE49-F238E27FC236}">
                <a16:creationId xmlns:a16="http://schemas.microsoft.com/office/drawing/2014/main" id="{755DBE95-82C5-40A9-8F65-49BB60CA6C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3932" y="4687905"/>
            <a:ext cx="932678" cy="1839449"/>
          </a:xfrm>
          <a:prstGeom prst="rect">
            <a:avLst/>
          </a:prstGeom>
        </p:spPr>
      </p:pic>
      <p:pic>
        <p:nvPicPr>
          <p:cNvPr id="1056" name="Picture 1055">
            <a:extLst>
              <a:ext uri="{FF2B5EF4-FFF2-40B4-BE49-F238E27FC236}">
                <a16:creationId xmlns:a16="http://schemas.microsoft.com/office/drawing/2014/main" id="{42C3A326-D4FE-4AE3-90B1-D922122009F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6044" y="5318294"/>
            <a:ext cx="1370951" cy="1444356"/>
          </a:xfrm>
          <a:prstGeom prst="rect">
            <a:avLst/>
          </a:prstGeom>
        </p:spPr>
      </p:pic>
      <p:pic>
        <p:nvPicPr>
          <p:cNvPr id="1062" name="Picture 1061">
            <a:extLst>
              <a:ext uri="{FF2B5EF4-FFF2-40B4-BE49-F238E27FC236}">
                <a16:creationId xmlns:a16="http://schemas.microsoft.com/office/drawing/2014/main" id="{B9074D98-981A-4666-8AF6-FD97A1B8DAA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47038" y="4650048"/>
            <a:ext cx="522472" cy="889499"/>
          </a:xfrm>
          <a:prstGeom prst="rect">
            <a:avLst/>
          </a:prstGeom>
        </p:spPr>
      </p:pic>
      <p:pic>
        <p:nvPicPr>
          <p:cNvPr id="1064" name="Picture 1063">
            <a:extLst>
              <a:ext uri="{FF2B5EF4-FFF2-40B4-BE49-F238E27FC236}">
                <a16:creationId xmlns:a16="http://schemas.microsoft.com/office/drawing/2014/main" id="{DC42C181-85A9-4DE7-8DCC-72B5819BE9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5081" y="5290872"/>
            <a:ext cx="358390" cy="235329"/>
          </a:xfrm>
          <a:prstGeom prst="rect">
            <a:avLst/>
          </a:prstGeom>
        </p:spPr>
      </p:pic>
      <p:pic>
        <p:nvPicPr>
          <p:cNvPr id="1054" name="Picture 1053">
            <a:extLst>
              <a:ext uri="{FF2B5EF4-FFF2-40B4-BE49-F238E27FC236}">
                <a16:creationId xmlns:a16="http://schemas.microsoft.com/office/drawing/2014/main" id="{539816CF-C0D9-4361-A3E6-43A820BC6A3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4239" y="5282594"/>
            <a:ext cx="358390" cy="235329"/>
          </a:xfrm>
          <a:prstGeom prst="rect">
            <a:avLst/>
          </a:prstGeom>
        </p:spPr>
      </p:pic>
      <p:grpSp>
        <p:nvGrpSpPr>
          <p:cNvPr id="1067" name="Group 1066">
            <a:extLst>
              <a:ext uri="{FF2B5EF4-FFF2-40B4-BE49-F238E27FC236}">
                <a16:creationId xmlns:a16="http://schemas.microsoft.com/office/drawing/2014/main" id="{4DA9BACE-EFD4-4EDE-85F1-B9EEE391F274}"/>
              </a:ext>
            </a:extLst>
          </p:cNvPr>
          <p:cNvGrpSpPr/>
          <p:nvPr userDrawn="1"/>
        </p:nvGrpSpPr>
        <p:grpSpPr>
          <a:xfrm>
            <a:off x="-17268" y="294249"/>
            <a:ext cx="12220510" cy="1371201"/>
            <a:chOff x="-20959" y="918476"/>
            <a:chExt cx="12220510" cy="1371201"/>
          </a:xfrm>
        </p:grpSpPr>
        <p:grpSp>
          <p:nvGrpSpPr>
            <p:cNvPr id="1030" name="Group 1029">
              <a:extLst>
                <a:ext uri="{FF2B5EF4-FFF2-40B4-BE49-F238E27FC236}">
                  <a16:creationId xmlns:a16="http://schemas.microsoft.com/office/drawing/2014/main" id="{718512AD-4E47-4454-9A33-0E1ED4200640}"/>
                </a:ext>
              </a:extLst>
            </p:cNvPr>
            <p:cNvGrpSpPr/>
            <p:nvPr userDrawn="1"/>
          </p:nvGrpSpPr>
          <p:grpSpPr>
            <a:xfrm>
              <a:off x="-18038" y="918476"/>
              <a:ext cx="12201626" cy="1371201"/>
              <a:chOff x="-134347" y="1024492"/>
              <a:chExt cx="12406844" cy="1660586"/>
            </a:xfrm>
            <a:effectLst>
              <a:outerShdw blurRad="749300" dir="5400000" algn="t" rotWithShape="0">
                <a:prstClr val="black">
                  <a:alpha val="67000"/>
                </a:prstClr>
              </a:outerShdw>
            </a:effectLst>
          </p:grpSpPr>
          <p:grpSp>
            <p:nvGrpSpPr>
              <p:cNvPr id="1028" name="Group 1027">
                <a:extLst>
                  <a:ext uri="{FF2B5EF4-FFF2-40B4-BE49-F238E27FC236}">
                    <a16:creationId xmlns:a16="http://schemas.microsoft.com/office/drawing/2014/main" id="{34F5F9AE-1C77-465C-A470-5A84B245B9D1}"/>
                  </a:ext>
                </a:extLst>
              </p:cNvPr>
              <p:cNvGrpSpPr/>
              <p:nvPr userDrawn="1"/>
            </p:nvGrpSpPr>
            <p:grpSpPr>
              <a:xfrm>
                <a:off x="3581400" y="1916703"/>
                <a:ext cx="2456750" cy="735372"/>
                <a:chOff x="3596891" y="1916703"/>
                <a:chExt cx="2456750" cy="735372"/>
              </a:xfrm>
            </p:grpSpPr>
            <p:grpSp>
              <p:nvGrpSpPr>
                <p:cNvPr id="206" name="Group 205">
                  <a:extLst>
                    <a:ext uri="{FF2B5EF4-FFF2-40B4-BE49-F238E27FC236}">
                      <a16:creationId xmlns:a16="http://schemas.microsoft.com/office/drawing/2014/main" id="{B16A0B45-3463-4351-9B9D-7CD0074F98BD}"/>
                    </a:ext>
                  </a:extLst>
                </p:cNvPr>
                <p:cNvGrpSpPr/>
                <p:nvPr userDrawn="1"/>
              </p:nvGrpSpPr>
              <p:grpSpPr>
                <a:xfrm>
                  <a:off x="3596891" y="1919555"/>
                  <a:ext cx="1241274" cy="732520"/>
                  <a:chOff x="4836901" y="1733071"/>
                  <a:chExt cx="1241274" cy="732520"/>
                </a:xfrm>
              </p:grpSpPr>
              <p:sp>
                <p:nvSpPr>
                  <p:cNvPr id="207" name="Rectangle: Rounded Corners 206">
                    <a:extLst>
                      <a:ext uri="{FF2B5EF4-FFF2-40B4-BE49-F238E27FC236}">
                        <a16:creationId xmlns:a16="http://schemas.microsoft.com/office/drawing/2014/main" id="{67D99F9B-509B-4937-8ABE-2A0F72AC2519}"/>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A4AEF52F-60E3-4312-9139-033AC083AD15}"/>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1026">
                  <a:extLst>
                    <a:ext uri="{FF2B5EF4-FFF2-40B4-BE49-F238E27FC236}">
                      <a16:creationId xmlns:a16="http://schemas.microsoft.com/office/drawing/2014/main" id="{F586E00D-E9AA-44B8-AA35-670C842C4760}"/>
                    </a:ext>
                  </a:extLst>
                </p:cNvPr>
                <p:cNvGrpSpPr/>
                <p:nvPr userDrawn="1"/>
              </p:nvGrpSpPr>
              <p:grpSpPr>
                <a:xfrm>
                  <a:off x="4837863" y="1916703"/>
                  <a:ext cx="1215778" cy="732520"/>
                  <a:chOff x="4836901" y="1733071"/>
                  <a:chExt cx="1215778" cy="732520"/>
                </a:xfrm>
              </p:grpSpPr>
              <p:sp>
                <p:nvSpPr>
                  <p:cNvPr id="1025" name="Rectangle: Rounded Corners 1024">
                    <a:extLst>
                      <a:ext uri="{FF2B5EF4-FFF2-40B4-BE49-F238E27FC236}">
                        <a16:creationId xmlns:a16="http://schemas.microsoft.com/office/drawing/2014/main" id="{63FDF2C4-FB8E-4290-9A05-DD3DFFAB6CC2}"/>
                      </a:ext>
                    </a:extLst>
                  </p:cNvPr>
                  <p:cNvSpPr/>
                  <p:nvPr userDrawn="1"/>
                </p:nvSpPr>
                <p:spPr>
                  <a:xfrm>
                    <a:off x="5457667" y="1733071"/>
                    <a:ext cx="595012"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FAE07998-81A6-444A-8513-E1C613F69FEE}"/>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209">
                <a:extLst>
                  <a:ext uri="{FF2B5EF4-FFF2-40B4-BE49-F238E27FC236}">
                    <a16:creationId xmlns:a16="http://schemas.microsoft.com/office/drawing/2014/main" id="{2383AC78-BED3-4974-98AA-44EA4D110615}"/>
                  </a:ext>
                </a:extLst>
              </p:cNvPr>
              <p:cNvGrpSpPr/>
              <p:nvPr userDrawn="1"/>
            </p:nvGrpSpPr>
            <p:grpSpPr>
              <a:xfrm>
                <a:off x="1105698" y="1934303"/>
                <a:ext cx="2480180" cy="735372"/>
                <a:chOff x="3596891" y="1916703"/>
                <a:chExt cx="2480180" cy="735372"/>
              </a:xfrm>
            </p:grpSpPr>
            <p:grpSp>
              <p:nvGrpSpPr>
                <p:cNvPr id="211" name="Group 210">
                  <a:extLst>
                    <a:ext uri="{FF2B5EF4-FFF2-40B4-BE49-F238E27FC236}">
                      <a16:creationId xmlns:a16="http://schemas.microsoft.com/office/drawing/2014/main" id="{D9BB4A08-F91C-4272-88C5-6F9573E89E21}"/>
                    </a:ext>
                  </a:extLst>
                </p:cNvPr>
                <p:cNvGrpSpPr/>
                <p:nvPr userDrawn="1"/>
              </p:nvGrpSpPr>
              <p:grpSpPr>
                <a:xfrm>
                  <a:off x="3596891" y="1919555"/>
                  <a:ext cx="1241274" cy="732520"/>
                  <a:chOff x="4836901" y="1733071"/>
                  <a:chExt cx="1241274" cy="732520"/>
                </a:xfrm>
              </p:grpSpPr>
              <p:sp>
                <p:nvSpPr>
                  <p:cNvPr id="215" name="Rectangle: Rounded Corners 214">
                    <a:extLst>
                      <a:ext uri="{FF2B5EF4-FFF2-40B4-BE49-F238E27FC236}">
                        <a16:creationId xmlns:a16="http://schemas.microsoft.com/office/drawing/2014/main" id="{A5EEC279-A31A-442A-99FD-5A988B72140B}"/>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Rounded Corners 215">
                    <a:extLst>
                      <a:ext uri="{FF2B5EF4-FFF2-40B4-BE49-F238E27FC236}">
                        <a16:creationId xmlns:a16="http://schemas.microsoft.com/office/drawing/2014/main" id="{9FE2F05B-F1DD-4C54-9170-A2A6E70A7C5C}"/>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a:extLst>
                    <a:ext uri="{FF2B5EF4-FFF2-40B4-BE49-F238E27FC236}">
                      <a16:creationId xmlns:a16="http://schemas.microsoft.com/office/drawing/2014/main" id="{21617B12-47F2-4250-92E8-6EA1A8667AA8}"/>
                    </a:ext>
                  </a:extLst>
                </p:cNvPr>
                <p:cNvGrpSpPr/>
                <p:nvPr userDrawn="1"/>
              </p:nvGrpSpPr>
              <p:grpSpPr>
                <a:xfrm>
                  <a:off x="4837863" y="1916703"/>
                  <a:ext cx="1239208" cy="732520"/>
                  <a:chOff x="4836901" y="1733071"/>
                  <a:chExt cx="1239208" cy="732520"/>
                </a:xfrm>
              </p:grpSpPr>
              <p:sp>
                <p:nvSpPr>
                  <p:cNvPr id="213" name="Rectangle: Rounded Corners 212">
                    <a:extLst>
                      <a:ext uri="{FF2B5EF4-FFF2-40B4-BE49-F238E27FC236}">
                        <a16:creationId xmlns:a16="http://schemas.microsoft.com/office/drawing/2014/main" id="{0CD11F7A-CD5A-40C1-ADEB-E220A172425B}"/>
                      </a:ext>
                    </a:extLst>
                  </p:cNvPr>
                  <p:cNvSpPr/>
                  <p:nvPr userDrawn="1"/>
                </p:nvSpPr>
                <p:spPr>
                  <a:xfrm>
                    <a:off x="5457666" y="1733071"/>
                    <a:ext cx="618443"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Rectangle: Rounded Corners 213">
                    <a:extLst>
                      <a:ext uri="{FF2B5EF4-FFF2-40B4-BE49-F238E27FC236}">
                        <a16:creationId xmlns:a16="http://schemas.microsoft.com/office/drawing/2014/main" id="{78F216DA-88C5-48A7-B267-3495DB4C04EC}"/>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4B107545-DF0A-4A82-B1B2-A765FC866E51}"/>
                  </a:ext>
                </a:extLst>
              </p:cNvPr>
              <p:cNvGrpSpPr/>
              <p:nvPr userDrawn="1"/>
            </p:nvGrpSpPr>
            <p:grpSpPr>
              <a:xfrm>
                <a:off x="-134347" y="1952558"/>
                <a:ext cx="1246620" cy="732520"/>
                <a:chOff x="4836901" y="1733071"/>
                <a:chExt cx="1246620" cy="732520"/>
              </a:xfrm>
            </p:grpSpPr>
            <p:sp>
              <p:nvSpPr>
                <p:cNvPr id="220" name="Rectangle: Rounded Corners 219">
                  <a:extLst>
                    <a:ext uri="{FF2B5EF4-FFF2-40B4-BE49-F238E27FC236}">
                      <a16:creationId xmlns:a16="http://schemas.microsoft.com/office/drawing/2014/main" id="{5E028675-4403-44A3-8CBC-A874AF85CDF2}"/>
                    </a:ext>
                  </a:extLst>
                </p:cNvPr>
                <p:cNvSpPr/>
                <p:nvPr userDrawn="1"/>
              </p:nvSpPr>
              <p:spPr>
                <a:xfrm>
                  <a:off x="5457666" y="1733071"/>
                  <a:ext cx="625855"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Rounded Corners 220">
                  <a:extLst>
                    <a:ext uri="{FF2B5EF4-FFF2-40B4-BE49-F238E27FC236}">
                      <a16:creationId xmlns:a16="http://schemas.microsoft.com/office/drawing/2014/main" id="{D226AE0D-AAC4-4E1B-9DD0-0EB83C6D9703}"/>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1028">
                <a:extLst>
                  <a:ext uri="{FF2B5EF4-FFF2-40B4-BE49-F238E27FC236}">
                    <a16:creationId xmlns:a16="http://schemas.microsoft.com/office/drawing/2014/main" id="{8424EC93-E5A0-4209-AF29-4A75461033E3}"/>
                  </a:ext>
                </a:extLst>
              </p:cNvPr>
              <p:cNvGrpSpPr/>
              <p:nvPr userDrawn="1"/>
            </p:nvGrpSpPr>
            <p:grpSpPr>
              <a:xfrm>
                <a:off x="6038150" y="1865031"/>
                <a:ext cx="6234347" cy="786988"/>
                <a:chOff x="6046730" y="1865031"/>
                <a:chExt cx="6234347" cy="786988"/>
              </a:xfrm>
            </p:grpSpPr>
            <p:grpSp>
              <p:nvGrpSpPr>
                <p:cNvPr id="224" name="Group 223">
                  <a:extLst>
                    <a:ext uri="{FF2B5EF4-FFF2-40B4-BE49-F238E27FC236}">
                      <a16:creationId xmlns:a16="http://schemas.microsoft.com/office/drawing/2014/main" id="{2C6FAB44-EEBF-4EDD-AB99-3A725FC37308}"/>
                    </a:ext>
                  </a:extLst>
                </p:cNvPr>
                <p:cNvGrpSpPr/>
                <p:nvPr userDrawn="1"/>
              </p:nvGrpSpPr>
              <p:grpSpPr>
                <a:xfrm>
                  <a:off x="6046730" y="1916647"/>
                  <a:ext cx="2492838" cy="735372"/>
                  <a:chOff x="3596891" y="1916703"/>
                  <a:chExt cx="2492838" cy="735372"/>
                </a:xfrm>
              </p:grpSpPr>
              <p:grpSp>
                <p:nvGrpSpPr>
                  <p:cNvPr id="225" name="Group 224">
                    <a:extLst>
                      <a:ext uri="{FF2B5EF4-FFF2-40B4-BE49-F238E27FC236}">
                        <a16:creationId xmlns:a16="http://schemas.microsoft.com/office/drawing/2014/main" id="{1092C9B3-1EDD-4EF4-9A6C-69AE36125155}"/>
                      </a:ext>
                    </a:extLst>
                  </p:cNvPr>
                  <p:cNvGrpSpPr/>
                  <p:nvPr userDrawn="1"/>
                </p:nvGrpSpPr>
                <p:grpSpPr>
                  <a:xfrm>
                    <a:off x="3596891" y="1919555"/>
                    <a:ext cx="1241274" cy="732520"/>
                    <a:chOff x="4836901" y="1733071"/>
                    <a:chExt cx="1241274" cy="732520"/>
                  </a:xfrm>
                </p:grpSpPr>
                <p:sp>
                  <p:nvSpPr>
                    <p:cNvPr id="229" name="Rectangle: Rounded Corners 228">
                      <a:extLst>
                        <a:ext uri="{FF2B5EF4-FFF2-40B4-BE49-F238E27FC236}">
                          <a16:creationId xmlns:a16="http://schemas.microsoft.com/office/drawing/2014/main" id="{9F442C5F-6FA3-473C-9B82-5A96548E6EFC}"/>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Rounded Corners 229">
                      <a:extLst>
                        <a:ext uri="{FF2B5EF4-FFF2-40B4-BE49-F238E27FC236}">
                          <a16:creationId xmlns:a16="http://schemas.microsoft.com/office/drawing/2014/main" id="{B355ABCD-D30F-4E77-A12A-CD5EBF0F1B22}"/>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a:extLst>
                      <a:ext uri="{FF2B5EF4-FFF2-40B4-BE49-F238E27FC236}">
                        <a16:creationId xmlns:a16="http://schemas.microsoft.com/office/drawing/2014/main" id="{4FE82D3E-283D-4862-B414-944E16809547}"/>
                      </a:ext>
                    </a:extLst>
                  </p:cNvPr>
                  <p:cNvGrpSpPr/>
                  <p:nvPr userDrawn="1"/>
                </p:nvGrpSpPr>
                <p:grpSpPr>
                  <a:xfrm>
                    <a:off x="4838143" y="1916703"/>
                    <a:ext cx="1251586" cy="735372"/>
                    <a:chOff x="4837181" y="1733071"/>
                    <a:chExt cx="1251586" cy="735372"/>
                  </a:xfrm>
                </p:grpSpPr>
                <p:sp>
                  <p:nvSpPr>
                    <p:cNvPr id="227" name="Rectangle: Rounded Corners 226">
                      <a:extLst>
                        <a:ext uri="{FF2B5EF4-FFF2-40B4-BE49-F238E27FC236}">
                          <a16:creationId xmlns:a16="http://schemas.microsoft.com/office/drawing/2014/main" id="{CC4AB1DC-639B-43BB-B8FF-6B32D3A1DB7B}"/>
                        </a:ext>
                      </a:extLst>
                    </p:cNvPr>
                    <p:cNvSpPr/>
                    <p:nvPr userDrawn="1"/>
                  </p:nvSpPr>
                  <p:spPr>
                    <a:xfrm>
                      <a:off x="5457666" y="1733071"/>
                      <a:ext cx="631101"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Rounded Corners 227">
                      <a:extLst>
                        <a:ext uri="{FF2B5EF4-FFF2-40B4-BE49-F238E27FC236}">
                          <a16:creationId xmlns:a16="http://schemas.microsoft.com/office/drawing/2014/main" id="{773D650A-1EB5-40C3-BB1D-453857E95ED0}"/>
                        </a:ext>
                      </a:extLst>
                    </p:cNvPr>
                    <p:cNvSpPr/>
                    <p:nvPr userDrawn="1"/>
                  </p:nvSpPr>
                  <p:spPr>
                    <a:xfrm>
                      <a:off x="4837181" y="1739705"/>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230">
                  <a:extLst>
                    <a:ext uri="{FF2B5EF4-FFF2-40B4-BE49-F238E27FC236}">
                      <a16:creationId xmlns:a16="http://schemas.microsoft.com/office/drawing/2014/main" id="{D0735727-80AC-4E64-92AA-8748CFEDFF9E}"/>
                    </a:ext>
                  </a:extLst>
                </p:cNvPr>
                <p:cNvGrpSpPr/>
                <p:nvPr userDrawn="1"/>
              </p:nvGrpSpPr>
              <p:grpSpPr>
                <a:xfrm>
                  <a:off x="8546226" y="1907320"/>
                  <a:ext cx="2492838" cy="735372"/>
                  <a:chOff x="3596891" y="1916703"/>
                  <a:chExt cx="2492838" cy="735372"/>
                </a:xfrm>
              </p:grpSpPr>
              <p:grpSp>
                <p:nvGrpSpPr>
                  <p:cNvPr id="232" name="Group 231">
                    <a:extLst>
                      <a:ext uri="{FF2B5EF4-FFF2-40B4-BE49-F238E27FC236}">
                        <a16:creationId xmlns:a16="http://schemas.microsoft.com/office/drawing/2014/main" id="{39B1660C-0960-4322-ABB6-E97998820225}"/>
                      </a:ext>
                    </a:extLst>
                  </p:cNvPr>
                  <p:cNvGrpSpPr/>
                  <p:nvPr userDrawn="1"/>
                </p:nvGrpSpPr>
                <p:grpSpPr>
                  <a:xfrm>
                    <a:off x="3596891" y="1919555"/>
                    <a:ext cx="1241274" cy="732520"/>
                    <a:chOff x="4836901" y="1733071"/>
                    <a:chExt cx="1241274" cy="732520"/>
                  </a:xfrm>
                </p:grpSpPr>
                <p:sp>
                  <p:nvSpPr>
                    <p:cNvPr id="236" name="Rectangle: Rounded Corners 235">
                      <a:extLst>
                        <a:ext uri="{FF2B5EF4-FFF2-40B4-BE49-F238E27FC236}">
                          <a16:creationId xmlns:a16="http://schemas.microsoft.com/office/drawing/2014/main" id="{6E912FC8-FA98-48DF-8764-7F285CF88749}"/>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Rounded Corners 236">
                      <a:extLst>
                        <a:ext uri="{FF2B5EF4-FFF2-40B4-BE49-F238E27FC236}">
                          <a16:creationId xmlns:a16="http://schemas.microsoft.com/office/drawing/2014/main" id="{CFC6069F-64BA-416E-A40A-6B62BE46F7E9}"/>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8E967718-F2CB-4837-850B-DE91A1D04090}"/>
                      </a:ext>
                    </a:extLst>
                  </p:cNvPr>
                  <p:cNvGrpSpPr/>
                  <p:nvPr userDrawn="1"/>
                </p:nvGrpSpPr>
                <p:grpSpPr>
                  <a:xfrm>
                    <a:off x="4838143" y="1916703"/>
                    <a:ext cx="1251586" cy="735372"/>
                    <a:chOff x="4837181" y="1733071"/>
                    <a:chExt cx="1251586" cy="735372"/>
                  </a:xfrm>
                </p:grpSpPr>
                <p:sp>
                  <p:nvSpPr>
                    <p:cNvPr id="234" name="Rectangle: Rounded Corners 233">
                      <a:extLst>
                        <a:ext uri="{FF2B5EF4-FFF2-40B4-BE49-F238E27FC236}">
                          <a16:creationId xmlns:a16="http://schemas.microsoft.com/office/drawing/2014/main" id="{792BAD07-B857-44C4-8764-E8432F8136F1}"/>
                        </a:ext>
                      </a:extLst>
                    </p:cNvPr>
                    <p:cNvSpPr/>
                    <p:nvPr userDrawn="1"/>
                  </p:nvSpPr>
                  <p:spPr>
                    <a:xfrm>
                      <a:off x="5457666" y="1733071"/>
                      <a:ext cx="631101"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Rounded Corners 234">
                      <a:extLst>
                        <a:ext uri="{FF2B5EF4-FFF2-40B4-BE49-F238E27FC236}">
                          <a16:creationId xmlns:a16="http://schemas.microsoft.com/office/drawing/2014/main" id="{423A00C1-C3BC-48B3-8B4F-7F8F3EB5691D}"/>
                        </a:ext>
                      </a:extLst>
                    </p:cNvPr>
                    <p:cNvSpPr/>
                    <p:nvPr userDrawn="1"/>
                  </p:nvSpPr>
                  <p:spPr>
                    <a:xfrm>
                      <a:off x="4837181" y="1739705"/>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9" name="Group 238">
                  <a:extLst>
                    <a:ext uri="{FF2B5EF4-FFF2-40B4-BE49-F238E27FC236}">
                      <a16:creationId xmlns:a16="http://schemas.microsoft.com/office/drawing/2014/main" id="{E5ACB9D7-04E6-43DE-A1FF-8113C228F197}"/>
                    </a:ext>
                  </a:extLst>
                </p:cNvPr>
                <p:cNvGrpSpPr/>
                <p:nvPr userDrawn="1"/>
              </p:nvGrpSpPr>
              <p:grpSpPr>
                <a:xfrm>
                  <a:off x="11039803" y="1865031"/>
                  <a:ext cx="1241274" cy="732520"/>
                  <a:chOff x="4836901" y="1733071"/>
                  <a:chExt cx="1241274" cy="732520"/>
                </a:xfrm>
              </p:grpSpPr>
              <p:sp>
                <p:nvSpPr>
                  <p:cNvPr id="243" name="Rectangle: Rounded Corners 242">
                    <a:extLst>
                      <a:ext uri="{FF2B5EF4-FFF2-40B4-BE49-F238E27FC236}">
                        <a16:creationId xmlns:a16="http://schemas.microsoft.com/office/drawing/2014/main" id="{798C0661-7196-4255-B3C1-EC140C339962}"/>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Rounded Corners 243">
                    <a:extLst>
                      <a:ext uri="{FF2B5EF4-FFF2-40B4-BE49-F238E27FC236}">
                        <a16:creationId xmlns:a16="http://schemas.microsoft.com/office/drawing/2014/main" id="{13732668-00F2-41A3-AE9A-F0CEDD2DE8E5}"/>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4" name="Group 1023">
                <a:extLst>
                  <a:ext uri="{FF2B5EF4-FFF2-40B4-BE49-F238E27FC236}">
                    <a16:creationId xmlns:a16="http://schemas.microsoft.com/office/drawing/2014/main" id="{7076FF61-592D-49E7-97C4-180881F6FEFC}"/>
                  </a:ext>
                </a:extLst>
              </p:cNvPr>
              <p:cNvGrpSpPr/>
              <p:nvPr userDrawn="1"/>
            </p:nvGrpSpPr>
            <p:grpSpPr>
              <a:xfrm>
                <a:off x="-127756" y="1024492"/>
                <a:ext cx="12397646" cy="1250837"/>
                <a:chOff x="-119176" y="1024492"/>
                <a:chExt cx="12397646" cy="1250837"/>
              </a:xfrm>
            </p:grpSpPr>
            <p:grpSp>
              <p:nvGrpSpPr>
                <p:cNvPr id="164" name="Group 163">
                  <a:extLst>
                    <a:ext uri="{FF2B5EF4-FFF2-40B4-BE49-F238E27FC236}">
                      <a16:creationId xmlns:a16="http://schemas.microsoft.com/office/drawing/2014/main" id="{61D1B8B7-AEC8-416D-9883-AF5A0F4443D9}"/>
                    </a:ext>
                  </a:extLst>
                </p:cNvPr>
                <p:cNvGrpSpPr/>
                <p:nvPr userDrawn="1"/>
              </p:nvGrpSpPr>
              <p:grpSpPr>
                <a:xfrm>
                  <a:off x="-119176" y="1026165"/>
                  <a:ext cx="1249027" cy="1249164"/>
                  <a:chOff x="-20777" y="1025681"/>
                  <a:chExt cx="1249027" cy="1249164"/>
                </a:xfrm>
              </p:grpSpPr>
              <p:sp>
                <p:nvSpPr>
                  <p:cNvPr id="161" name="Rectangle 160">
                    <a:extLst>
                      <a:ext uri="{FF2B5EF4-FFF2-40B4-BE49-F238E27FC236}">
                        <a16:creationId xmlns:a16="http://schemas.microsoft.com/office/drawing/2014/main" id="{30D44EC6-4B86-44A4-A78B-EE539A18EEDE}"/>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551FEF68-8ED7-4272-BEC4-E78372DB5943}"/>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15F005F7-1B21-4DDB-8751-078973F91142}"/>
                    </a:ext>
                  </a:extLst>
                </p:cNvPr>
                <p:cNvGrpSpPr/>
                <p:nvPr userDrawn="1"/>
              </p:nvGrpSpPr>
              <p:grpSpPr>
                <a:xfrm>
                  <a:off x="1122107" y="1025686"/>
                  <a:ext cx="1249027" cy="1249164"/>
                  <a:chOff x="-20777" y="1025681"/>
                  <a:chExt cx="1249027" cy="1249164"/>
                </a:xfrm>
              </p:grpSpPr>
              <p:sp>
                <p:nvSpPr>
                  <p:cNvPr id="167" name="Rectangle 166">
                    <a:extLst>
                      <a:ext uri="{FF2B5EF4-FFF2-40B4-BE49-F238E27FC236}">
                        <a16:creationId xmlns:a16="http://schemas.microsoft.com/office/drawing/2014/main" id="{E13A605D-765A-4947-BF2D-3FE1DA348EA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a:extLst>
                      <a:ext uri="{FF2B5EF4-FFF2-40B4-BE49-F238E27FC236}">
                        <a16:creationId xmlns:a16="http://schemas.microsoft.com/office/drawing/2014/main" id="{20A466D0-E486-47DE-A106-2380E07B7090}"/>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F0FF4D39-4B07-4E58-812B-F5B4863FC888}"/>
                    </a:ext>
                  </a:extLst>
                </p:cNvPr>
                <p:cNvGrpSpPr/>
                <p:nvPr userDrawn="1"/>
              </p:nvGrpSpPr>
              <p:grpSpPr>
                <a:xfrm>
                  <a:off x="2360436" y="1025855"/>
                  <a:ext cx="1249027" cy="1249164"/>
                  <a:chOff x="-20777" y="1025681"/>
                  <a:chExt cx="1249027" cy="1249164"/>
                </a:xfrm>
              </p:grpSpPr>
              <p:sp>
                <p:nvSpPr>
                  <p:cNvPr id="175" name="Rectangle 174">
                    <a:extLst>
                      <a:ext uri="{FF2B5EF4-FFF2-40B4-BE49-F238E27FC236}">
                        <a16:creationId xmlns:a16="http://schemas.microsoft.com/office/drawing/2014/main" id="{425F78E9-0E67-4AAF-83FE-75AED2670336}"/>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211C4191-E219-4159-9B62-02D99486236F}"/>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B13D21C2-7ABC-42D3-9DA7-5EB1100A41DB}"/>
                    </a:ext>
                  </a:extLst>
                </p:cNvPr>
                <p:cNvGrpSpPr/>
                <p:nvPr userDrawn="1"/>
              </p:nvGrpSpPr>
              <p:grpSpPr>
                <a:xfrm>
                  <a:off x="3598311" y="1025376"/>
                  <a:ext cx="1249027" cy="1249164"/>
                  <a:chOff x="-20777" y="1025681"/>
                  <a:chExt cx="1249027" cy="1249164"/>
                </a:xfrm>
              </p:grpSpPr>
              <p:sp>
                <p:nvSpPr>
                  <p:cNvPr id="173" name="Rectangle 172">
                    <a:extLst>
                      <a:ext uri="{FF2B5EF4-FFF2-40B4-BE49-F238E27FC236}">
                        <a16:creationId xmlns:a16="http://schemas.microsoft.com/office/drawing/2014/main" id="{1AB153D4-F702-4580-8AB3-18BA3457BBB2}"/>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BEA8B70D-7470-4379-86C0-4B23DAF00914}"/>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a:extLst>
                    <a:ext uri="{FF2B5EF4-FFF2-40B4-BE49-F238E27FC236}">
                      <a16:creationId xmlns:a16="http://schemas.microsoft.com/office/drawing/2014/main" id="{04F747D0-C202-4B23-B10D-E5D5DFA047C4}"/>
                    </a:ext>
                  </a:extLst>
                </p:cNvPr>
                <p:cNvGrpSpPr/>
                <p:nvPr userDrawn="1"/>
              </p:nvGrpSpPr>
              <p:grpSpPr>
                <a:xfrm>
                  <a:off x="4836755" y="1024704"/>
                  <a:ext cx="1249027" cy="1249164"/>
                  <a:chOff x="-20777" y="1025681"/>
                  <a:chExt cx="1249027" cy="1249164"/>
                </a:xfrm>
              </p:grpSpPr>
              <p:sp>
                <p:nvSpPr>
                  <p:cNvPr id="182" name="Rectangle 181">
                    <a:extLst>
                      <a:ext uri="{FF2B5EF4-FFF2-40B4-BE49-F238E27FC236}">
                        <a16:creationId xmlns:a16="http://schemas.microsoft.com/office/drawing/2014/main" id="{F251423A-5077-4780-AF6B-26E268958F0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94AD4A94-8765-4695-A61C-09ACA916AC3A}"/>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C3876322-C895-4FDF-9C8C-2A59DDBAE1DC}"/>
                    </a:ext>
                  </a:extLst>
                </p:cNvPr>
                <p:cNvGrpSpPr/>
                <p:nvPr userDrawn="1"/>
              </p:nvGrpSpPr>
              <p:grpSpPr>
                <a:xfrm>
                  <a:off x="6050583" y="1024492"/>
                  <a:ext cx="1249027" cy="1249164"/>
                  <a:chOff x="-20777" y="1025681"/>
                  <a:chExt cx="1249027" cy="1249164"/>
                </a:xfrm>
              </p:grpSpPr>
              <p:sp>
                <p:nvSpPr>
                  <p:cNvPr id="180" name="Rectangle 179">
                    <a:extLst>
                      <a:ext uri="{FF2B5EF4-FFF2-40B4-BE49-F238E27FC236}">
                        <a16:creationId xmlns:a16="http://schemas.microsoft.com/office/drawing/2014/main" id="{A735C8B7-B57E-42D9-B9C1-0A338FB39A6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4C23CEA3-B88A-4BCD-9692-49A619AEE5D2}"/>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a:extLst>
                    <a:ext uri="{FF2B5EF4-FFF2-40B4-BE49-F238E27FC236}">
                      <a16:creationId xmlns:a16="http://schemas.microsoft.com/office/drawing/2014/main" id="{912030FF-2158-48E9-90CE-A1B08E1763F5}"/>
                    </a:ext>
                  </a:extLst>
                </p:cNvPr>
                <p:cNvGrpSpPr/>
                <p:nvPr userDrawn="1"/>
              </p:nvGrpSpPr>
              <p:grpSpPr>
                <a:xfrm>
                  <a:off x="7301258" y="1025145"/>
                  <a:ext cx="1249027" cy="1249164"/>
                  <a:chOff x="-20777" y="1025681"/>
                  <a:chExt cx="1249027" cy="1249164"/>
                </a:xfrm>
              </p:grpSpPr>
              <p:sp>
                <p:nvSpPr>
                  <p:cNvPr id="189" name="Rectangle 188">
                    <a:extLst>
                      <a:ext uri="{FF2B5EF4-FFF2-40B4-BE49-F238E27FC236}">
                        <a16:creationId xmlns:a16="http://schemas.microsoft.com/office/drawing/2014/main" id="{B6FC9D7F-BEF2-410F-93DC-87A5514670D6}"/>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1AF36871-6528-4AC8-995D-A24B53324243}"/>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8EA4445E-FA19-4621-AD0F-ED8E7443D283}"/>
                    </a:ext>
                  </a:extLst>
                </p:cNvPr>
                <p:cNvGrpSpPr/>
                <p:nvPr userDrawn="1"/>
              </p:nvGrpSpPr>
              <p:grpSpPr>
                <a:xfrm>
                  <a:off x="8540844" y="1024666"/>
                  <a:ext cx="1259191" cy="1249164"/>
                  <a:chOff x="-30941" y="1025681"/>
                  <a:chExt cx="1259191" cy="1249164"/>
                </a:xfrm>
              </p:grpSpPr>
              <p:sp>
                <p:nvSpPr>
                  <p:cNvPr id="187" name="Rectangle 186">
                    <a:extLst>
                      <a:ext uri="{FF2B5EF4-FFF2-40B4-BE49-F238E27FC236}">
                        <a16:creationId xmlns:a16="http://schemas.microsoft.com/office/drawing/2014/main" id="{E31D4AAA-7CB2-4E99-8965-C3064249234C}"/>
                      </a:ext>
                    </a:extLst>
                  </p:cNvPr>
                  <p:cNvSpPr/>
                  <p:nvPr userDrawn="1"/>
                </p:nvSpPr>
                <p:spPr>
                  <a:xfrm>
                    <a:off x="-30941" y="1025912"/>
                    <a:ext cx="634670"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a:extLst>
                      <a:ext uri="{FF2B5EF4-FFF2-40B4-BE49-F238E27FC236}">
                        <a16:creationId xmlns:a16="http://schemas.microsoft.com/office/drawing/2014/main" id="{418F2E79-2CDB-4A04-8F99-99967CF6C59F}"/>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6ACBADBC-F70F-4F2F-895D-64AED029272B}"/>
                    </a:ext>
                  </a:extLst>
                </p:cNvPr>
                <p:cNvGrpSpPr/>
                <p:nvPr userDrawn="1"/>
              </p:nvGrpSpPr>
              <p:grpSpPr>
                <a:xfrm>
                  <a:off x="9789502" y="1025780"/>
                  <a:ext cx="1249027" cy="1249164"/>
                  <a:chOff x="-20777" y="1025681"/>
                  <a:chExt cx="1249027" cy="1249164"/>
                </a:xfrm>
              </p:grpSpPr>
              <p:sp>
                <p:nvSpPr>
                  <p:cNvPr id="196" name="Rectangle 195">
                    <a:extLst>
                      <a:ext uri="{FF2B5EF4-FFF2-40B4-BE49-F238E27FC236}">
                        <a16:creationId xmlns:a16="http://schemas.microsoft.com/office/drawing/2014/main" id="{91F9320C-87C4-43E3-BB0F-0BBE81E5406E}"/>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0CDD34AE-C4DD-4358-BD5E-33901AF8414D}"/>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2C60ADF5-983A-46A8-ABE7-5A8F85489D51}"/>
                    </a:ext>
                  </a:extLst>
                </p:cNvPr>
                <p:cNvGrpSpPr/>
                <p:nvPr userDrawn="1"/>
              </p:nvGrpSpPr>
              <p:grpSpPr>
                <a:xfrm>
                  <a:off x="11029443" y="1024951"/>
                  <a:ext cx="1249027" cy="1249164"/>
                  <a:chOff x="-20777" y="1025681"/>
                  <a:chExt cx="1249027" cy="1249164"/>
                </a:xfrm>
              </p:grpSpPr>
              <p:sp>
                <p:nvSpPr>
                  <p:cNvPr id="194" name="Rectangle 193">
                    <a:extLst>
                      <a:ext uri="{FF2B5EF4-FFF2-40B4-BE49-F238E27FC236}">
                        <a16:creationId xmlns:a16="http://schemas.microsoft.com/office/drawing/2014/main" id="{24C74AB8-D826-4B86-8BE7-B9798F12E09C}"/>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BBA4CE96-F52A-4C93-A153-7BF2FEEF968E}"/>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200" name="Straight Connector 199">
              <a:extLst>
                <a:ext uri="{FF2B5EF4-FFF2-40B4-BE49-F238E27FC236}">
                  <a16:creationId xmlns:a16="http://schemas.microsoft.com/office/drawing/2014/main" id="{B4783EDE-A5AD-4839-BB45-9D2EA86F1482}"/>
                </a:ext>
              </a:extLst>
            </p:cNvPr>
            <p:cNvCxnSpPr>
              <a:cxnSpLocks/>
            </p:cNvCxnSpPr>
            <p:nvPr userDrawn="1"/>
          </p:nvCxnSpPr>
          <p:spPr>
            <a:xfrm>
              <a:off x="-20959" y="1932767"/>
              <a:ext cx="12201625"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B10A657-17FD-411D-974E-1888EEE34127}"/>
                </a:ext>
              </a:extLst>
            </p:cNvPr>
            <p:cNvCxnSpPr/>
            <p:nvPr userDrawn="1"/>
          </p:nvCxnSpPr>
          <p:spPr>
            <a:xfrm>
              <a:off x="-11151" y="982277"/>
              <a:ext cx="12201625" cy="0"/>
            </a:xfrm>
            <a:prstGeom prst="line">
              <a:avLst/>
            </a:prstGeom>
            <a:ln w="184150">
              <a:solidFill>
                <a:srgbClr val="855C37"/>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CE7343C-C75F-433A-A6D4-A88AAFCADF3E}"/>
                </a:ext>
              </a:extLst>
            </p:cNvPr>
            <p:cNvCxnSpPr>
              <a:cxnSpLocks/>
            </p:cNvCxnSpPr>
            <p:nvPr userDrawn="1"/>
          </p:nvCxnSpPr>
          <p:spPr>
            <a:xfrm>
              <a:off x="-2074" y="1134677"/>
              <a:ext cx="12201625" cy="0"/>
            </a:xfrm>
            <a:prstGeom prst="line">
              <a:avLst/>
            </a:prstGeom>
            <a:ln w="184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028DF2-0A5E-41E3-B0F5-4B5614D4982B}"/>
              </a:ext>
            </a:extLst>
          </p:cNvPr>
          <p:cNvSpPr>
            <a:spLocks noGrp="1"/>
          </p:cNvSpPr>
          <p:nvPr userDrawn="1">
            <p:ph type="ctrTitle"/>
          </p:nvPr>
        </p:nvSpPr>
        <p:spPr>
          <a:xfrm>
            <a:off x="106019" y="2419907"/>
            <a:ext cx="7972790" cy="952884"/>
          </a:xfrm>
          <a:prstGeom prst="rect">
            <a:avLst/>
          </a:prstGeom>
        </p:spPr>
        <p:txBody>
          <a:bodyPr anchor="b">
            <a:noAutofit/>
          </a:bodyPr>
          <a:lstStyle>
            <a:lvl1pPr algn="ctr">
              <a:defRPr sz="4400">
                <a:latin typeface="Adobe Garamond Pro Bold" panose="02020702060506020403"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A815A872-61B9-45E4-A0E1-D0A92C076A83}"/>
              </a:ext>
            </a:extLst>
          </p:cNvPr>
          <p:cNvSpPr>
            <a:spLocks noGrp="1"/>
          </p:cNvSpPr>
          <p:nvPr userDrawn="1">
            <p:ph type="subTitle" idx="1"/>
          </p:nvPr>
        </p:nvSpPr>
        <p:spPr>
          <a:xfrm>
            <a:off x="201214" y="3548986"/>
            <a:ext cx="7561891" cy="548617"/>
          </a:xfrm>
          <a:prstGeom prst="rect">
            <a:avLst/>
          </a:prstGeo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53F31501-7BD6-4DED-8A6A-39105DB16CB9}"/>
              </a:ext>
            </a:extLst>
          </p:cNvPr>
          <p:cNvSpPr>
            <a:spLocks noGrp="1"/>
          </p:cNvSpPr>
          <p:nvPr userDrawn="1">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D39DECC-CB81-4A60-8E10-6154CCE6CF68}"/>
              </a:ext>
            </a:extLst>
          </p:cNvPr>
          <p:cNvSpPr>
            <a:spLocks noGrp="1"/>
          </p:cNvSpPr>
          <p:nvPr userDrawn="1">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grpSp>
        <p:nvGrpSpPr>
          <p:cNvPr id="1074" name="Group 1073">
            <a:extLst>
              <a:ext uri="{FF2B5EF4-FFF2-40B4-BE49-F238E27FC236}">
                <a16:creationId xmlns:a16="http://schemas.microsoft.com/office/drawing/2014/main" id="{E3DD4BD1-744C-4827-AE33-FC3F1180478D}"/>
              </a:ext>
            </a:extLst>
          </p:cNvPr>
          <p:cNvGrpSpPr/>
          <p:nvPr userDrawn="1"/>
        </p:nvGrpSpPr>
        <p:grpSpPr>
          <a:xfrm>
            <a:off x="8570389" y="3110088"/>
            <a:ext cx="1368342" cy="2416113"/>
            <a:chOff x="5203779" y="2177985"/>
            <a:chExt cx="1784442" cy="3150830"/>
          </a:xfrm>
        </p:grpSpPr>
        <p:pic>
          <p:nvPicPr>
            <p:cNvPr id="1071" name="Picture 1070">
              <a:extLst>
                <a:ext uri="{FF2B5EF4-FFF2-40B4-BE49-F238E27FC236}">
                  <a16:creationId xmlns:a16="http://schemas.microsoft.com/office/drawing/2014/main" id="{8C7ED6E4-AC8A-497A-81A7-1D209A624A8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203779" y="2177985"/>
              <a:ext cx="1784442" cy="2502029"/>
            </a:xfrm>
            <a:prstGeom prst="rect">
              <a:avLst/>
            </a:prstGeom>
          </p:spPr>
        </p:pic>
        <p:pic>
          <p:nvPicPr>
            <p:cNvPr id="1073" name="Picture 1072">
              <a:extLst>
                <a:ext uri="{FF2B5EF4-FFF2-40B4-BE49-F238E27FC236}">
                  <a16:creationId xmlns:a16="http://schemas.microsoft.com/office/drawing/2014/main" id="{81C01ADC-EC10-443C-AA23-CA68399BFD6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770452" y="4338164"/>
              <a:ext cx="679485" cy="990651"/>
            </a:xfrm>
            <a:prstGeom prst="rect">
              <a:avLst/>
            </a:prstGeom>
          </p:spPr>
        </p:pic>
      </p:grpSp>
      <p:grpSp>
        <p:nvGrpSpPr>
          <p:cNvPr id="205" name="Group 204">
            <a:extLst>
              <a:ext uri="{FF2B5EF4-FFF2-40B4-BE49-F238E27FC236}">
                <a16:creationId xmlns:a16="http://schemas.microsoft.com/office/drawing/2014/main" id="{3F437672-3FD0-4552-A95E-5750F75C2D68}"/>
              </a:ext>
            </a:extLst>
          </p:cNvPr>
          <p:cNvGrpSpPr/>
          <p:nvPr userDrawn="1"/>
        </p:nvGrpSpPr>
        <p:grpSpPr>
          <a:xfrm>
            <a:off x="9805444" y="2341518"/>
            <a:ext cx="1559579" cy="1072666"/>
            <a:chOff x="9805444" y="2341595"/>
            <a:chExt cx="1559579" cy="1072666"/>
          </a:xfrm>
        </p:grpSpPr>
        <p:sp>
          <p:nvSpPr>
            <p:cNvPr id="1075" name="Oval 1074">
              <a:extLst>
                <a:ext uri="{FF2B5EF4-FFF2-40B4-BE49-F238E27FC236}">
                  <a16:creationId xmlns:a16="http://schemas.microsoft.com/office/drawing/2014/main" id="{FBD483D0-2C98-4A28-9918-773E14FDA6B7}"/>
                </a:ext>
              </a:extLst>
            </p:cNvPr>
            <p:cNvSpPr/>
            <p:nvPr userDrawn="1"/>
          </p:nvSpPr>
          <p:spPr>
            <a:xfrm>
              <a:off x="10496135" y="2341595"/>
              <a:ext cx="174899" cy="174899"/>
            </a:xfrm>
            <a:prstGeom prst="ellipse">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6" name="Oval 1075">
              <a:extLst>
                <a:ext uri="{FF2B5EF4-FFF2-40B4-BE49-F238E27FC236}">
                  <a16:creationId xmlns:a16="http://schemas.microsoft.com/office/drawing/2014/main" id="{638D7C50-219B-4DE2-A081-D9E0D7501568}"/>
                </a:ext>
              </a:extLst>
            </p:cNvPr>
            <p:cNvSpPr/>
            <p:nvPr userDrawn="1"/>
          </p:nvSpPr>
          <p:spPr>
            <a:xfrm>
              <a:off x="9805444" y="2843410"/>
              <a:ext cx="1559579" cy="570851"/>
            </a:xfrm>
            <a:prstGeom prst="ellipse">
              <a:avLst/>
            </a:prstGeom>
            <a:solidFill>
              <a:schemeClr val="bg1">
                <a:lumMod val="95000"/>
                <a:alpha val="55000"/>
              </a:schemeClr>
            </a:solidFill>
            <a:ln w="28575">
              <a:solidFill>
                <a:srgbClr val="855C37"/>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855C37"/>
                  </a:solidFill>
                  <a:latin typeface="AdamGorry-Lights" panose="020F0702020204020204" pitchFamily="34" charset="0"/>
                </a:rPr>
                <a:t>ENTRANCE</a:t>
              </a:r>
            </a:p>
          </p:txBody>
        </p:sp>
        <p:cxnSp>
          <p:nvCxnSpPr>
            <p:cNvPr id="1078" name="Straight Connector 1077">
              <a:extLst>
                <a:ext uri="{FF2B5EF4-FFF2-40B4-BE49-F238E27FC236}">
                  <a16:creationId xmlns:a16="http://schemas.microsoft.com/office/drawing/2014/main" id="{28A1EC3A-7C66-4530-BF57-5A2403AB65C5}"/>
                </a:ext>
              </a:extLst>
            </p:cNvPr>
            <p:cNvCxnSpPr>
              <a:cxnSpLocks/>
              <a:stCxn id="1076" idx="1"/>
              <a:endCxn id="1075" idx="3"/>
            </p:cNvCxnSpPr>
            <p:nvPr userDrawn="1"/>
          </p:nvCxnSpPr>
          <p:spPr>
            <a:xfrm flipV="1">
              <a:off x="10033839" y="2490881"/>
              <a:ext cx="487909" cy="436128"/>
            </a:xfrm>
            <a:prstGeom prst="line">
              <a:avLst/>
            </a:prstGeom>
            <a:ln w="34925">
              <a:solidFill>
                <a:srgbClr val="855C37"/>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9D279BA-8CF0-4A0C-91E5-3D9295152A43}"/>
                </a:ext>
              </a:extLst>
            </p:cNvPr>
            <p:cNvCxnSpPr>
              <a:cxnSpLocks/>
              <a:stCxn id="1076" idx="7"/>
              <a:endCxn id="1075" idx="5"/>
            </p:cNvCxnSpPr>
            <p:nvPr userDrawn="1"/>
          </p:nvCxnSpPr>
          <p:spPr>
            <a:xfrm flipH="1" flipV="1">
              <a:off x="10645421" y="2490881"/>
              <a:ext cx="491207" cy="436128"/>
            </a:xfrm>
            <a:prstGeom prst="line">
              <a:avLst/>
            </a:prstGeom>
            <a:ln w="34925">
              <a:solidFill>
                <a:srgbClr val="855C37"/>
              </a:solidFill>
            </a:ln>
          </p:spPr>
          <p:style>
            <a:lnRef idx="1">
              <a:schemeClr val="accent1"/>
            </a:lnRef>
            <a:fillRef idx="0">
              <a:schemeClr val="accent1"/>
            </a:fillRef>
            <a:effectRef idx="0">
              <a:schemeClr val="accent1"/>
            </a:effectRef>
            <a:fontRef idx="minor">
              <a:schemeClr val="tx1"/>
            </a:fontRef>
          </p:style>
        </p:cxnSp>
      </p:grpSp>
      <p:sp>
        <p:nvSpPr>
          <p:cNvPr id="218" name="Oval 217">
            <a:extLst>
              <a:ext uri="{FF2B5EF4-FFF2-40B4-BE49-F238E27FC236}">
                <a16:creationId xmlns:a16="http://schemas.microsoft.com/office/drawing/2014/main" id="{9CF2C322-0F7D-4AA2-9243-722053BF44AF}"/>
              </a:ext>
            </a:extLst>
          </p:cNvPr>
          <p:cNvSpPr/>
          <p:nvPr userDrawn="1"/>
        </p:nvSpPr>
        <p:spPr>
          <a:xfrm>
            <a:off x="764086" y="6610621"/>
            <a:ext cx="1539191" cy="437421"/>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TextBox 237">
            <a:extLst>
              <a:ext uri="{FF2B5EF4-FFF2-40B4-BE49-F238E27FC236}">
                <a16:creationId xmlns:a16="http://schemas.microsoft.com/office/drawing/2014/main" id="{4006A0CA-93D3-4D7F-A165-DC7C4A244C65}"/>
              </a:ext>
            </a:extLst>
          </p:cNvPr>
          <p:cNvSpPr txBox="1"/>
          <p:nvPr userDrawn="1"/>
        </p:nvSpPr>
        <p:spPr>
          <a:xfrm>
            <a:off x="9771477" y="2879769"/>
            <a:ext cx="1645460" cy="497711"/>
          </a:xfrm>
          <a:prstGeom prst="ellipse">
            <a:avLst/>
          </a:prstGeom>
          <a:solidFill>
            <a:srgbClr val="A68A64"/>
          </a:solidFill>
        </p:spPr>
        <p:txBody>
          <a:bodyPr wrap="square">
            <a:spAutoFit/>
          </a:bodyPr>
          <a:lstStyle/>
          <a:p>
            <a:pPr algn="ctr"/>
            <a:r>
              <a:rPr kumimoji="0" lang="en-US" sz="1700" i="0" u="none" strike="noStrike" kern="1200" cap="none" spc="0" normalizeH="0" baseline="0" noProof="0">
                <a:ln>
                  <a:noFill/>
                </a:ln>
                <a:solidFill>
                  <a:schemeClr val="accent6">
                    <a:lumMod val="60000"/>
                    <a:lumOff val="40000"/>
                  </a:schemeClr>
                </a:solidFill>
                <a:effectLst>
                  <a:outerShdw blurRad="38100" dist="38100" dir="2700000" algn="tl">
                    <a:srgbClr val="000000">
                      <a:alpha val="43137"/>
                    </a:srgbClr>
                  </a:outerShdw>
                </a:effectLst>
                <a:uLnTx/>
                <a:uFillTx/>
                <a:latin typeface="#9Slide03 AmpleSoft Bold" panose="02000000000000000000" pitchFamily="2" charset="0"/>
              </a:rPr>
              <a:t>Măng Non</a:t>
            </a:r>
            <a:endParaRPr lang="en-US" sz="1700">
              <a:solidFill>
                <a:schemeClr val="accent6">
                  <a:lumMod val="60000"/>
                  <a:lumOff val="40000"/>
                </a:schemeClr>
              </a:solidFill>
              <a:latin typeface="#9Slide03 AmpleSoft Bold" panose="02000000000000000000" pitchFamily="2" charset="0"/>
            </a:endParaRPr>
          </a:p>
        </p:txBody>
      </p:sp>
      <p:sp>
        <p:nvSpPr>
          <p:cNvPr id="223" name="Title 1">
            <a:extLst>
              <a:ext uri="{FF2B5EF4-FFF2-40B4-BE49-F238E27FC236}">
                <a16:creationId xmlns:a16="http://schemas.microsoft.com/office/drawing/2014/main" id="{C0C8CE49-EDF9-4A6C-A48D-8B5A1C2BCFDB}"/>
              </a:ext>
            </a:extLst>
          </p:cNvPr>
          <p:cNvSpPr txBox="1">
            <a:spLocks/>
          </p:cNvSpPr>
          <p:nvPr userDrawn="1"/>
        </p:nvSpPr>
        <p:spPr>
          <a:xfrm>
            <a:off x="4744805" y="576571"/>
            <a:ext cx="7972790" cy="95288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a:solidFill>
                  <a:srgbClr val="70391B"/>
                </a:solidFill>
                <a:latin typeface="Alex Brush" panose="02000400000000000000" pitchFamily="2" charset="0"/>
              </a:rPr>
              <a:t>Coffee </a:t>
            </a:r>
            <a:endParaRPr lang="en-US" sz="6600" b="1" dirty="0">
              <a:solidFill>
                <a:srgbClr val="70391B"/>
              </a:solidFill>
              <a:latin typeface="Alex Brush" panose="02000400000000000000" pitchFamily="2" charset="0"/>
            </a:endParaRPr>
          </a:p>
        </p:txBody>
      </p:sp>
    </p:spTree>
    <p:extLst>
      <p:ext uri="{BB962C8B-B14F-4D97-AF65-F5344CB8AC3E}">
        <p14:creationId xmlns:p14="http://schemas.microsoft.com/office/powerpoint/2010/main" val="990798560"/>
      </p:ext>
    </p:ext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67"/>
                                            </p:tgtEl>
                                            <p:attrNameLst>
                                              <p:attrName>style.visibility</p:attrName>
                                            </p:attrNameLst>
                                          </p:cBhvr>
                                          <p:to>
                                            <p:strVal val="visible"/>
                                          </p:to>
                                        </p:set>
                                        <p:anim calcmode="lin" valueType="num">
                                          <p:cBhvr additive="base">
                                            <p:cTn id="7" dur="500" fill="hold"/>
                                            <p:tgtEl>
                                              <p:spTgt spid="1067"/>
                                            </p:tgtEl>
                                            <p:attrNameLst>
                                              <p:attrName>ppt_x</p:attrName>
                                            </p:attrNameLst>
                                          </p:cBhvr>
                                          <p:tavLst>
                                            <p:tav tm="0">
                                              <p:val>
                                                <p:strVal val="#ppt_x"/>
                                              </p:val>
                                            </p:tav>
                                            <p:tav tm="100000">
                                              <p:val>
                                                <p:strVal val="#ppt_x"/>
                                              </p:val>
                                            </p:tav>
                                          </p:tavLst>
                                        </p:anim>
                                        <p:anim calcmode="lin" valueType="num">
                                          <p:cBhvr additive="base">
                                            <p:cTn id="8" dur="500" fill="hold"/>
                                            <p:tgtEl>
                                              <p:spTgt spid="1067"/>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1033"/>
                                            </p:tgtEl>
                                            <p:attrNameLst>
                                              <p:attrName>style.visibility</p:attrName>
                                            </p:attrNameLst>
                                          </p:cBhvr>
                                          <p:to>
                                            <p:strVal val="visible"/>
                                          </p:to>
                                        </p:set>
                                        <p:animEffect transition="in" filter="wipe(up)">
                                          <p:cBhvr>
                                            <p:cTn id="11" dur="500"/>
                                            <p:tgtEl>
                                              <p:spTgt spid="1033"/>
                                            </p:tgtEl>
                                          </p:cBhvr>
                                        </p:animEffect>
                                      </p:childTnLst>
                                    </p:cTn>
                                  </p:par>
                                  <p:par>
                                    <p:cTn id="12" presetID="42" presetClass="entr" presetSubtype="0" fill="hold" grpId="0" nodeType="withEffect">
                                      <p:stCondLst>
                                        <p:cond delay="1000"/>
                                      </p:stCondLst>
                                      <p:childTnLst>
                                        <p:set>
                                          <p:cBhvr>
                                            <p:cTn id="13" dur="1" fill="hold">
                                              <p:stCondLst>
                                                <p:cond delay="0"/>
                                              </p:stCondLst>
                                            </p:cTn>
                                            <p:tgtEl>
                                              <p:spTgt spid="250"/>
                                            </p:tgtEl>
                                            <p:attrNameLst>
                                              <p:attrName>style.visibility</p:attrName>
                                            </p:attrNameLst>
                                          </p:cBhvr>
                                          <p:to>
                                            <p:strVal val="visible"/>
                                          </p:to>
                                        </p:set>
                                        <p:animEffect transition="in" filter="fade">
                                          <p:cBhvr>
                                            <p:cTn id="14" dur="1000"/>
                                            <p:tgtEl>
                                              <p:spTgt spid="250"/>
                                            </p:tgtEl>
                                          </p:cBhvr>
                                        </p:animEffect>
                                        <p:anim calcmode="lin" valueType="num">
                                          <p:cBhvr>
                                            <p:cTn id="15" dur="1000" fill="hold"/>
                                            <p:tgtEl>
                                              <p:spTgt spid="250"/>
                                            </p:tgtEl>
                                            <p:attrNameLst>
                                              <p:attrName>ppt_x</p:attrName>
                                            </p:attrNameLst>
                                          </p:cBhvr>
                                          <p:tavLst>
                                            <p:tav tm="0">
                                              <p:val>
                                                <p:strVal val="#ppt_x"/>
                                              </p:val>
                                            </p:tav>
                                            <p:tav tm="100000">
                                              <p:val>
                                                <p:strVal val="#ppt_x"/>
                                              </p:val>
                                            </p:tav>
                                          </p:tavLst>
                                        </p:anim>
                                        <p:anim calcmode="lin" valueType="num">
                                          <p:cBhvr>
                                            <p:cTn id="16" dur="1000" fill="hold"/>
                                            <p:tgtEl>
                                              <p:spTgt spid="250"/>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1500"/>
                                      </p:stCondLst>
                                      <p:childTnLst>
                                        <p:set>
                                          <p:cBhvr>
                                            <p:cTn id="18" dur="1" fill="hold">
                                              <p:stCondLst>
                                                <p:cond delay="0"/>
                                              </p:stCondLst>
                                            </p:cTn>
                                            <p:tgtEl>
                                              <p:spTgt spid="251"/>
                                            </p:tgtEl>
                                            <p:attrNameLst>
                                              <p:attrName>style.visibility</p:attrName>
                                            </p:attrNameLst>
                                          </p:cBhvr>
                                          <p:to>
                                            <p:strVal val="visible"/>
                                          </p:to>
                                        </p:set>
                                        <p:animEffect transition="in" filter="wipe(down)">
                                          <p:cBhvr>
                                            <p:cTn id="19" dur="500"/>
                                            <p:tgtEl>
                                              <p:spTgt spid="251"/>
                                            </p:tgtEl>
                                          </p:cBhvr>
                                        </p:animEffect>
                                      </p:childTnLst>
                                    </p:cTn>
                                  </p:par>
                                  <p:par>
                                    <p:cTn id="20" presetID="47" presetClass="entr" presetSubtype="0" fill="hold" nodeType="withEffect">
                                      <p:stCondLst>
                                        <p:cond delay="2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3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26" presetClass="emph" presetSubtype="0" fill="hold" grpId="1" nodeType="withEffect">
                                      <p:stCondLst>
                                        <p:cond delay="4000"/>
                                      </p:stCondLst>
                                      <p:childTnLst>
                                        <p:animEffect transition="out" filter="fade">
                                          <p:cBhvr>
                                            <p:cTn id="31" dur="750" tmFilter="0, 0; .2, .5; .8, .5; 1, 0"/>
                                            <p:tgtEl>
                                              <p:spTgt spid="2"/>
                                            </p:tgtEl>
                                          </p:cBhvr>
                                        </p:animEffect>
                                        <p:animScale>
                                          <p:cBhvr>
                                            <p:cTn id="32" dur="375" autoRev="1" fill="hold"/>
                                            <p:tgtEl>
                                              <p:spTgt spid="2"/>
                                            </p:tgtEl>
                                          </p:cBhvr>
                                          <p:by x="105000" y="105000"/>
                                        </p:animScale>
                                      </p:childTnLst>
                                    </p:cTn>
                                  </p:par>
                                  <p:par>
                                    <p:cTn id="33" presetID="42" presetClass="entr" presetSubtype="0" fill="hold" grpId="0" nodeType="withEffect">
                                      <p:stCondLst>
                                        <p:cond delay="375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8" presetID="26" presetClass="emph" presetSubtype="0" fill="hold" grpId="1" nodeType="withEffect">
                                      <p:stCondLst>
                                        <p:cond delay="4750"/>
                                      </p:stCondLst>
                                      <p:childTnLst>
                                        <p:animEffect transition="out" filter="fade">
                                          <p:cBhvr>
                                            <p:cTn id="39" dur="750" tmFilter="0, 0; .2, .5; .8, .5; 1, 0"/>
                                            <p:tgtEl>
                                              <p:spTgt spid="3">
                                                <p:txEl>
                                                  <p:pRg st="0" end="0"/>
                                                </p:txEl>
                                              </p:spTgt>
                                            </p:tgtEl>
                                          </p:cBhvr>
                                        </p:animEffect>
                                        <p:animScale>
                                          <p:cBhvr>
                                            <p:cTn id="40" dur="375" autoRev="1" fill="hold"/>
                                            <p:tgtEl>
                                              <p:spTgt spid="3">
                                                <p:txEl>
                                                  <p:pRg st="0" end="0"/>
                                                </p:txEl>
                                              </p:spTgt>
                                            </p:tgtEl>
                                          </p:cBhvr>
                                          <p:by x="105000" y="105000"/>
                                        </p:animScale>
                                      </p:childTnLst>
                                    </p:cTn>
                                  </p:par>
                                  <p:par>
                                    <p:cTn id="41" presetID="22" presetClass="entr" presetSubtype="4" fill="hold" grpId="0" nodeType="withEffect">
                                      <p:stCondLst>
                                        <p:cond delay="2500"/>
                                      </p:stCondLst>
                                      <p:childTnLst>
                                        <p:set>
                                          <p:cBhvr>
                                            <p:cTn id="42" dur="1" fill="hold">
                                              <p:stCondLst>
                                                <p:cond delay="0"/>
                                              </p:stCondLst>
                                            </p:cTn>
                                            <p:tgtEl>
                                              <p:spTgt spid="1036"/>
                                            </p:tgtEl>
                                            <p:attrNameLst>
                                              <p:attrName>style.visibility</p:attrName>
                                            </p:attrNameLst>
                                          </p:cBhvr>
                                          <p:to>
                                            <p:strVal val="visible"/>
                                          </p:to>
                                        </p:set>
                                        <p:animEffect transition="in" filter="wipe(down)">
                                          <p:cBhvr>
                                            <p:cTn id="43" dur="500"/>
                                            <p:tgtEl>
                                              <p:spTgt spid="1036"/>
                                            </p:tgtEl>
                                          </p:cBhvr>
                                        </p:animEffect>
                                      </p:childTnLst>
                                    </p:cTn>
                                  </p:par>
                                  <p:par>
                                    <p:cTn id="44" presetID="53" presetClass="entr" presetSubtype="16" fill="hold" nodeType="withEffect">
                                      <p:stCondLst>
                                        <p:cond delay="3000"/>
                                      </p:stCondLst>
                                      <p:childTnLst>
                                        <p:set>
                                          <p:cBhvr>
                                            <p:cTn id="45" dur="1" fill="hold">
                                              <p:stCondLst>
                                                <p:cond delay="0"/>
                                              </p:stCondLst>
                                            </p:cTn>
                                            <p:tgtEl>
                                              <p:spTgt spid="1074"/>
                                            </p:tgtEl>
                                            <p:attrNameLst>
                                              <p:attrName>style.visibility</p:attrName>
                                            </p:attrNameLst>
                                          </p:cBhvr>
                                          <p:to>
                                            <p:strVal val="visible"/>
                                          </p:to>
                                        </p:set>
                                        <p:anim calcmode="lin" valueType="num">
                                          <p:cBhvr>
                                            <p:cTn id="46" dur="500" fill="hold"/>
                                            <p:tgtEl>
                                              <p:spTgt spid="1074"/>
                                            </p:tgtEl>
                                            <p:attrNameLst>
                                              <p:attrName>ppt_w</p:attrName>
                                            </p:attrNameLst>
                                          </p:cBhvr>
                                          <p:tavLst>
                                            <p:tav tm="0">
                                              <p:val>
                                                <p:fltVal val="0"/>
                                              </p:val>
                                            </p:tav>
                                            <p:tav tm="100000">
                                              <p:val>
                                                <p:strVal val="#ppt_w"/>
                                              </p:val>
                                            </p:tav>
                                          </p:tavLst>
                                        </p:anim>
                                        <p:anim calcmode="lin" valueType="num">
                                          <p:cBhvr>
                                            <p:cTn id="47" dur="500" fill="hold"/>
                                            <p:tgtEl>
                                              <p:spTgt spid="1074"/>
                                            </p:tgtEl>
                                            <p:attrNameLst>
                                              <p:attrName>ppt_h</p:attrName>
                                            </p:attrNameLst>
                                          </p:cBhvr>
                                          <p:tavLst>
                                            <p:tav tm="0">
                                              <p:val>
                                                <p:fltVal val="0"/>
                                              </p:val>
                                            </p:tav>
                                            <p:tav tm="100000">
                                              <p:val>
                                                <p:strVal val="#ppt_h"/>
                                              </p:val>
                                            </p:tav>
                                          </p:tavLst>
                                        </p:anim>
                                        <p:animEffect transition="in" filter="fade">
                                          <p:cBhvr>
                                            <p:cTn id="48" dur="500"/>
                                            <p:tgtEl>
                                              <p:spTgt spid="1074"/>
                                            </p:tgtEl>
                                          </p:cBhvr>
                                        </p:animEffect>
                                      </p:childTnLst>
                                    </p:cTn>
                                  </p:par>
                                  <p:par>
                                    <p:cTn id="49" presetID="10" presetClass="entr" presetSubtype="0" fill="hold" nodeType="withEffect">
                                      <p:stCondLst>
                                        <p:cond delay="3500"/>
                                      </p:stCondLst>
                                      <p:childTnLst>
                                        <p:set>
                                          <p:cBhvr>
                                            <p:cTn id="50" dur="1" fill="hold">
                                              <p:stCondLst>
                                                <p:cond delay="0"/>
                                              </p:stCondLst>
                                            </p:cTn>
                                            <p:tgtEl>
                                              <p:spTgt spid="1066"/>
                                            </p:tgtEl>
                                            <p:attrNameLst>
                                              <p:attrName>style.visibility</p:attrName>
                                            </p:attrNameLst>
                                          </p:cBhvr>
                                          <p:to>
                                            <p:strVal val="visible"/>
                                          </p:to>
                                        </p:set>
                                        <p:animEffect transition="in" filter="fade">
                                          <p:cBhvr>
                                            <p:cTn id="51" dur="500"/>
                                            <p:tgtEl>
                                              <p:spTgt spid="1066"/>
                                            </p:tgtEl>
                                          </p:cBhvr>
                                        </p:animEffect>
                                      </p:childTnLst>
                                    </p:cTn>
                                  </p:par>
                                  <p:par>
                                    <p:cTn id="52" presetID="53" presetClass="entr" presetSubtype="16" fill="hold" nodeType="withEffect">
                                      <p:stCondLst>
                                        <p:cond delay="4000"/>
                                      </p:stCondLst>
                                      <p:childTnLst>
                                        <p:set>
                                          <p:cBhvr>
                                            <p:cTn id="53" dur="1" fill="hold">
                                              <p:stCondLst>
                                                <p:cond delay="0"/>
                                              </p:stCondLst>
                                            </p:cTn>
                                            <p:tgtEl>
                                              <p:spTgt spid="205"/>
                                            </p:tgtEl>
                                            <p:attrNameLst>
                                              <p:attrName>style.visibility</p:attrName>
                                            </p:attrNameLst>
                                          </p:cBhvr>
                                          <p:to>
                                            <p:strVal val="visible"/>
                                          </p:to>
                                        </p:set>
                                        <p:anim calcmode="lin" valueType="num">
                                          <p:cBhvr>
                                            <p:cTn id="54" dur="500" fill="hold"/>
                                            <p:tgtEl>
                                              <p:spTgt spid="205"/>
                                            </p:tgtEl>
                                            <p:attrNameLst>
                                              <p:attrName>ppt_w</p:attrName>
                                            </p:attrNameLst>
                                          </p:cBhvr>
                                          <p:tavLst>
                                            <p:tav tm="0">
                                              <p:val>
                                                <p:fltVal val="0"/>
                                              </p:val>
                                            </p:tav>
                                            <p:tav tm="100000">
                                              <p:val>
                                                <p:strVal val="#ppt_w"/>
                                              </p:val>
                                            </p:tav>
                                          </p:tavLst>
                                        </p:anim>
                                        <p:anim calcmode="lin" valueType="num">
                                          <p:cBhvr>
                                            <p:cTn id="55" dur="500" fill="hold"/>
                                            <p:tgtEl>
                                              <p:spTgt spid="205"/>
                                            </p:tgtEl>
                                            <p:attrNameLst>
                                              <p:attrName>ppt_h</p:attrName>
                                            </p:attrNameLst>
                                          </p:cBhvr>
                                          <p:tavLst>
                                            <p:tav tm="0">
                                              <p:val>
                                                <p:fltVal val="0"/>
                                              </p:val>
                                            </p:tav>
                                            <p:tav tm="100000">
                                              <p:val>
                                                <p:strVal val="#ppt_h"/>
                                              </p:val>
                                            </p:tav>
                                          </p:tavLst>
                                        </p:anim>
                                        <p:animEffect transition="in" filter="fade">
                                          <p:cBhvr>
                                            <p:cTn id="56" dur="500"/>
                                            <p:tgtEl>
                                              <p:spTgt spid="205"/>
                                            </p:tgtEl>
                                          </p:cBhvr>
                                        </p:animEffect>
                                      </p:childTnLst>
                                    </p:cTn>
                                  </p:par>
                                  <p:par>
                                    <p:cTn id="57" presetID="32" presetClass="emph" presetSubtype="0" repeatCount="indefinite" fill="hold" nodeType="withEffect">
                                      <p:stCondLst>
                                        <p:cond delay="4000"/>
                                      </p:stCondLst>
                                      <p:childTnLst>
                                        <p:animRot by="120000">
                                          <p:cBhvr>
                                            <p:cTn id="58" dur="200" fill="hold">
                                              <p:stCondLst>
                                                <p:cond delay="0"/>
                                              </p:stCondLst>
                                            </p:cTn>
                                            <p:tgtEl>
                                              <p:spTgt spid="205"/>
                                            </p:tgtEl>
                                            <p:attrNameLst>
                                              <p:attrName>r</p:attrName>
                                            </p:attrNameLst>
                                          </p:cBhvr>
                                        </p:animRot>
                                        <p:animRot by="-240000">
                                          <p:cBhvr>
                                            <p:cTn id="59" dur="400" fill="hold">
                                              <p:stCondLst>
                                                <p:cond delay="400"/>
                                              </p:stCondLst>
                                            </p:cTn>
                                            <p:tgtEl>
                                              <p:spTgt spid="205"/>
                                            </p:tgtEl>
                                            <p:attrNameLst>
                                              <p:attrName>r</p:attrName>
                                            </p:attrNameLst>
                                          </p:cBhvr>
                                        </p:animRot>
                                        <p:animRot by="240000">
                                          <p:cBhvr>
                                            <p:cTn id="60" dur="400" fill="hold">
                                              <p:stCondLst>
                                                <p:cond delay="800"/>
                                              </p:stCondLst>
                                            </p:cTn>
                                            <p:tgtEl>
                                              <p:spTgt spid="205"/>
                                            </p:tgtEl>
                                            <p:attrNameLst>
                                              <p:attrName>r</p:attrName>
                                            </p:attrNameLst>
                                          </p:cBhvr>
                                        </p:animRot>
                                        <p:animRot by="-240000">
                                          <p:cBhvr>
                                            <p:cTn id="61" dur="400" fill="hold">
                                              <p:stCondLst>
                                                <p:cond delay="1200"/>
                                              </p:stCondLst>
                                            </p:cTn>
                                            <p:tgtEl>
                                              <p:spTgt spid="205"/>
                                            </p:tgtEl>
                                            <p:attrNameLst>
                                              <p:attrName>r</p:attrName>
                                            </p:attrNameLst>
                                          </p:cBhvr>
                                        </p:animRot>
                                        <p:animRot by="120000">
                                          <p:cBhvr>
                                            <p:cTn id="62" dur="400" fill="hold">
                                              <p:stCondLst>
                                                <p:cond delay="1600"/>
                                              </p:stCondLst>
                                            </p:cTn>
                                            <p:tgtEl>
                                              <p:spTgt spid="205"/>
                                            </p:tgtEl>
                                            <p:attrNameLst>
                                              <p:attrName>r</p:attrName>
                                            </p:attrNameLst>
                                          </p:cBhvr>
                                        </p:animRot>
                                      </p:childTnLst>
                                    </p:cTn>
                                  </p:par>
                                  <p:par>
                                    <p:cTn id="63" presetID="2" presetClass="entr" presetSubtype="4" fill="hold" nodeType="withEffect" p14:presetBounceEnd="40000">
                                      <p:stCondLst>
                                        <p:cond delay="4500"/>
                                      </p:stCondLst>
                                      <p:childTnLst>
                                        <p:set>
                                          <p:cBhvr>
                                            <p:cTn id="64" dur="1" fill="hold">
                                              <p:stCondLst>
                                                <p:cond delay="0"/>
                                              </p:stCondLst>
                                            </p:cTn>
                                            <p:tgtEl>
                                              <p:spTgt spid="1060"/>
                                            </p:tgtEl>
                                            <p:attrNameLst>
                                              <p:attrName>style.visibility</p:attrName>
                                            </p:attrNameLst>
                                          </p:cBhvr>
                                          <p:to>
                                            <p:strVal val="visible"/>
                                          </p:to>
                                        </p:set>
                                        <p:anim calcmode="lin" valueType="num" p14:bounceEnd="40000">
                                          <p:cBhvr additive="base">
                                            <p:cTn id="65" dur="500" fill="hold"/>
                                            <p:tgtEl>
                                              <p:spTgt spid="1060"/>
                                            </p:tgtEl>
                                            <p:attrNameLst>
                                              <p:attrName>ppt_x</p:attrName>
                                            </p:attrNameLst>
                                          </p:cBhvr>
                                          <p:tavLst>
                                            <p:tav tm="0">
                                              <p:val>
                                                <p:strVal val="#ppt_x"/>
                                              </p:val>
                                            </p:tav>
                                            <p:tav tm="100000">
                                              <p:val>
                                                <p:strVal val="#ppt_x"/>
                                              </p:val>
                                            </p:tav>
                                          </p:tavLst>
                                        </p:anim>
                                        <p:anim calcmode="lin" valueType="num" p14:bounceEnd="40000">
                                          <p:cBhvr additive="base">
                                            <p:cTn id="66" dur="500" fill="hold"/>
                                            <p:tgtEl>
                                              <p:spTgt spid="1060"/>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500"/>
                                      </p:stCondLst>
                                      <p:childTnLst>
                                        <p:set>
                                          <p:cBhvr>
                                            <p:cTn id="68" dur="1" fill="hold">
                                              <p:stCondLst>
                                                <p:cond delay="0"/>
                                              </p:stCondLst>
                                            </p:cTn>
                                            <p:tgtEl>
                                              <p:spTgt spid="217"/>
                                            </p:tgtEl>
                                            <p:attrNameLst>
                                              <p:attrName>style.visibility</p:attrName>
                                            </p:attrNameLst>
                                          </p:cBhvr>
                                          <p:to>
                                            <p:strVal val="visible"/>
                                          </p:to>
                                        </p:set>
                                        <p:animEffect transition="in" filter="fade">
                                          <p:cBhvr>
                                            <p:cTn id="69" dur="500"/>
                                            <p:tgtEl>
                                              <p:spTgt spid="217"/>
                                            </p:tgtEl>
                                          </p:cBhvr>
                                        </p:animEffect>
                                      </p:childTnLst>
                                    </p:cTn>
                                  </p:par>
                                  <p:par>
                                    <p:cTn id="70" presetID="2" presetClass="entr" presetSubtype="4" fill="hold" nodeType="withEffect" p14:presetBounceEnd="40000">
                                      <p:stCondLst>
                                        <p:cond delay="5000"/>
                                      </p:stCondLst>
                                      <p:childTnLst>
                                        <p:set>
                                          <p:cBhvr>
                                            <p:cTn id="71" dur="1" fill="hold">
                                              <p:stCondLst>
                                                <p:cond delay="0"/>
                                              </p:stCondLst>
                                            </p:cTn>
                                            <p:tgtEl>
                                              <p:spTgt spid="1056"/>
                                            </p:tgtEl>
                                            <p:attrNameLst>
                                              <p:attrName>style.visibility</p:attrName>
                                            </p:attrNameLst>
                                          </p:cBhvr>
                                          <p:to>
                                            <p:strVal val="visible"/>
                                          </p:to>
                                        </p:set>
                                        <p:anim calcmode="lin" valueType="num" p14:bounceEnd="40000">
                                          <p:cBhvr additive="base">
                                            <p:cTn id="72" dur="500" fill="hold"/>
                                            <p:tgtEl>
                                              <p:spTgt spid="1056"/>
                                            </p:tgtEl>
                                            <p:attrNameLst>
                                              <p:attrName>ppt_x</p:attrName>
                                            </p:attrNameLst>
                                          </p:cBhvr>
                                          <p:tavLst>
                                            <p:tav tm="0">
                                              <p:val>
                                                <p:strVal val="#ppt_x"/>
                                              </p:val>
                                            </p:tav>
                                            <p:tav tm="100000">
                                              <p:val>
                                                <p:strVal val="#ppt_x"/>
                                              </p:val>
                                            </p:tav>
                                          </p:tavLst>
                                        </p:anim>
                                        <p:anim calcmode="lin" valueType="num" p14:bounceEnd="40000">
                                          <p:cBhvr additive="base">
                                            <p:cTn id="73" dur="500" fill="hold"/>
                                            <p:tgtEl>
                                              <p:spTgt spid="1056"/>
                                            </p:tgtEl>
                                            <p:attrNameLst>
                                              <p:attrName>ppt_y</p:attrName>
                                            </p:attrNameLst>
                                          </p:cBhvr>
                                          <p:tavLst>
                                            <p:tav tm="0">
                                              <p:val>
                                                <p:strVal val="1+#ppt_h/2"/>
                                              </p:val>
                                            </p:tav>
                                            <p:tav tm="100000">
                                              <p:val>
                                                <p:strVal val="#ppt_y"/>
                                              </p:val>
                                            </p:tav>
                                          </p:tavLst>
                                        </p:anim>
                                      </p:childTnLst>
                                    </p:cTn>
                                  </p:par>
                                  <p:par>
                                    <p:cTn id="74" presetID="10" presetClass="entr" presetSubtype="0" fill="hold" grpId="0" nodeType="withEffect">
                                      <p:stCondLst>
                                        <p:cond delay="5000"/>
                                      </p:stCondLst>
                                      <p:childTnLst>
                                        <p:set>
                                          <p:cBhvr>
                                            <p:cTn id="75" dur="1" fill="hold">
                                              <p:stCondLst>
                                                <p:cond delay="0"/>
                                              </p:stCondLst>
                                            </p:cTn>
                                            <p:tgtEl>
                                              <p:spTgt spid="218"/>
                                            </p:tgtEl>
                                            <p:attrNameLst>
                                              <p:attrName>style.visibility</p:attrName>
                                            </p:attrNameLst>
                                          </p:cBhvr>
                                          <p:to>
                                            <p:strVal val="visible"/>
                                          </p:to>
                                        </p:set>
                                        <p:animEffect transition="in" filter="fade">
                                          <p:cBhvr>
                                            <p:cTn id="76" dur="500"/>
                                            <p:tgtEl>
                                              <p:spTgt spid="218"/>
                                            </p:tgtEl>
                                          </p:cBhvr>
                                        </p:animEffect>
                                      </p:childTnLst>
                                    </p:cTn>
                                  </p:par>
                                  <p:par>
                                    <p:cTn id="77" presetID="2" presetClass="entr" presetSubtype="4" fill="hold" nodeType="withEffect" p14:presetBounceEnd="40000">
                                      <p:stCondLst>
                                        <p:cond delay="5500"/>
                                      </p:stCondLst>
                                      <p:childTnLst>
                                        <p:set>
                                          <p:cBhvr>
                                            <p:cTn id="78" dur="1" fill="hold">
                                              <p:stCondLst>
                                                <p:cond delay="0"/>
                                              </p:stCondLst>
                                            </p:cTn>
                                            <p:tgtEl>
                                              <p:spTgt spid="1058"/>
                                            </p:tgtEl>
                                            <p:attrNameLst>
                                              <p:attrName>style.visibility</p:attrName>
                                            </p:attrNameLst>
                                          </p:cBhvr>
                                          <p:to>
                                            <p:strVal val="visible"/>
                                          </p:to>
                                        </p:set>
                                        <p:anim calcmode="lin" valueType="num" p14:bounceEnd="40000">
                                          <p:cBhvr additive="base">
                                            <p:cTn id="79" dur="500" fill="hold"/>
                                            <p:tgtEl>
                                              <p:spTgt spid="1058"/>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1058"/>
                                            </p:tgtEl>
                                            <p:attrNameLst>
                                              <p:attrName>ppt_y</p:attrName>
                                            </p:attrNameLst>
                                          </p:cBhvr>
                                          <p:tavLst>
                                            <p:tav tm="0">
                                              <p:val>
                                                <p:strVal val="1+#ppt_h/2"/>
                                              </p:val>
                                            </p:tav>
                                            <p:tav tm="100000">
                                              <p:val>
                                                <p:strVal val="#ppt_y"/>
                                              </p:val>
                                            </p:tav>
                                          </p:tavLst>
                                        </p:anim>
                                      </p:childTnLst>
                                    </p:cTn>
                                  </p:par>
                                  <p:par>
                                    <p:cTn id="81" presetID="10" presetClass="entr" presetSubtype="0" fill="hold" grpId="0" nodeType="withEffect">
                                      <p:stCondLst>
                                        <p:cond delay="550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53" presetClass="entr" presetSubtype="16" fill="hold" nodeType="withEffect">
                                      <p:stCondLst>
                                        <p:cond delay="6000"/>
                                      </p:stCondLst>
                                      <p:childTnLst>
                                        <p:set>
                                          <p:cBhvr>
                                            <p:cTn id="85" dur="1" fill="hold">
                                              <p:stCondLst>
                                                <p:cond delay="0"/>
                                              </p:stCondLst>
                                            </p:cTn>
                                            <p:tgtEl>
                                              <p:spTgt spid="1064"/>
                                            </p:tgtEl>
                                            <p:attrNameLst>
                                              <p:attrName>style.visibility</p:attrName>
                                            </p:attrNameLst>
                                          </p:cBhvr>
                                          <p:to>
                                            <p:strVal val="visible"/>
                                          </p:to>
                                        </p:set>
                                        <p:anim calcmode="lin" valueType="num">
                                          <p:cBhvr>
                                            <p:cTn id="86" dur="500" fill="hold"/>
                                            <p:tgtEl>
                                              <p:spTgt spid="1064"/>
                                            </p:tgtEl>
                                            <p:attrNameLst>
                                              <p:attrName>ppt_w</p:attrName>
                                            </p:attrNameLst>
                                          </p:cBhvr>
                                          <p:tavLst>
                                            <p:tav tm="0">
                                              <p:val>
                                                <p:fltVal val="0"/>
                                              </p:val>
                                            </p:tav>
                                            <p:tav tm="100000">
                                              <p:val>
                                                <p:strVal val="#ppt_w"/>
                                              </p:val>
                                            </p:tav>
                                          </p:tavLst>
                                        </p:anim>
                                        <p:anim calcmode="lin" valueType="num">
                                          <p:cBhvr>
                                            <p:cTn id="87" dur="500" fill="hold"/>
                                            <p:tgtEl>
                                              <p:spTgt spid="1064"/>
                                            </p:tgtEl>
                                            <p:attrNameLst>
                                              <p:attrName>ppt_h</p:attrName>
                                            </p:attrNameLst>
                                          </p:cBhvr>
                                          <p:tavLst>
                                            <p:tav tm="0">
                                              <p:val>
                                                <p:fltVal val="0"/>
                                              </p:val>
                                            </p:tav>
                                            <p:tav tm="100000">
                                              <p:val>
                                                <p:strVal val="#ppt_h"/>
                                              </p:val>
                                            </p:tav>
                                          </p:tavLst>
                                        </p:anim>
                                        <p:animEffect transition="in" filter="fade">
                                          <p:cBhvr>
                                            <p:cTn id="88" dur="500"/>
                                            <p:tgtEl>
                                              <p:spTgt spid="1064"/>
                                            </p:tgtEl>
                                          </p:cBhvr>
                                        </p:animEffect>
                                      </p:childTnLst>
                                    </p:cTn>
                                  </p:par>
                                  <p:par>
                                    <p:cTn id="89" presetID="53" presetClass="entr" presetSubtype="16" fill="hold" nodeType="withEffect">
                                      <p:stCondLst>
                                        <p:cond delay="6500"/>
                                      </p:stCondLst>
                                      <p:childTnLst>
                                        <p:set>
                                          <p:cBhvr>
                                            <p:cTn id="90" dur="1" fill="hold">
                                              <p:stCondLst>
                                                <p:cond delay="0"/>
                                              </p:stCondLst>
                                            </p:cTn>
                                            <p:tgtEl>
                                              <p:spTgt spid="1062"/>
                                            </p:tgtEl>
                                            <p:attrNameLst>
                                              <p:attrName>style.visibility</p:attrName>
                                            </p:attrNameLst>
                                          </p:cBhvr>
                                          <p:to>
                                            <p:strVal val="visible"/>
                                          </p:to>
                                        </p:set>
                                        <p:anim calcmode="lin" valueType="num">
                                          <p:cBhvr>
                                            <p:cTn id="91" dur="500" fill="hold"/>
                                            <p:tgtEl>
                                              <p:spTgt spid="1062"/>
                                            </p:tgtEl>
                                            <p:attrNameLst>
                                              <p:attrName>ppt_w</p:attrName>
                                            </p:attrNameLst>
                                          </p:cBhvr>
                                          <p:tavLst>
                                            <p:tav tm="0">
                                              <p:val>
                                                <p:fltVal val="0"/>
                                              </p:val>
                                            </p:tav>
                                            <p:tav tm="100000">
                                              <p:val>
                                                <p:strVal val="#ppt_w"/>
                                              </p:val>
                                            </p:tav>
                                          </p:tavLst>
                                        </p:anim>
                                        <p:anim calcmode="lin" valueType="num">
                                          <p:cBhvr>
                                            <p:cTn id="92" dur="500" fill="hold"/>
                                            <p:tgtEl>
                                              <p:spTgt spid="1062"/>
                                            </p:tgtEl>
                                            <p:attrNameLst>
                                              <p:attrName>ppt_h</p:attrName>
                                            </p:attrNameLst>
                                          </p:cBhvr>
                                          <p:tavLst>
                                            <p:tav tm="0">
                                              <p:val>
                                                <p:fltVal val="0"/>
                                              </p:val>
                                            </p:tav>
                                            <p:tav tm="100000">
                                              <p:val>
                                                <p:strVal val="#ppt_h"/>
                                              </p:val>
                                            </p:tav>
                                          </p:tavLst>
                                        </p:anim>
                                        <p:animEffect transition="in" filter="fade">
                                          <p:cBhvr>
                                            <p:cTn id="93" dur="500"/>
                                            <p:tgtEl>
                                              <p:spTgt spid="1062"/>
                                            </p:tgtEl>
                                          </p:cBhvr>
                                        </p:animEffect>
                                      </p:childTnLst>
                                    </p:cTn>
                                  </p:par>
                                  <p:par>
                                    <p:cTn id="94" presetID="53" presetClass="entr" presetSubtype="16" fill="hold" nodeType="withEffect">
                                      <p:stCondLst>
                                        <p:cond delay="7000"/>
                                      </p:stCondLst>
                                      <p:childTnLst>
                                        <p:set>
                                          <p:cBhvr>
                                            <p:cTn id="95" dur="1" fill="hold">
                                              <p:stCondLst>
                                                <p:cond delay="0"/>
                                              </p:stCondLst>
                                            </p:cTn>
                                            <p:tgtEl>
                                              <p:spTgt spid="1054"/>
                                            </p:tgtEl>
                                            <p:attrNameLst>
                                              <p:attrName>style.visibility</p:attrName>
                                            </p:attrNameLst>
                                          </p:cBhvr>
                                          <p:to>
                                            <p:strVal val="visible"/>
                                          </p:to>
                                        </p:set>
                                        <p:anim calcmode="lin" valueType="num">
                                          <p:cBhvr>
                                            <p:cTn id="96" dur="500" fill="hold"/>
                                            <p:tgtEl>
                                              <p:spTgt spid="1054"/>
                                            </p:tgtEl>
                                            <p:attrNameLst>
                                              <p:attrName>ppt_w</p:attrName>
                                            </p:attrNameLst>
                                          </p:cBhvr>
                                          <p:tavLst>
                                            <p:tav tm="0">
                                              <p:val>
                                                <p:fltVal val="0"/>
                                              </p:val>
                                            </p:tav>
                                            <p:tav tm="100000">
                                              <p:val>
                                                <p:strVal val="#ppt_w"/>
                                              </p:val>
                                            </p:tav>
                                          </p:tavLst>
                                        </p:anim>
                                        <p:anim calcmode="lin" valueType="num">
                                          <p:cBhvr>
                                            <p:cTn id="97" dur="500" fill="hold"/>
                                            <p:tgtEl>
                                              <p:spTgt spid="1054"/>
                                            </p:tgtEl>
                                            <p:attrNameLst>
                                              <p:attrName>ppt_h</p:attrName>
                                            </p:attrNameLst>
                                          </p:cBhvr>
                                          <p:tavLst>
                                            <p:tav tm="0">
                                              <p:val>
                                                <p:fltVal val="0"/>
                                              </p:val>
                                            </p:tav>
                                            <p:tav tm="100000">
                                              <p:val>
                                                <p:strVal val="#ppt_h"/>
                                              </p:val>
                                            </p:tav>
                                          </p:tavLst>
                                        </p:anim>
                                        <p:animEffect transition="in" filter="fade">
                                          <p:cBhvr>
                                            <p:cTn id="98"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250" grpId="0" animBg="1"/>
          <p:bldP spid="7" grpId="0" animBg="1"/>
          <p:bldP spid="1036" grpId="0" animBg="1"/>
          <p:bldP spid="217" grpId="0" animBg="1"/>
          <p:bldP spid="2" grpId="0"/>
          <p:bldP spid="2" grpId="1"/>
          <p:bldP spid="3" grpId="0" build="p">
            <p:tmplLst>
              <p:tmpl lvl="1">
                <p:tnLst>
                  <p:par>
                    <p:cTn presetID="42" presetClass="entr" presetSubtype="0" fill="hold" nodeType="withEffect">
                      <p:stCondLst>
                        <p:cond delay="37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 grpId="1" build="p">
            <p:tmplLst>
              <p:tmpl lvl="1">
                <p:tnLst>
                  <p:par>
                    <p:cTn presetID="26" presetClass="emph" presetSubtype="0" fill="hold" nodeType="withEffect">
                      <p:stCondLst>
                        <p:cond delay="4750"/>
                      </p:stCondLst>
                      <p:childTnLst>
                        <p:animEffect transition="out" filter="fade">
                          <p:cBhvr>
                            <p:cTn dur="750" tmFilter="0, 0; .2, .5; .8, .5; 1, 0"/>
                            <p:tgtEl>
                              <p:spTgt spid="3"/>
                            </p:tgtEl>
                          </p:cBhvr>
                        </p:animEffect>
                        <p:animScale>
                          <p:cBhvr>
                            <p:cTn dur="375" autoRev="1" fill="hold"/>
                            <p:tgtEl>
                              <p:spTgt spid="3"/>
                            </p:tgtEl>
                          </p:cBhvr>
                          <p:by x="105000" y="105000"/>
                        </p:animScale>
                      </p:childTnLst>
                    </p:cTn>
                  </p:par>
                </p:tnLst>
              </p:tmpl>
            </p:tmplLst>
          </p:bldP>
          <p:bldP spid="2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67"/>
                                            </p:tgtEl>
                                            <p:attrNameLst>
                                              <p:attrName>style.visibility</p:attrName>
                                            </p:attrNameLst>
                                          </p:cBhvr>
                                          <p:to>
                                            <p:strVal val="visible"/>
                                          </p:to>
                                        </p:set>
                                        <p:anim calcmode="lin" valueType="num">
                                          <p:cBhvr additive="base">
                                            <p:cTn id="7" dur="500" fill="hold"/>
                                            <p:tgtEl>
                                              <p:spTgt spid="1067"/>
                                            </p:tgtEl>
                                            <p:attrNameLst>
                                              <p:attrName>ppt_x</p:attrName>
                                            </p:attrNameLst>
                                          </p:cBhvr>
                                          <p:tavLst>
                                            <p:tav tm="0">
                                              <p:val>
                                                <p:strVal val="#ppt_x"/>
                                              </p:val>
                                            </p:tav>
                                            <p:tav tm="100000">
                                              <p:val>
                                                <p:strVal val="#ppt_x"/>
                                              </p:val>
                                            </p:tav>
                                          </p:tavLst>
                                        </p:anim>
                                        <p:anim calcmode="lin" valueType="num">
                                          <p:cBhvr additive="base">
                                            <p:cTn id="8" dur="500" fill="hold"/>
                                            <p:tgtEl>
                                              <p:spTgt spid="1067"/>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1033"/>
                                            </p:tgtEl>
                                            <p:attrNameLst>
                                              <p:attrName>style.visibility</p:attrName>
                                            </p:attrNameLst>
                                          </p:cBhvr>
                                          <p:to>
                                            <p:strVal val="visible"/>
                                          </p:to>
                                        </p:set>
                                        <p:animEffect transition="in" filter="wipe(up)">
                                          <p:cBhvr>
                                            <p:cTn id="11" dur="500"/>
                                            <p:tgtEl>
                                              <p:spTgt spid="1033"/>
                                            </p:tgtEl>
                                          </p:cBhvr>
                                        </p:animEffect>
                                      </p:childTnLst>
                                    </p:cTn>
                                  </p:par>
                                  <p:par>
                                    <p:cTn id="12" presetID="42" presetClass="entr" presetSubtype="0" fill="hold" grpId="0" nodeType="withEffect">
                                      <p:stCondLst>
                                        <p:cond delay="1000"/>
                                      </p:stCondLst>
                                      <p:childTnLst>
                                        <p:set>
                                          <p:cBhvr>
                                            <p:cTn id="13" dur="1" fill="hold">
                                              <p:stCondLst>
                                                <p:cond delay="0"/>
                                              </p:stCondLst>
                                            </p:cTn>
                                            <p:tgtEl>
                                              <p:spTgt spid="250"/>
                                            </p:tgtEl>
                                            <p:attrNameLst>
                                              <p:attrName>style.visibility</p:attrName>
                                            </p:attrNameLst>
                                          </p:cBhvr>
                                          <p:to>
                                            <p:strVal val="visible"/>
                                          </p:to>
                                        </p:set>
                                        <p:animEffect transition="in" filter="fade">
                                          <p:cBhvr>
                                            <p:cTn id="14" dur="1000"/>
                                            <p:tgtEl>
                                              <p:spTgt spid="250"/>
                                            </p:tgtEl>
                                          </p:cBhvr>
                                        </p:animEffect>
                                        <p:anim calcmode="lin" valueType="num">
                                          <p:cBhvr>
                                            <p:cTn id="15" dur="1000" fill="hold"/>
                                            <p:tgtEl>
                                              <p:spTgt spid="250"/>
                                            </p:tgtEl>
                                            <p:attrNameLst>
                                              <p:attrName>ppt_x</p:attrName>
                                            </p:attrNameLst>
                                          </p:cBhvr>
                                          <p:tavLst>
                                            <p:tav tm="0">
                                              <p:val>
                                                <p:strVal val="#ppt_x"/>
                                              </p:val>
                                            </p:tav>
                                            <p:tav tm="100000">
                                              <p:val>
                                                <p:strVal val="#ppt_x"/>
                                              </p:val>
                                            </p:tav>
                                          </p:tavLst>
                                        </p:anim>
                                        <p:anim calcmode="lin" valueType="num">
                                          <p:cBhvr>
                                            <p:cTn id="16" dur="1000" fill="hold"/>
                                            <p:tgtEl>
                                              <p:spTgt spid="250"/>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1500"/>
                                      </p:stCondLst>
                                      <p:childTnLst>
                                        <p:set>
                                          <p:cBhvr>
                                            <p:cTn id="18" dur="1" fill="hold">
                                              <p:stCondLst>
                                                <p:cond delay="0"/>
                                              </p:stCondLst>
                                            </p:cTn>
                                            <p:tgtEl>
                                              <p:spTgt spid="251"/>
                                            </p:tgtEl>
                                            <p:attrNameLst>
                                              <p:attrName>style.visibility</p:attrName>
                                            </p:attrNameLst>
                                          </p:cBhvr>
                                          <p:to>
                                            <p:strVal val="visible"/>
                                          </p:to>
                                        </p:set>
                                        <p:animEffect transition="in" filter="wipe(down)">
                                          <p:cBhvr>
                                            <p:cTn id="19" dur="500"/>
                                            <p:tgtEl>
                                              <p:spTgt spid="251"/>
                                            </p:tgtEl>
                                          </p:cBhvr>
                                        </p:animEffect>
                                      </p:childTnLst>
                                    </p:cTn>
                                  </p:par>
                                  <p:par>
                                    <p:cTn id="20" presetID="47" presetClass="entr" presetSubtype="0" fill="hold" nodeType="withEffect">
                                      <p:stCondLst>
                                        <p:cond delay="2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3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26" presetClass="emph" presetSubtype="0" fill="hold" grpId="1" nodeType="withEffect">
                                      <p:stCondLst>
                                        <p:cond delay="4000"/>
                                      </p:stCondLst>
                                      <p:childTnLst>
                                        <p:animEffect transition="out" filter="fade">
                                          <p:cBhvr>
                                            <p:cTn id="31" dur="750" tmFilter="0, 0; .2, .5; .8, .5; 1, 0"/>
                                            <p:tgtEl>
                                              <p:spTgt spid="2"/>
                                            </p:tgtEl>
                                          </p:cBhvr>
                                        </p:animEffect>
                                        <p:animScale>
                                          <p:cBhvr>
                                            <p:cTn id="32" dur="375" autoRev="1" fill="hold"/>
                                            <p:tgtEl>
                                              <p:spTgt spid="2"/>
                                            </p:tgtEl>
                                          </p:cBhvr>
                                          <p:by x="105000" y="105000"/>
                                        </p:animScale>
                                      </p:childTnLst>
                                    </p:cTn>
                                  </p:par>
                                  <p:par>
                                    <p:cTn id="33" presetID="42" presetClass="entr" presetSubtype="0" fill="hold" grpId="0" nodeType="withEffect">
                                      <p:stCondLst>
                                        <p:cond delay="375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8" presetID="26" presetClass="emph" presetSubtype="0" fill="hold" grpId="1" nodeType="withEffect">
                                      <p:stCondLst>
                                        <p:cond delay="4750"/>
                                      </p:stCondLst>
                                      <p:childTnLst>
                                        <p:animEffect transition="out" filter="fade">
                                          <p:cBhvr>
                                            <p:cTn id="39" dur="750" tmFilter="0, 0; .2, .5; .8, .5; 1, 0"/>
                                            <p:tgtEl>
                                              <p:spTgt spid="3">
                                                <p:txEl>
                                                  <p:pRg st="0" end="0"/>
                                                </p:txEl>
                                              </p:spTgt>
                                            </p:tgtEl>
                                          </p:cBhvr>
                                        </p:animEffect>
                                        <p:animScale>
                                          <p:cBhvr>
                                            <p:cTn id="40" dur="375" autoRev="1" fill="hold"/>
                                            <p:tgtEl>
                                              <p:spTgt spid="3">
                                                <p:txEl>
                                                  <p:pRg st="0" end="0"/>
                                                </p:txEl>
                                              </p:spTgt>
                                            </p:tgtEl>
                                          </p:cBhvr>
                                          <p:by x="105000" y="105000"/>
                                        </p:animScale>
                                      </p:childTnLst>
                                    </p:cTn>
                                  </p:par>
                                  <p:par>
                                    <p:cTn id="41" presetID="22" presetClass="entr" presetSubtype="4" fill="hold" grpId="0" nodeType="withEffect">
                                      <p:stCondLst>
                                        <p:cond delay="2500"/>
                                      </p:stCondLst>
                                      <p:childTnLst>
                                        <p:set>
                                          <p:cBhvr>
                                            <p:cTn id="42" dur="1" fill="hold">
                                              <p:stCondLst>
                                                <p:cond delay="0"/>
                                              </p:stCondLst>
                                            </p:cTn>
                                            <p:tgtEl>
                                              <p:spTgt spid="1036"/>
                                            </p:tgtEl>
                                            <p:attrNameLst>
                                              <p:attrName>style.visibility</p:attrName>
                                            </p:attrNameLst>
                                          </p:cBhvr>
                                          <p:to>
                                            <p:strVal val="visible"/>
                                          </p:to>
                                        </p:set>
                                        <p:animEffect transition="in" filter="wipe(down)">
                                          <p:cBhvr>
                                            <p:cTn id="43" dur="500"/>
                                            <p:tgtEl>
                                              <p:spTgt spid="1036"/>
                                            </p:tgtEl>
                                          </p:cBhvr>
                                        </p:animEffect>
                                      </p:childTnLst>
                                    </p:cTn>
                                  </p:par>
                                  <p:par>
                                    <p:cTn id="44" presetID="53" presetClass="entr" presetSubtype="16" fill="hold" nodeType="withEffect">
                                      <p:stCondLst>
                                        <p:cond delay="3000"/>
                                      </p:stCondLst>
                                      <p:childTnLst>
                                        <p:set>
                                          <p:cBhvr>
                                            <p:cTn id="45" dur="1" fill="hold">
                                              <p:stCondLst>
                                                <p:cond delay="0"/>
                                              </p:stCondLst>
                                            </p:cTn>
                                            <p:tgtEl>
                                              <p:spTgt spid="1074"/>
                                            </p:tgtEl>
                                            <p:attrNameLst>
                                              <p:attrName>style.visibility</p:attrName>
                                            </p:attrNameLst>
                                          </p:cBhvr>
                                          <p:to>
                                            <p:strVal val="visible"/>
                                          </p:to>
                                        </p:set>
                                        <p:anim calcmode="lin" valueType="num">
                                          <p:cBhvr>
                                            <p:cTn id="46" dur="500" fill="hold"/>
                                            <p:tgtEl>
                                              <p:spTgt spid="1074"/>
                                            </p:tgtEl>
                                            <p:attrNameLst>
                                              <p:attrName>ppt_w</p:attrName>
                                            </p:attrNameLst>
                                          </p:cBhvr>
                                          <p:tavLst>
                                            <p:tav tm="0">
                                              <p:val>
                                                <p:fltVal val="0"/>
                                              </p:val>
                                            </p:tav>
                                            <p:tav tm="100000">
                                              <p:val>
                                                <p:strVal val="#ppt_w"/>
                                              </p:val>
                                            </p:tav>
                                          </p:tavLst>
                                        </p:anim>
                                        <p:anim calcmode="lin" valueType="num">
                                          <p:cBhvr>
                                            <p:cTn id="47" dur="500" fill="hold"/>
                                            <p:tgtEl>
                                              <p:spTgt spid="1074"/>
                                            </p:tgtEl>
                                            <p:attrNameLst>
                                              <p:attrName>ppt_h</p:attrName>
                                            </p:attrNameLst>
                                          </p:cBhvr>
                                          <p:tavLst>
                                            <p:tav tm="0">
                                              <p:val>
                                                <p:fltVal val="0"/>
                                              </p:val>
                                            </p:tav>
                                            <p:tav tm="100000">
                                              <p:val>
                                                <p:strVal val="#ppt_h"/>
                                              </p:val>
                                            </p:tav>
                                          </p:tavLst>
                                        </p:anim>
                                        <p:animEffect transition="in" filter="fade">
                                          <p:cBhvr>
                                            <p:cTn id="48" dur="500"/>
                                            <p:tgtEl>
                                              <p:spTgt spid="1074"/>
                                            </p:tgtEl>
                                          </p:cBhvr>
                                        </p:animEffect>
                                      </p:childTnLst>
                                    </p:cTn>
                                  </p:par>
                                  <p:par>
                                    <p:cTn id="49" presetID="10" presetClass="entr" presetSubtype="0" fill="hold" nodeType="withEffect">
                                      <p:stCondLst>
                                        <p:cond delay="3500"/>
                                      </p:stCondLst>
                                      <p:childTnLst>
                                        <p:set>
                                          <p:cBhvr>
                                            <p:cTn id="50" dur="1" fill="hold">
                                              <p:stCondLst>
                                                <p:cond delay="0"/>
                                              </p:stCondLst>
                                            </p:cTn>
                                            <p:tgtEl>
                                              <p:spTgt spid="1066"/>
                                            </p:tgtEl>
                                            <p:attrNameLst>
                                              <p:attrName>style.visibility</p:attrName>
                                            </p:attrNameLst>
                                          </p:cBhvr>
                                          <p:to>
                                            <p:strVal val="visible"/>
                                          </p:to>
                                        </p:set>
                                        <p:animEffect transition="in" filter="fade">
                                          <p:cBhvr>
                                            <p:cTn id="51" dur="500"/>
                                            <p:tgtEl>
                                              <p:spTgt spid="1066"/>
                                            </p:tgtEl>
                                          </p:cBhvr>
                                        </p:animEffect>
                                      </p:childTnLst>
                                    </p:cTn>
                                  </p:par>
                                  <p:par>
                                    <p:cTn id="52" presetID="53" presetClass="entr" presetSubtype="16" fill="hold" nodeType="withEffect">
                                      <p:stCondLst>
                                        <p:cond delay="4000"/>
                                      </p:stCondLst>
                                      <p:childTnLst>
                                        <p:set>
                                          <p:cBhvr>
                                            <p:cTn id="53" dur="1" fill="hold">
                                              <p:stCondLst>
                                                <p:cond delay="0"/>
                                              </p:stCondLst>
                                            </p:cTn>
                                            <p:tgtEl>
                                              <p:spTgt spid="205"/>
                                            </p:tgtEl>
                                            <p:attrNameLst>
                                              <p:attrName>style.visibility</p:attrName>
                                            </p:attrNameLst>
                                          </p:cBhvr>
                                          <p:to>
                                            <p:strVal val="visible"/>
                                          </p:to>
                                        </p:set>
                                        <p:anim calcmode="lin" valueType="num">
                                          <p:cBhvr>
                                            <p:cTn id="54" dur="500" fill="hold"/>
                                            <p:tgtEl>
                                              <p:spTgt spid="205"/>
                                            </p:tgtEl>
                                            <p:attrNameLst>
                                              <p:attrName>ppt_w</p:attrName>
                                            </p:attrNameLst>
                                          </p:cBhvr>
                                          <p:tavLst>
                                            <p:tav tm="0">
                                              <p:val>
                                                <p:fltVal val="0"/>
                                              </p:val>
                                            </p:tav>
                                            <p:tav tm="100000">
                                              <p:val>
                                                <p:strVal val="#ppt_w"/>
                                              </p:val>
                                            </p:tav>
                                          </p:tavLst>
                                        </p:anim>
                                        <p:anim calcmode="lin" valueType="num">
                                          <p:cBhvr>
                                            <p:cTn id="55" dur="500" fill="hold"/>
                                            <p:tgtEl>
                                              <p:spTgt spid="205"/>
                                            </p:tgtEl>
                                            <p:attrNameLst>
                                              <p:attrName>ppt_h</p:attrName>
                                            </p:attrNameLst>
                                          </p:cBhvr>
                                          <p:tavLst>
                                            <p:tav tm="0">
                                              <p:val>
                                                <p:fltVal val="0"/>
                                              </p:val>
                                            </p:tav>
                                            <p:tav tm="100000">
                                              <p:val>
                                                <p:strVal val="#ppt_h"/>
                                              </p:val>
                                            </p:tav>
                                          </p:tavLst>
                                        </p:anim>
                                        <p:animEffect transition="in" filter="fade">
                                          <p:cBhvr>
                                            <p:cTn id="56" dur="500"/>
                                            <p:tgtEl>
                                              <p:spTgt spid="205"/>
                                            </p:tgtEl>
                                          </p:cBhvr>
                                        </p:animEffect>
                                      </p:childTnLst>
                                    </p:cTn>
                                  </p:par>
                                  <p:par>
                                    <p:cTn id="57" presetID="32" presetClass="emph" presetSubtype="0" repeatCount="indefinite" fill="hold" nodeType="withEffect">
                                      <p:stCondLst>
                                        <p:cond delay="4000"/>
                                      </p:stCondLst>
                                      <p:childTnLst>
                                        <p:animRot by="120000">
                                          <p:cBhvr>
                                            <p:cTn id="58" dur="200" fill="hold">
                                              <p:stCondLst>
                                                <p:cond delay="0"/>
                                              </p:stCondLst>
                                            </p:cTn>
                                            <p:tgtEl>
                                              <p:spTgt spid="205"/>
                                            </p:tgtEl>
                                            <p:attrNameLst>
                                              <p:attrName>r</p:attrName>
                                            </p:attrNameLst>
                                          </p:cBhvr>
                                        </p:animRot>
                                        <p:animRot by="-240000">
                                          <p:cBhvr>
                                            <p:cTn id="59" dur="400" fill="hold">
                                              <p:stCondLst>
                                                <p:cond delay="400"/>
                                              </p:stCondLst>
                                            </p:cTn>
                                            <p:tgtEl>
                                              <p:spTgt spid="205"/>
                                            </p:tgtEl>
                                            <p:attrNameLst>
                                              <p:attrName>r</p:attrName>
                                            </p:attrNameLst>
                                          </p:cBhvr>
                                        </p:animRot>
                                        <p:animRot by="240000">
                                          <p:cBhvr>
                                            <p:cTn id="60" dur="400" fill="hold">
                                              <p:stCondLst>
                                                <p:cond delay="800"/>
                                              </p:stCondLst>
                                            </p:cTn>
                                            <p:tgtEl>
                                              <p:spTgt spid="205"/>
                                            </p:tgtEl>
                                            <p:attrNameLst>
                                              <p:attrName>r</p:attrName>
                                            </p:attrNameLst>
                                          </p:cBhvr>
                                        </p:animRot>
                                        <p:animRot by="-240000">
                                          <p:cBhvr>
                                            <p:cTn id="61" dur="400" fill="hold">
                                              <p:stCondLst>
                                                <p:cond delay="1200"/>
                                              </p:stCondLst>
                                            </p:cTn>
                                            <p:tgtEl>
                                              <p:spTgt spid="205"/>
                                            </p:tgtEl>
                                            <p:attrNameLst>
                                              <p:attrName>r</p:attrName>
                                            </p:attrNameLst>
                                          </p:cBhvr>
                                        </p:animRot>
                                        <p:animRot by="120000">
                                          <p:cBhvr>
                                            <p:cTn id="62" dur="400" fill="hold">
                                              <p:stCondLst>
                                                <p:cond delay="1600"/>
                                              </p:stCondLst>
                                            </p:cTn>
                                            <p:tgtEl>
                                              <p:spTgt spid="205"/>
                                            </p:tgtEl>
                                            <p:attrNameLst>
                                              <p:attrName>r</p:attrName>
                                            </p:attrNameLst>
                                          </p:cBhvr>
                                        </p:animRot>
                                      </p:childTnLst>
                                    </p:cTn>
                                  </p:par>
                                  <p:par>
                                    <p:cTn id="63" presetID="2" presetClass="entr" presetSubtype="4" fill="hold" nodeType="withEffect">
                                      <p:stCondLst>
                                        <p:cond delay="4500"/>
                                      </p:stCondLst>
                                      <p:childTnLst>
                                        <p:set>
                                          <p:cBhvr>
                                            <p:cTn id="64" dur="1" fill="hold">
                                              <p:stCondLst>
                                                <p:cond delay="0"/>
                                              </p:stCondLst>
                                            </p:cTn>
                                            <p:tgtEl>
                                              <p:spTgt spid="1060"/>
                                            </p:tgtEl>
                                            <p:attrNameLst>
                                              <p:attrName>style.visibility</p:attrName>
                                            </p:attrNameLst>
                                          </p:cBhvr>
                                          <p:to>
                                            <p:strVal val="visible"/>
                                          </p:to>
                                        </p:set>
                                        <p:anim calcmode="lin" valueType="num">
                                          <p:cBhvr additive="base">
                                            <p:cTn id="65" dur="500" fill="hold"/>
                                            <p:tgtEl>
                                              <p:spTgt spid="1060"/>
                                            </p:tgtEl>
                                            <p:attrNameLst>
                                              <p:attrName>ppt_x</p:attrName>
                                            </p:attrNameLst>
                                          </p:cBhvr>
                                          <p:tavLst>
                                            <p:tav tm="0">
                                              <p:val>
                                                <p:strVal val="#ppt_x"/>
                                              </p:val>
                                            </p:tav>
                                            <p:tav tm="100000">
                                              <p:val>
                                                <p:strVal val="#ppt_x"/>
                                              </p:val>
                                            </p:tav>
                                          </p:tavLst>
                                        </p:anim>
                                        <p:anim calcmode="lin" valueType="num">
                                          <p:cBhvr additive="base">
                                            <p:cTn id="66" dur="500" fill="hold"/>
                                            <p:tgtEl>
                                              <p:spTgt spid="1060"/>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500"/>
                                      </p:stCondLst>
                                      <p:childTnLst>
                                        <p:set>
                                          <p:cBhvr>
                                            <p:cTn id="68" dur="1" fill="hold">
                                              <p:stCondLst>
                                                <p:cond delay="0"/>
                                              </p:stCondLst>
                                            </p:cTn>
                                            <p:tgtEl>
                                              <p:spTgt spid="217"/>
                                            </p:tgtEl>
                                            <p:attrNameLst>
                                              <p:attrName>style.visibility</p:attrName>
                                            </p:attrNameLst>
                                          </p:cBhvr>
                                          <p:to>
                                            <p:strVal val="visible"/>
                                          </p:to>
                                        </p:set>
                                        <p:animEffect transition="in" filter="fade">
                                          <p:cBhvr>
                                            <p:cTn id="69" dur="500"/>
                                            <p:tgtEl>
                                              <p:spTgt spid="217"/>
                                            </p:tgtEl>
                                          </p:cBhvr>
                                        </p:animEffect>
                                      </p:childTnLst>
                                    </p:cTn>
                                  </p:par>
                                  <p:par>
                                    <p:cTn id="70" presetID="2" presetClass="entr" presetSubtype="4" fill="hold" nodeType="withEffect">
                                      <p:stCondLst>
                                        <p:cond delay="5000"/>
                                      </p:stCondLst>
                                      <p:childTnLst>
                                        <p:set>
                                          <p:cBhvr>
                                            <p:cTn id="71" dur="1" fill="hold">
                                              <p:stCondLst>
                                                <p:cond delay="0"/>
                                              </p:stCondLst>
                                            </p:cTn>
                                            <p:tgtEl>
                                              <p:spTgt spid="1056"/>
                                            </p:tgtEl>
                                            <p:attrNameLst>
                                              <p:attrName>style.visibility</p:attrName>
                                            </p:attrNameLst>
                                          </p:cBhvr>
                                          <p:to>
                                            <p:strVal val="visible"/>
                                          </p:to>
                                        </p:set>
                                        <p:anim calcmode="lin" valueType="num">
                                          <p:cBhvr additive="base">
                                            <p:cTn id="72" dur="500" fill="hold"/>
                                            <p:tgtEl>
                                              <p:spTgt spid="1056"/>
                                            </p:tgtEl>
                                            <p:attrNameLst>
                                              <p:attrName>ppt_x</p:attrName>
                                            </p:attrNameLst>
                                          </p:cBhvr>
                                          <p:tavLst>
                                            <p:tav tm="0">
                                              <p:val>
                                                <p:strVal val="#ppt_x"/>
                                              </p:val>
                                            </p:tav>
                                            <p:tav tm="100000">
                                              <p:val>
                                                <p:strVal val="#ppt_x"/>
                                              </p:val>
                                            </p:tav>
                                          </p:tavLst>
                                        </p:anim>
                                        <p:anim calcmode="lin" valueType="num">
                                          <p:cBhvr additive="base">
                                            <p:cTn id="73" dur="500" fill="hold"/>
                                            <p:tgtEl>
                                              <p:spTgt spid="1056"/>
                                            </p:tgtEl>
                                            <p:attrNameLst>
                                              <p:attrName>ppt_y</p:attrName>
                                            </p:attrNameLst>
                                          </p:cBhvr>
                                          <p:tavLst>
                                            <p:tav tm="0">
                                              <p:val>
                                                <p:strVal val="1+#ppt_h/2"/>
                                              </p:val>
                                            </p:tav>
                                            <p:tav tm="100000">
                                              <p:val>
                                                <p:strVal val="#ppt_y"/>
                                              </p:val>
                                            </p:tav>
                                          </p:tavLst>
                                        </p:anim>
                                      </p:childTnLst>
                                    </p:cTn>
                                  </p:par>
                                  <p:par>
                                    <p:cTn id="74" presetID="10" presetClass="entr" presetSubtype="0" fill="hold" grpId="0" nodeType="withEffect">
                                      <p:stCondLst>
                                        <p:cond delay="5000"/>
                                      </p:stCondLst>
                                      <p:childTnLst>
                                        <p:set>
                                          <p:cBhvr>
                                            <p:cTn id="75" dur="1" fill="hold">
                                              <p:stCondLst>
                                                <p:cond delay="0"/>
                                              </p:stCondLst>
                                            </p:cTn>
                                            <p:tgtEl>
                                              <p:spTgt spid="218"/>
                                            </p:tgtEl>
                                            <p:attrNameLst>
                                              <p:attrName>style.visibility</p:attrName>
                                            </p:attrNameLst>
                                          </p:cBhvr>
                                          <p:to>
                                            <p:strVal val="visible"/>
                                          </p:to>
                                        </p:set>
                                        <p:animEffect transition="in" filter="fade">
                                          <p:cBhvr>
                                            <p:cTn id="76" dur="500"/>
                                            <p:tgtEl>
                                              <p:spTgt spid="218"/>
                                            </p:tgtEl>
                                          </p:cBhvr>
                                        </p:animEffect>
                                      </p:childTnLst>
                                    </p:cTn>
                                  </p:par>
                                  <p:par>
                                    <p:cTn id="77" presetID="2" presetClass="entr" presetSubtype="4" fill="hold" nodeType="withEffect">
                                      <p:stCondLst>
                                        <p:cond delay="5500"/>
                                      </p:stCondLst>
                                      <p:childTnLst>
                                        <p:set>
                                          <p:cBhvr>
                                            <p:cTn id="78" dur="1" fill="hold">
                                              <p:stCondLst>
                                                <p:cond delay="0"/>
                                              </p:stCondLst>
                                            </p:cTn>
                                            <p:tgtEl>
                                              <p:spTgt spid="1058"/>
                                            </p:tgtEl>
                                            <p:attrNameLst>
                                              <p:attrName>style.visibility</p:attrName>
                                            </p:attrNameLst>
                                          </p:cBhvr>
                                          <p:to>
                                            <p:strVal val="visible"/>
                                          </p:to>
                                        </p:set>
                                        <p:anim calcmode="lin" valueType="num">
                                          <p:cBhvr additive="base">
                                            <p:cTn id="79" dur="500" fill="hold"/>
                                            <p:tgtEl>
                                              <p:spTgt spid="1058"/>
                                            </p:tgtEl>
                                            <p:attrNameLst>
                                              <p:attrName>ppt_x</p:attrName>
                                            </p:attrNameLst>
                                          </p:cBhvr>
                                          <p:tavLst>
                                            <p:tav tm="0">
                                              <p:val>
                                                <p:strVal val="#ppt_x"/>
                                              </p:val>
                                            </p:tav>
                                            <p:tav tm="100000">
                                              <p:val>
                                                <p:strVal val="#ppt_x"/>
                                              </p:val>
                                            </p:tav>
                                          </p:tavLst>
                                        </p:anim>
                                        <p:anim calcmode="lin" valueType="num">
                                          <p:cBhvr additive="base">
                                            <p:cTn id="80" dur="500" fill="hold"/>
                                            <p:tgtEl>
                                              <p:spTgt spid="1058"/>
                                            </p:tgtEl>
                                            <p:attrNameLst>
                                              <p:attrName>ppt_y</p:attrName>
                                            </p:attrNameLst>
                                          </p:cBhvr>
                                          <p:tavLst>
                                            <p:tav tm="0">
                                              <p:val>
                                                <p:strVal val="1+#ppt_h/2"/>
                                              </p:val>
                                            </p:tav>
                                            <p:tav tm="100000">
                                              <p:val>
                                                <p:strVal val="#ppt_y"/>
                                              </p:val>
                                            </p:tav>
                                          </p:tavLst>
                                        </p:anim>
                                      </p:childTnLst>
                                    </p:cTn>
                                  </p:par>
                                  <p:par>
                                    <p:cTn id="81" presetID="10" presetClass="entr" presetSubtype="0" fill="hold" grpId="0" nodeType="withEffect">
                                      <p:stCondLst>
                                        <p:cond delay="550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53" presetClass="entr" presetSubtype="16" fill="hold" nodeType="withEffect">
                                      <p:stCondLst>
                                        <p:cond delay="6000"/>
                                      </p:stCondLst>
                                      <p:childTnLst>
                                        <p:set>
                                          <p:cBhvr>
                                            <p:cTn id="85" dur="1" fill="hold">
                                              <p:stCondLst>
                                                <p:cond delay="0"/>
                                              </p:stCondLst>
                                            </p:cTn>
                                            <p:tgtEl>
                                              <p:spTgt spid="1064"/>
                                            </p:tgtEl>
                                            <p:attrNameLst>
                                              <p:attrName>style.visibility</p:attrName>
                                            </p:attrNameLst>
                                          </p:cBhvr>
                                          <p:to>
                                            <p:strVal val="visible"/>
                                          </p:to>
                                        </p:set>
                                        <p:anim calcmode="lin" valueType="num">
                                          <p:cBhvr>
                                            <p:cTn id="86" dur="500" fill="hold"/>
                                            <p:tgtEl>
                                              <p:spTgt spid="1064"/>
                                            </p:tgtEl>
                                            <p:attrNameLst>
                                              <p:attrName>ppt_w</p:attrName>
                                            </p:attrNameLst>
                                          </p:cBhvr>
                                          <p:tavLst>
                                            <p:tav tm="0">
                                              <p:val>
                                                <p:fltVal val="0"/>
                                              </p:val>
                                            </p:tav>
                                            <p:tav tm="100000">
                                              <p:val>
                                                <p:strVal val="#ppt_w"/>
                                              </p:val>
                                            </p:tav>
                                          </p:tavLst>
                                        </p:anim>
                                        <p:anim calcmode="lin" valueType="num">
                                          <p:cBhvr>
                                            <p:cTn id="87" dur="500" fill="hold"/>
                                            <p:tgtEl>
                                              <p:spTgt spid="1064"/>
                                            </p:tgtEl>
                                            <p:attrNameLst>
                                              <p:attrName>ppt_h</p:attrName>
                                            </p:attrNameLst>
                                          </p:cBhvr>
                                          <p:tavLst>
                                            <p:tav tm="0">
                                              <p:val>
                                                <p:fltVal val="0"/>
                                              </p:val>
                                            </p:tav>
                                            <p:tav tm="100000">
                                              <p:val>
                                                <p:strVal val="#ppt_h"/>
                                              </p:val>
                                            </p:tav>
                                          </p:tavLst>
                                        </p:anim>
                                        <p:animEffect transition="in" filter="fade">
                                          <p:cBhvr>
                                            <p:cTn id="88" dur="500"/>
                                            <p:tgtEl>
                                              <p:spTgt spid="1064"/>
                                            </p:tgtEl>
                                          </p:cBhvr>
                                        </p:animEffect>
                                      </p:childTnLst>
                                    </p:cTn>
                                  </p:par>
                                  <p:par>
                                    <p:cTn id="89" presetID="53" presetClass="entr" presetSubtype="16" fill="hold" nodeType="withEffect">
                                      <p:stCondLst>
                                        <p:cond delay="6500"/>
                                      </p:stCondLst>
                                      <p:childTnLst>
                                        <p:set>
                                          <p:cBhvr>
                                            <p:cTn id="90" dur="1" fill="hold">
                                              <p:stCondLst>
                                                <p:cond delay="0"/>
                                              </p:stCondLst>
                                            </p:cTn>
                                            <p:tgtEl>
                                              <p:spTgt spid="1062"/>
                                            </p:tgtEl>
                                            <p:attrNameLst>
                                              <p:attrName>style.visibility</p:attrName>
                                            </p:attrNameLst>
                                          </p:cBhvr>
                                          <p:to>
                                            <p:strVal val="visible"/>
                                          </p:to>
                                        </p:set>
                                        <p:anim calcmode="lin" valueType="num">
                                          <p:cBhvr>
                                            <p:cTn id="91" dur="500" fill="hold"/>
                                            <p:tgtEl>
                                              <p:spTgt spid="1062"/>
                                            </p:tgtEl>
                                            <p:attrNameLst>
                                              <p:attrName>ppt_w</p:attrName>
                                            </p:attrNameLst>
                                          </p:cBhvr>
                                          <p:tavLst>
                                            <p:tav tm="0">
                                              <p:val>
                                                <p:fltVal val="0"/>
                                              </p:val>
                                            </p:tav>
                                            <p:tav tm="100000">
                                              <p:val>
                                                <p:strVal val="#ppt_w"/>
                                              </p:val>
                                            </p:tav>
                                          </p:tavLst>
                                        </p:anim>
                                        <p:anim calcmode="lin" valueType="num">
                                          <p:cBhvr>
                                            <p:cTn id="92" dur="500" fill="hold"/>
                                            <p:tgtEl>
                                              <p:spTgt spid="1062"/>
                                            </p:tgtEl>
                                            <p:attrNameLst>
                                              <p:attrName>ppt_h</p:attrName>
                                            </p:attrNameLst>
                                          </p:cBhvr>
                                          <p:tavLst>
                                            <p:tav tm="0">
                                              <p:val>
                                                <p:fltVal val="0"/>
                                              </p:val>
                                            </p:tav>
                                            <p:tav tm="100000">
                                              <p:val>
                                                <p:strVal val="#ppt_h"/>
                                              </p:val>
                                            </p:tav>
                                          </p:tavLst>
                                        </p:anim>
                                        <p:animEffect transition="in" filter="fade">
                                          <p:cBhvr>
                                            <p:cTn id="93" dur="500"/>
                                            <p:tgtEl>
                                              <p:spTgt spid="1062"/>
                                            </p:tgtEl>
                                          </p:cBhvr>
                                        </p:animEffect>
                                      </p:childTnLst>
                                    </p:cTn>
                                  </p:par>
                                  <p:par>
                                    <p:cTn id="94" presetID="53" presetClass="entr" presetSubtype="16" fill="hold" nodeType="withEffect">
                                      <p:stCondLst>
                                        <p:cond delay="7000"/>
                                      </p:stCondLst>
                                      <p:childTnLst>
                                        <p:set>
                                          <p:cBhvr>
                                            <p:cTn id="95" dur="1" fill="hold">
                                              <p:stCondLst>
                                                <p:cond delay="0"/>
                                              </p:stCondLst>
                                            </p:cTn>
                                            <p:tgtEl>
                                              <p:spTgt spid="1054"/>
                                            </p:tgtEl>
                                            <p:attrNameLst>
                                              <p:attrName>style.visibility</p:attrName>
                                            </p:attrNameLst>
                                          </p:cBhvr>
                                          <p:to>
                                            <p:strVal val="visible"/>
                                          </p:to>
                                        </p:set>
                                        <p:anim calcmode="lin" valueType="num">
                                          <p:cBhvr>
                                            <p:cTn id="96" dur="500" fill="hold"/>
                                            <p:tgtEl>
                                              <p:spTgt spid="1054"/>
                                            </p:tgtEl>
                                            <p:attrNameLst>
                                              <p:attrName>ppt_w</p:attrName>
                                            </p:attrNameLst>
                                          </p:cBhvr>
                                          <p:tavLst>
                                            <p:tav tm="0">
                                              <p:val>
                                                <p:fltVal val="0"/>
                                              </p:val>
                                            </p:tav>
                                            <p:tav tm="100000">
                                              <p:val>
                                                <p:strVal val="#ppt_w"/>
                                              </p:val>
                                            </p:tav>
                                          </p:tavLst>
                                        </p:anim>
                                        <p:anim calcmode="lin" valueType="num">
                                          <p:cBhvr>
                                            <p:cTn id="97" dur="500" fill="hold"/>
                                            <p:tgtEl>
                                              <p:spTgt spid="1054"/>
                                            </p:tgtEl>
                                            <p:attrNameLst>
                                              <p:attrName>ppt_h</p:attrName>
                                            </p:attrNameLst>
                                          </p:cBhvr>
                                          <p:tavLst>
                                            <p:tav tm="0">
                                              <p:val>
                                                <p:fltVal val="0"/>
                                              </p:val>
                                            </p:tav>
                                            <p:tav tm="100000">
                                              <p:val>
                                                <p:strVal val="#ppt_h"/>
                                              </p:val>
                                            </p:tav>
                                          </p:tavLst>
                                        </p:anim>
                                        <p:animEffect transition="in" filter="fade">
                                          <p:cBhvr>
                                            <p:cTn id="98"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250" grpId="0" animBg="1"/>
          <p:bldP spid="7" grpId="0" animBg="1"/>
          <p:bldP spid="1036" grpId="0" animBg="1"/>
          <p:bldP spid="217" grpId="0" animBg="1"/>
          <p:bldP spid="2" grpId="0"/>
          <p:bldP spid="2" grpId="1"/>
          <p:bldP spid="3" grpId="0" build="p">
            <p:tmplLst>
              <p:tmpl lvl="1">
                <p:tnLst>
                  <p:par>
                    <p:cTn presetID="42" presetClass="entr" presetSubtype="0" fill="hold" nodeType="withEffect">
                      <p:stCondLst>
                        <p:cond delay="37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 grpId="1" build="p">
            <p:tmplLst>
              <p:tmpl lvl="1">
                <p:tnLst>
                  <p:par>
                    <p:cTn presetID="26" presetClass="emph" presetSubtype="0" fill="hold" nodeType="withEffect">
                      <p:stCondLst>
                        <p:cond delay="4750"/>
                      </p:stCondLst>
                      <p:childTnLst>
                        <p:animEffect transition="out" filter="fade">
                          <p:cBhvr>
                            <p:cTn dur="750" tmFilter="0, 0; .2, .5; .8, .5; 1, 0"/>
                            <p:tgtEl>
                              <p:spTgt spid="3"/>
                            </p:tgtEl>
                          </p:cBhvr>
                        </p:animEffect>
                        <p:animScale>
                          <p:cBhvr>
                            <p:cTn dur="375" autoRev="1" fill="hold"/>
                            <p:tgtEl>
                              <p:spTgt spid="3"/>
                            </p:tgtEl>
                          </p:cBhvr>
                          <p:by x="105000" y="105000"/>
                        </p:animScale>
                      </p:childTnLst>
                    </p:cTn>
                  </p:par>
                </p:tnLst>
              </p:tmpl>
            </p:tmplLst>
          </p:bldP>
          <p:bldP spid="218" grpId="0" animBg="1"/>
        </p:bldLst>
      </p:timing>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1">
    <p:bg>
      <p:bgPr>
        <a:solidFill>
          <a:srgbClr val="3B3838"/>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F1B51D-0012-4E9F-8420-8855CF266D8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519459">
            <a:off x="-1135523" y="1758457"/>
            <a:ext cx="13731203" cy="5948333"/>
          </a:xfrm>
          <a:prstGeom prst="rect">
            <a:avLst/>
          </a:prstGeom>
        </p:spPr>
      </p:pic>
      <p:sp>
        <p:nvSpPr>
          <p:cNvPr id="5" name="Rectangle 4">
            <a:extLst>
              <a:ext uri="{FF2B5EF4-FFF2-40B4-BE49-F238E27FC236}">
                <a16:creationId xmlns:a16="http://schemas.microsoft.com/office/drawing/2014/main" id="{9CF306DE-00F7-40C3-87B7-D2E598133E3F}"/>
              </a:ext>
            </a:extLst>
          </p:cNvPr>
          <p:cNvSpPr/>
          <p:nvPr userDrawn="1"/>
        </p:nvSpPr>
        <p:spPr>
          <a:xfrm>
            <a:off x="177421" y="163773"/>
            <a:ext cx="11778018" cy="6414447"/>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B8749BE-6BCF-4198-9856-72BEC2709F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18825" y="455462"/>
            <a:ext cx="3892002" cy="1256380"/>
          </a:xfrm>
          <a:prstGeom prst="rect">
            <a:avLst/>
          </a:prstGeom>
        </p:spPr>
      </p:pic>
    </p:spTree>
    <p:extLst>
      <p:ext uri="{BB962C8B-B14F-4D97-AF65-F5344CB8AC3E}">
        <p14:creationId xmlns:p14="http://schemas.microsoft.com/office/powerpoint/2010/main" val="329817604"/>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2">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43F821A1-B9AD-45A6-B461-4AD3FE14E12C}"/>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12/15/2024</a:t>
            </a:fld>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a:extLst>
              <a:ext uri="{FF2B5EF4-FFF2-40B4-BE49-F238E27FC236}">
                <a16:creationId xmlns:a16="http://schemas.microsoft.com/office/drawing/2014/main" id="{253CDE1B-7A9B-44B8-990C-6ACF540597EF}"/>
              </a:ext>
            </a:extLst>
          </p:cNvPr>
          <p:cNvGrpSpPr/>
          <p:nvPr userDrawn="1"/>
        </p:nvGrpSpPr>
        <p:grpSpPr>
          <a:xfrm>
            <a:off x="345799" y="302846"/>
            <a:ext cx="9728684" cy="5462359"/>
            <a:chOff x="2138294" y="265854"/>
            <a:chExt cx="9728684" cy="5462359"/>
          </a:xfrm>
        </p:grpSpPr>
        <p:grpSp>
          <p:nvGrpSpPr>
            <p:cNvPr id="152" name="Group 151">
              <a:extLst>
                <a:ext uri="{FF2B5EF4-FFF2-40B4-BE49-F238E27FC236}">
                  <a16:creationId xmlns:a16="http://schemas.microsoft.com/office/drawing/2014/main" id="{0DB82668-FF48-4F13-847B-22CFC7948E89}"/>
                </a:ext>
              </a:extLst>
            </p:cNvPr>
            <p:cNvGrpSpPr/>
            <p:nvPr userDrawn="1"/>
          </p:nvGrpSpPr>
          <p:grpSpPr>
            <a:xfrm>
              <a:off x="2138294" y="265854"/>
              <a:ext cx="9728684" cy="5462359"/>
              <a:chOff x="2568886" y="471315"/>
              <a:chExt cx="9296399" cy="5219644"/>
            </a:xfrm>
          </p:grpSpPr>
          <p:sp>
            <p:nvSpPr>
              <p:cNvPr id="132" name="Rectangle: Rounded Corners 131">
                <a:extLst>
                  <a:ext uri="{FF2B5EF4-FFF2-40B4-BE49-F238E27FC236}">
                    <a16:creationId xmlns:a16="http://schemas.microsoft.com/office/drawing/2014/main" id="{9EA01244-66F3-471A-B755-4DBEDAF55A8E}"/>
                  </a:ext>
                </a:extLst>
              </p:cNvPr>
              <p:cNvSpPr/>
              <p:nvPr userDrawn="1"/>
            </p:nvSpPr>
            <p:spPr>
              <a:xfrm>
                <a:off x="2568886" y="471315"/>
                <a:ext cx="9296399" cy="5219644"/>
              </a:xfrm>
              <a:prstGeom prst="roundRect">
                <a:avLst>
                  <a:gd name="adj" fmla="val 4210"/>
                </a:avLst>
              </a:prstGeom>
              <a:solidFill>
                <a:schemeClr val="bg2">
                  <a:lumMod val="25000"/>
                </a:schemeClr>
              </a:solidFill>
              <a:ln w="73025">
                <a:solidFill>
                  <a:schemeClr val="bg1"/>
                </a:solidFill>
              </a:ln>
              <a:effectLst>
                <a:outerShdw blurRad="190500" dist="2159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1" name="Picture 150">
                <a:extLst>
                  <a:ext uri="{FF2B5EF4-FFF2-40B4-BE49-F238E27FC236}">
                    <a16:creationId xmlns:a16="http://schemas.microsoft.com/office/drawing/2014/main" id="{F85428B8-69DF-4F40-8BE0-4A88AF31E2B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467359">
                <a:off x="2639256" y="1317682"/>
                <a:ext cx="8923072" cy="4226674"/>
              </a:xfrm>
              <a:prstGeom prst="rect">
                <a:avLst/>
              </a:prstGeom>
            </p:spPr>
          </p:pic>
        </p:grpSp>
        <p:sp>
          <p:nvSpPr>
            <p:cNvPr id="153" name="Oval 152">
              <a:extLst>
                <a:ext uri="{FF2B5EF4-FFF2-40B4-BE49-F238E27FC236}">
                  <a16:creationId xmlns:a16="http://schemas.microsoft.com/office/drawing/2014/main" id="{B6E39460-0E68-45E9-AA47-ADC227F8A62F}"/>
                </a:ext>
              </a:extLst>
            </p:cNvPr>
            <p:cNvSpPr/>
            <p:nvPr userDrawn="1"/>
          </p:nvSpPr>
          <p:spPr>
            <a:xfrm>
              <a:off x="2365236" y="476755"/>
              <a:ext cx="302922" cy="30292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D12DA461-4A5A-4D44-8464-FFEB1D26F04B}"/>
                </a:ext>
              </a:extLst>
            </p:cNvPr>
            <p:cNvSpPr/>
            <p:nvPr userDrawn="1"/>
          </p:nvSpPr>
          <p:spPr>
            <a:xfrm>
              <a:off x="11341776" y="473792"/>
              <a:ext cx="302922" cy="30292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4" name="Picture 173">
            <a:extLst>
              <a:ext uri="{FF2B5EF4-FFF2-40B4-BE49-F238E27FC236}">
                <a16:creationId xmlns:a16="http://schemas.microsoft.com/office/drawing/2014/main" id="{47735C3F-68DE-47FB-B449-1DE96FEE5C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598834" y="5589114"/>
            <a:ext cx="929331" cy="663514"/>
          </a:xfrm>
          <a:prstGeom prst="rect">
            <a:avLst/>
          </a:prstGeom>
          <a:effectLst>
            <a:outerShdw blurRad="114300" dist="38100" dir="18900000" algn="bl" rotWithShape="0">
              <a:prstClr val="black">
                <a:alpha val="40000"/>
              </a:prstClr>
            </a:outerShdw>
          </a:effectLst>
        </p:spPr>
      </p:pic>
      <p:pic>
        <p:nvPicPr>
          <p:cNvPr id="176" name="Picture 175">
            <a:extLst>
              <a:ext uri="{FF2B5EF4-FFF2-40B4-BE49-F238E27FC236}">
                <a16:creationId xmlns:a16="http://schemas.microsoft.com/office/drawing/2014/main" id="{C3C5297D-D476-4C26-9C4C-3890032CE96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88549" y="4543456"/>
            <a:ext cx="1230396" cy="1663424"/>
          </a:xfrm>
          <a:prstGeom prst="rect">
            <a:avLst/>
          </a:prstGeom>
          <a:effectLst>
            <a:outerShdw blurRad="114300" dist="38100" dir="18900000" algn="bl" rotWithShape="0">
              <a:prstClr val="black">
                <a:alpha val="40000"/>
              </a:prstClr>
            </a:outerShdw>
          </a:effectLst>
        </p:spPr>
      </p:pic>
      <p:pic>
        <p:nvPicPr>
          <p:cNvPr id="178" name="Picture 177">
            <a:extLst>
              <a:ext uri="{FF2B5EF4-FFF2-40B4-BE49-F238E27FC236}">
                <a16:creationId xmlns:a16="http://schemas.microsoft.com/office/drawing/2014/main" id="{7CA88489-F90D-4D46-8058-A0BDFF5CD4E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88276" y="5930405"/>
            <a:ext cx="644558" cy="190510"/>
          </a:xfrm>
          <a:prstGeom prst="rect">
            <a:avLst/>
          </a:prstGeom>
          <a:effectLst>
            <a:outerShdw blurRad="114300" dist="38100" dir="18900000" algn="bl" rotWithShape="0">
              <a:prstClr val="black">
                <a:alpha val="40000"/>
              </a:prstClr>
            </a:outerShdw>
          </a:effectLst>
        </p:spPr>
      </p:pic>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81985"/>
          <a:stretch/>
        </p:blipFill>
        <p:spPr>
          <a:xfrm>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p:ph type="title"/>
          </p:nvPr>
        </p:nvSpPr>
        <p:spPr>
          <a:xfrm>
            <a:off x="936799" y="421481"/>
            <a:ext cx="8469109" cy="960323"/>
          </a:xfrm>
          <a:prstGeom prst="rect">
            <a:avLst/>
          </a:prstGeom>
        </p:spPr>
        <p:txBody>
          <a:bodyPr/>
          <a:lstStyle>
            <a:lvl1pPr algn="ctr">
              <a:defRPr/>
            </a:lvl1pPr>
          </a:lstStyle>
          <a:p>
            <a:r>
              <a:rPr lang="en-US"/>
              <a:t>Click to edit Master title style</a:t>
            </a:r>
          </a:p>
        </p:txBody>
      </p:sp>
      <p:sp>
        <p:nvSpPr>
          <p:cNvPr id="185" name="Content Placeholder 2">
            <a:extLst>
              <a:ext uri="{FF2B5EF4-FFF2-40B4-BE49-F238E27FC236}">
                <a16:creationId xmlns:a16="http://schemas.microsoft.com/office/drawing/2014/main" id="{D85D3F71-4EE3-4A95-B726-5A599756790C}"/>
              </a:ext>
            </a:extLst>
          </p:cNvPr>
          <p:cNvSpPr>
            <a:spLocks noGrp="1"/>
          </p:cNvSpPr>
          <p:nvPr>
            <p:ph idx="1"/>
          </p:nvPr>
        </p:nvSpPr>
        <p:spPr>
          <a:xfrm>
            <a:off x="910442" y="1607931"/>
            <a:ext cx="8469109" cy="3857734"/>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8" name="Picture 127">
            <a:extLst>
              <a:ext uri="{FF2B5EF4-FFF2-40B4-BE49-F238E27FC236}">
                <a16:creationId xmlns:a16="http://schemas.microsoft.com/office/drawing/2014/main" id="{66346D08-AA25-469A-ABD6-7DCEB2E7B3A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90564" y="4102823"/>
            <a:ext cx="691401" cy="1040553"/>
          </a:xfrm>
          <a:prstGeom prst="rect">
            <a:avLst/>
          </a:prstGeom>
        </p:spPr>
      </p:pic>
      <p:pic>
        <p:nvPicPr>
          <p:cNvPr id="2" name="Picture 1">
            <a:extLst>
              <a:ext uri="{FF2B5EF4-FFF2-40B4-BE49-F238E27FC236}">
                <a16:creationId xmlns:a16="http://schemas.microsoft.com/office/drawing/2014/main" id="{576AFEB0-EB5D-4C84-8836-6FB50EDC7263}"/>
              </a:ext>
            </a:extLst>
          </p:cNvPr>
          <p:cNvPicPr>
            <a:picLocks noChangeAspect="1"/>
          </p:cNvPicPr>
          <p:nvPr userDrawn="1"/>
        </p:nvPicPr>
        <p:blipFill>
          <a:blip r:embed="rId9"/>
          <a:stretch>
            <a:fillRect/>
          </a:stretch>
        </p:blipFill>
        <p:spPr>
          <a:xfrm>
            <a:off x="9760761" y="2698331"/>
            <a:ext cx="2834011" cy="3480661"/>
          </a:xfrm>
          <a:prstGeom prst="rect">
            <a:avLst/>
          </a:prstGeom>
        </p:spPr>
      </p:pic>
    </p:spTree>
    <p:extLst>
      <p:ext uri="{BB962C8B-B14F-4D97-AF65-F5344CB8AC3E}">
        <p14:creationId xmlns:p14="http://schemas.microsoft.com/office/powerpoint/2010/main" val="1324612262"/>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2">
    <p:bg>
      <p:bgPr>
        <a:solidFill>
          <a:srgbClr val="EDE0D4"/>
        </a:solidFill>
        <a:effectLst/>
      </p:bgPr>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a:extLst>
              <a:ext uri="{FF2B5EF4-FFF2-40B4-BE49-F238E27FC236}">
                <a16:creationId xmlns:a16="http://schemas.microsoft.com/office/drawing/2014/main" id="{253CDE1B-7A9B-44B8-990C-6ACF540597EF}"/>
              </a:ext>
            </a:extLst>
          </p:cNvPr>
          <p:cNvGrpSpPr/>
          <p:nvPr userDrawn="1"/>
        </p:nvGrpSpPr>
        <p:grpSpPr>
          <a:xfrm>
            <a:off x="345799" y="302846"/>
            <a:ext cx="9728684" cy="5462359"/>
            <a:chOff x="2138294" y="265854"/>
            <a:chExt cx="9728684" cy="5462359"/>
          </a:xfrm>
        </p:grpSpPr>
        <p:grpSp>
          <p:nvGrpSpPr>
            <p:cNvPr id="152" name="Group 151">
              <a:extLst>
                <a:ext uri="{FF2B5EF4-FFF2-40B4-BE49-F238E27FC236}">
                  <a16:creationId xmlns:a16="http://schemas.microsoft.com/office/drawing/2014/main" id="{0DB82668-FF48-4F13-847B-22CFC7948E89}"/>
                </a:ext>
              </a:extLst>
            </p:cNvPr>
            <p:cNvGrpSpPr/>
            <p:nvPr userDrawn="1"/>
          </p:nvGrpSpPr>
          <p:grpSpPr>
            <a:xfrm>
              <a:off x="2138294" y="265854"/>
              <a:ext cx="9728684" cy="5462359"/>
              <a:chOff x="2568886" y="471315"/>
              <a:chExt cx="9296399" cy="5219644"/>
            </a:xfrm>
          </p:grpSpPr>
          <p:sp>
            <p:nvSpPr>
              <p:cNvPr id="132" name="Rectangle: Rounded Corners 131">
                <a:extLst>
                  <a:ext uri="{FF2B5EF4-FFF2-40B4-BE49-F238E27FC236}">
                    <a16:creationId xmlns:a16="http://schemas.microsoft.com/office/drawing/2014/main" id="{9EA01244-66F3-471A-B755-4DBEDAF55A8E}"/>
                  </a:ext>
                </a:extLst>
              </p:cNvPr>
              <p:cNvSpPr/>
              <p:nvPr userDrawn="1"/>
            </p:nvSpPr>
            <p:spPr>
              <a:xfrm>
                <a:off x="2568886" y="471315"/>
                <a:ext cx="9296399" cy="5219644"/>
              </a:xfrm>
              <a:prstGeom prst="roundRect">
                <a:avLst>
                  <a:gd name="adj" fmla="val 4210"/>
                </a:avLst>
              </a:prstGeom>
              <a:solidFill>
                <a:schemeClr val="bg2">
                  <a:lumMod val="25000"/>
                </a:schemeClr>
              </a:solidFill>
              <a:ln w="73025">
                <a:solidFill>
                  <a:schemeClr val="bg1"/>
                </a:solidFill>
              </a:ln>
              <a:effectLst>
                <a:outerShdw blurRad="190500" dist="2159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1" name="Picture 150">
                <a:extLst>
                  <a:ext uri="{FF2B5EF4-FFF2-40B4-BE49-F238E27FC236}">
                    <a16:creationId xmlns:a16="http://schemas.microsoft.com/office/drawing/2014/main" id="{F85428B8-69DF-4F40-8BE0-4A88AF31E2B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467359">
                <a:off x="2639256" y="1317682"/>
                <a:ext cx="8923072" cy="4226674"/>
              </a:xfrm>
              <a:prstGeom prst="rect">
                <a:avLst/>
              </a:prstGeom>
            </p:spPr>
          </p:pic>
        </p:grpSp>
        <p:sp>
          <p:nvSpPr>
            <p:cNvPr id="153" name="Oval 152">
              <a:extLst>
                <a:ext uri="{FF2B5EF4-FFF2-40B4-BE49-F238E27FC236}">
                  <a16:creationId xmlns:a16="http://schemas.microsoft.com/office/drawing/2014/main" id="{B6E39460-0E68-45E9-AA47-ADC227F8A62F}"/>
                </a:ext>
              </a:extLst>
            </p:cNvPr>
            <p:cNvSpPr/>
            <p:nvPr userDrawn="1"/>
          </p:nvSpPr>
          <p:spPr>
            <a:xfrm>
              <a:off x="2365236" y="476755"/>
              <a:ext cx="302922" cy="30292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D12DA461-4A5A-4D44-8464-FFEB1D26F04B}"/>
                </a:ext>
              </a:extLst>
            </p:cNvPr>
            <p:cNvSpPr/>
            <p:nvPr userDrawn="1"/>
          </p:nvSpPr>
          <p:spPr>
            <a:xfrm>
              <a:off x="11341776" y="473792"/>
              <a:ext cx="302922" cy="30292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19272626-BA35-0C21-E78D-22336979CE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93665" y="4718729"/>
            <a:ext cx="1487993" cy="2011680"/>
          </a:xfrm>
          <a:prstGeom prst="rect">
            <a:avLst/>
          </a:prstGeom>
          <a:effectLst>
            <a:outerShdw blurRad="114300" dist="38100" dir="18900000" algn="bl" rotWithShape="0">
              <a:prstClr val="black">
                <a:alpha val="40000"/>
              </a:prstClr>
            </a:outerShdw>
          </a:effectLst>
        </p:spPr>
      </p:pic>
      <p:pic>
        <p:nvPicPr>
          <p:cNvPr id="116" name="Picture 115">
            <a:extLst>
              <a:ext uri="{FF2B5EF4-FFF2-40B4-BE49-F238E27FC236}">
                <a16:creationId xmlns:a16="http://schemas.microsoft.com/office/drawing/2014/main" id="{098ACE34-A30B-397D-7A50-72E8C08FFB29}"/>
              </a:ext>
            </a:extLst>
          </p:cNvPr>
          <p:cNvPicPr>
            <a:picLocks noChangeAspect="1"/>
          </p:cNvPicPr>
          <p:nvPr userDrawn="1"/>
        </p:nvPicPr>
        <p:blipFill>
          <a:blip r:embed="rId5"/>
          <a:stretch>
            <a:fillRect/>
          </a:stretch>
        </p:blipFill>
        <p:spPr>
          <a:xfrm>
            <a:off x="9014688" y="3084685"/>
            <a:ext cx="2969009" cy="3645724"/>
          </a:xfrm>
          <a:prstGeom prst="rect">
            <a:avLst/>
          </a:prstGeom>
        </p:spPr>
      </p:pic>
    </p:spTree>
    <p:extLst>
      <p:ext uri="{BB962C8B-B14F-4D97-AF65-F5344CB8AC3E}">
        <p14:creationId xmlns:p14="http://schemas.microsoft.com/office/powerpoint/2010/main" val="2187390993"/>
      </p:ext>
    </p:extLst>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3">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1985"/>
          <a:stretch/>
        </p:blipFill>
        <p:spPr>
          <a:xfrm flipH="1">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userDrawn="1">
            <p:ph type="title"/>
          </p:nvPr>
        </p:nvSpPr>
        <p:spPr>
          <a:xfrm>
            <a:off x="1861446" y="122813"/>
            <a:ext cx="8469109" cy="960323"/>
          </a:xfrm>
          <a:prstGeom prst="rect">
            <a:avLst/>
          </a:prstGeom>
        </p:spPr>
        <p:txBody>
          <a:bodyPr/>
          <a:lstStyle>
            <a:lvl1pPr algn="ctr">
              <a:defRPr/>
            </a:lvl1pPr>
          </a:lstStyle>
          <a:p>
            <a:r>
              <a:rPr lang="en-US"/>
              <a:t>Click to edit Master title style</a:t>
            </a:r>
          </a:p>
        </p:txBody>
      </p:sp>
      <p:sp>
        <p:nvSpPr>
          <p:cNvPr id="136" name="Content Placeholder 2">
            <a:extLst>
              <a:ext uri="{FF2B5EF4-FFF2-40B4-BE49-F238E27FC236}">
                <a16:creationId xmlns:a16="http://schemas.microsoft.com/office/drawing/2014/main" id="{6511CC96-DA51-43EF-9D39-92033B7C46E6}"/>
              </a:ext>
            </a:extLst>
          </p:cNvPr>
          <p:cNvSpPr>
            <a:spLocks noGrp="1"/>
          </p:cNvSpPr>
          <p:nvPr userDrawn="1">
            <p:ph idx="1"/>
          </p:nvPr>
        </p:nvSpPr>
        <p:spPr>
          <a:xfrm>
            <a:off x="1716034" y="1363685"/>
            <a:ext cx="10239401" cy="4554415"/>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4560928"/>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Slide 3">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1985"/>
          <a:stretch/>
        </p:blipFill>
        <p:spPr>
          <a:xfrm flipH="1">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userDrawn="1">
            <p:ph type="title"/>
          </p:nvPr>
        </p:nvSpPr>
        <p:spPr>
          <a:xfrm>
            <a:off x="1840669" y="140072"/>
            <a:ext cx="8469109" cy="960323"/>
          </a:xfrm>
          <a:prstGeom prst="rect">
            <a:avLst/>
          </a:prstGeom>
        </p:spPr>
        <p:txBody>
          <a:bodyPr/>
          <a:lstStyle>
            <a:lvl1pPr algn="ctr">
              <a:defRPr/>
            </a:lvl1pPr>
          </a:lstStyle>
          <a:p>
            <a:r>
              <a:rPr lang="en-US"/>
              <a:t>Click to edit Master title style</a:t>
            </a:r>
          </a:p>
        </p:txBody>
      </p:sp>
      <p:sp>
        <p:nvSpPr>
          <p:cNvPr id="136" name="Content Placeholder 2">
            <a:extLst>
              <a:ext uri="{FF2B5EF4-FFF2-40B4-BE49-F238E27FC236}">
                <a16:creationId xmlns:a16="http://schemas.microsoft.com/office/drawing/2014/main" id="{6511CC96-DA51-43EF-9D39-92033B7C46E6}"/>
              </a:ext>
            </a:extLst>
          </p:cNvPr>
          <p:cNvSpPr>
            <a:spLocks noGrp="1"/>
          </p:cNvSpPr>
          <p:nvPr userDrawn="1">
            <p:ph idx="1"/>
          </p:nvPr>
        </p:nvSpPr>
        <p:spPr>
          <a:xfrm>
            <a:off x="373022" y="1363685"/>
            <a:ext cx="11582414" cy="4554415"/>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315065"/>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4">
    <p:bg>
      <p:bgPr>
        <a:solidFill>
          <a:srgbClr val="EDE0D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F821A1-B9AD-45A6-B461-4AD3FE14E12C}"/>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12/15/2024</a:t>
            </a:fld>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pic>
        <p:nvPicPr>
          <p:cNvPr id="8" name="Picture 7">
            <a:extLst>
              <a:ext uri="{FF2B5EF4-FFF2-40B4-BE49-F238E27FC236}">
                <a16:creationId xmlns:a16="http://schemas.microsoft.com/office/drawing/2014/main" id="{4EB6305A-CFDC-4D84-B075-AE80AE80D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4610" y="-14514"/>
            <a:ext cx="6816418" cy="1951782"/>
          </a:xfrm>
          <a:prstGeom prst="rect">
            <a:avLst/>
          </a:prstGeom>
        </p:spPr>
      </p:pic>
    </p:spTree>
    <p:extLst>
      <p:ext uri="{BB962C8B-B14F-4D97-AF65-F5344CB8AC3E}">
        <p14:creationId xmlns:p14="http://schemas.microsoft.com/office/powerpoint/2010/main" val="3197238548"/>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Slide 5">
    <p:bg>
      <p:bgPr>
        <a:solidFill>
          <a:srgbClr val="EDE0D4"/>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7F9B3A2-2A55-4C38-A8E7-6CBF04D5F8BD}"/>
              </a:ext>
            </a:extLst>
          </p:cNvPr>
          <p:cNvGrpSpPr/>
          <p:nvPr userDrawn="1"/>
        </p:nvGrpSpPr>
        <p:grpSpPr>
          <a:xfrm>
            <a:off x="0" y="0"/>
            <a:ext cx="1733869" cy="6858000"/>
            <a:chOff x="0" y="0"/>
            <a:chExt cx="1763486" cy="7053944"/>
          </a:xfrm>
          <a:solidFill>
            <a:srgbClr val="D0B998">
              <a:alpha val="20000"/>
            </a:srgbClr>
          </a:solidFill>
        </p:grpSpPr>
        <p:sp>
          <p:nvSpPr>
            <p:cNvPr id="81" name="Diamond 80">
              <a:extLst>
                <a:ext uri="{FF2B5EF4-FFF2-40B4-BE49-F238E27FC236}">
                  <a16:creationId xmlns:a16="http://schemas.microsoft.com/office/drawing/2014/main" id="{2C1A5623-B0DF-4B06-9EFF-C5DDF2F471C4}"/>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FA12D3C2-AF0D-4D57-AD53-14A3AED425D1}"/>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5A58A2E2-4FAE-4565-8AFA-BAEA2403C84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A28B7818-1612-4FFE-A0EB-E69991785A39}"/>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496105C3-BADB-4464-AE95-D903ACDE4012}"/>
              </a:ext>
            </a:extLst>
          </p:cNvPr>
          <p:cNvGrpSpPr/>
          <p:nvPr userDrawn="1"/>
        </p:nvGrpSpPr>
        <p:grpSpPr>
          <a:xfrm>
            <a:off x="1827060" y="0"/>
            <a:ext cx="1733869" cy="6858000"/>
            <a:chOff x="0" y="0"/>
            <a:chExt cx="1763486" cy="7053944"/>
          </a:xfrm>
          <a:solidFill>
            <a:srgbClr val="D0B998">
              <a:alpha val="20000"/>
            </a:srgbClr>
          </a:solidFill>
        </p:grpSpPr>
        <p:sp>
          <p:nvSpPr>
            <p:cNvPr id="77" name="Diamond 76">
              <a:extLst>
                <a:ext uri="{FF2B5EF4-FFF2-40B4-BE49-F238E27FC236}">
                  <a16:creationId xmlns:a16="http://schemas.microsoft.com/office/drawing/2014/main" id="{3905AC68-0579-4508-9ABE-8A678312F9AD}"/>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0C694349-B83C-4054-A3D1-BC96853DC223}"/>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34060C4B-E76B-44E3-BFE7-E4EFE123BC27}"/>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A9DBC809-C4F1-46B6-897F-3E9C6C002B56}"/>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BAD52D85-C2C7-464A-AE41-55D704B4D53B}"/>
              </a:ext>
            </a:extLst>
          </p:cNvPr>
          <p:cNvGrpSpPr/>
          <p:nvPr userDrawn="1"/>
        </p:nvGrpSpPr>
        <p:grpSpPr>
          <a:xfrm>
            <a:off x="3517277" y="0"/>
            <a:ext cx="1733869" cy="6858000"/>
            <a:chOff x="0" y="0"/>
            <a:chExt cx="1763486" cy="7053944"/>
          </a:xfrm>
          <a:solidFill>
            <a:srgbClr val="D0B998">
              <a:alpha val="20000"/>
            </a:srgbClr>
          </a:solidFill>
        </p:grpSpPr>
        <p:sp>
          <p:nvSpPr>
            <p:cNvPr id="73" name="Diamond 72">
              <a:extLst>
                <a:ext uri="{FF2B5EF4-FFF2-40B4-BE49-F238E27FC236}">
                  <a16:creationId xmlns:a16="http://schemas.microsoft.com/office/drawing/2014/main" id="{69D76BD3-9240-4CFF-9E21-983A46DF775B}"/>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69D71AFB-064A-4E17-BD6C-C17F34E4C3DA}"/>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D51A9AA9-DB29-49DA-BB4D-1B7105904B3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a:extLst>
                <a:ext uri="{FF2B5EF4-FFF2-40B4-BE49-F238E27FC236}">
                  <a16:creationId xmlns:a16="http://schemas.microsoft.com/office/drawing/2014/main" id="{4C9C9AC1-5BA4-41EB-A4F2-252597ED72EB}"/>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6B15BB0-8BE9-4D8B-892B-C996ED2D9BA7}"/>
              </a:ext>
            </a:extLst>
          </p:cNvPr>
          <p:cNvGrpSpPr/>
          <p:nvPr userDrawn="1"/>
        </p:nvGrpSpPr>
        <p:grpSpPr>
          <a:xfrm>
            <a:off x="5248392" y="0"/>
            <a:ext cx="1733869" cy="6858000"/>
            <a:chOff x="0" y="0"/>
            <a:chExt cx="1763486" cy="7053944"/>
          </a:xfrm>
          <a:solidFill>
            <a:srgbClr val="D0B998">
              <a:alpha val="20000"/>
            </a:srgbClr>
          </a:solidFill>
        </p:grpSpPr>
        <p:sp>
          <p:nvSpPr>
            <p:cNvPr id="69" name="Diamond 68">
              <a:extLst>
                <a:ext uri="{FF2B5EF4-FFF2-40B4-BE49-F238E27FC236}">
                  <a16:creationId xmlns:a16="http://schemas.microsoft.com/office/drawing/2014/main" id="{7C667F39-4FD8-4494-B0FE-1CDDF5DAE36B}"/>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a:extLst>
                <a:ext uri="{FF2B5EF4-FFF2-40B4-BE49-F238E27FC236}">
                  <a16:creationId xmlns:a16="http://schemas.microsoft.com/office/drawing/2014/main" id="{76A4776C-25E0-4AE9-9315-4A92DCC856D3}"/>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a:extLst>
                <a:ext uri="{FF2B5EF4-FFF2-40B4-BE49-F238E27FC236}">
                  <a16:creationId xmlns:a16="http://schemas.microsoft.com/office/drawing/2014/main" id="{A6BC970C-7708-4589-9A9B-52766D06087E}"/>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354C5E80-9CD8-42A2-96DC-449E30E5BC63}"/>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F6D73A9-4F59-46DD-A23C-C4406EFB9FE9}"/>
              </a:ext>
            </a:extLst>
          </p:cNvPr>
          <p:cNvGrpSpPr/>
          <p:nvPr userDrawn="1"/>
        </p:nvGrpSpPr>
        <p:grpSpPr>
          <a:xfrm>
            <a:off x="6996023" y="0"/>
            <a:ext cx="1733869" cy="6858000"/>
            <a:chOff x="0" y="0"/>
            <a:chExt cx="1763486" cy="7053944"/>
          </a:xfrm>
          <a:solidFill>
            <a:srgbClr val="D0B998">
              <a:alpha val="20000"/>
            </a:srgbClr>
          </a:solidFill>
        </p:grpSpPr>
        <p:sp>
          <p:nvSpPr>
            <p:cNvPr id="65" name="Diamond 64">
              <a:extLst>
                <a:ext uri="{FF2B5EF4-FFF2-40B4-BE49-F238E27FC236}">
                  <a16:creationId xmlns:a16="http://schemas.microsoft.com/office/drawing/2014/main" id="{003C6043-370B-427D-8B38-73F72015017E}"/>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6946EFA5-B93E-415C-AF5E-0B544AFAD634}"/>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76A65D2A-814D-46C9-BB4A-3B6E00D41F9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E4A5B58D-7B8F-4332-A718-CE937B91CF55}"/>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C98E28A-A8B2-418F-B83F-1B5E964C3C93}"/>
              </a:ext>
            </a:extLst>
          </p:cNvPr>
          <p:cNvGrpSpPr/>
          <p:nvPr userDrawn="1"/>
        </p:nvGrpSpPr>
        <p:grpSpPr>
          <a:xfrm>
            <a:off x="8713376" y="0"/>
            <a:ext cx="1733869" cy="6858000"/>
            <a:chOff x="0" y="0"/>
            <a:chExt cx="1763486" cy="7053944"/>
          </a:xfrm>
          <a:solidFill>
            <a:srgbClr val="D0B998">
              <a:alpha val="20000"/>
            </a:srgbClr>
          </a:solidFill>
        </p:grpSpPr>
        <p:sp>
          <p:nvSpPr>
            <p:cNvPr id="61" name="Diamond 60">
              <a:extLst>
                <a:ext uri="{FF2B5EF4-FFF2-40B4-BE49-F238E27FC236}">
                  <a16:creationId xmlns:a16="http://schemas.microsoft.com/office/drawing/2014/main" id="{171409FA-3DC5-46B8-9FBD-552BA2B809B7}"/>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DCAF2F39-8EE4-413F-AEA7-81BAC0A925D9}"/>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750AFA14-07A3-41EB-96F6-ADB90FB49AE2}"/>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E10F9867-F76F-4C86-BC20-19AAA929D024}"/>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98B56037-C328-4DF6-BB37-951F61527C91}"/>
              </a:ext>
            </a:extLst>
          </p:cNvPr>
          <p:cNvGrpSpPr/>
          <p:nvPr userDrawn="1"/>
        </p:nvGrpSpPr>
        <p:grpSpPr>
          <a:xfrm>
            <a:off x="10447245" y="0"/>
            <a:ext cx="1733869" cy="6858000"/>
            <a:chOff x="0" y="0"/>
            <a:chExt cx="1763486" cy="7053944"/>
          </a:xfrm>
          <a:solidFill>
            <a:srgbClr val="D0B998">
              <a:alpha val="20000"/>
            </a:srgbClr>
          </a:solidFill>
        </p:grpSpPr>
        <p:sp>
          <p:nvSpPr>
            <p:cNvPr id="57" name="Diamond 56">
              <a:extLst>
                <a:ext uri="{FF2B5EF4-FFF2-40B4-BE49-F238E27FC236}">
                  <a16:creationId xmlns:a16="http://schemas.microsoft.com/office/drawing/2014/main" id="{D2E76702-AA19-4D13-8A80-19521B67C25E}"/>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Diamond 57">
              <a:extLst>
                <a:ext uri="{FF2B5EF4-FFF2-40B4-BE49-F238E27FC236}">
                  <a16:creationId xmlns:a16="http://schemas.microsoft.com/office/drawing/2014/main" id="{77392971-FB59-4D3A-B2E6-B2551DD83AD6}"/>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8D693866-E9A2-4EFC-82F3-370F7099EE3C}"/>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081DFBFB-73C9-4EB0-A335-C7EE785C57AD}"/>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49A037F9-1DF5-494F-837F-29C73868202C}"/>
              </a:ext>
            </a:extLst>
          </p:cNvPr>
          <p:cNvSpPr/>
          <p:nvPr userDrawn="1"/>
        </p:nvSpPr>
        <p:spPr>
          <a:xfrm>
            <a:off x="0" y="0"/>
            <a:ext cx="2693995" cy="6858000"/>
          </a:xfrm>
          <a:prstGeom prst="rect">
            <a:avLst/>
          </a:prstGeom>
          <a:solidFill>
            <a:srgbClr val="9C6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userDrawn="1">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userDrawn="1">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pic>
        <p:nvPicPr>
          <p:cNvPr id="8" name="Picture 7">
            <a:extLst>
              <a:ext uri="{FF2B5EF4-FFF2-40B4-BE49-F238E27FC236}">
                <a16:creationId xmlns:a16="http://schemas.microsoft.com/office/drawing/2014/main" id="{9232B1EF-BCCD-4C7C-A329-83AAC2E8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57" y="5715558"/>
            <a:ext cx="244488" cy="254013"/>
          </a:xfrm>
          <a:prstGeom prst="rect">
            <a:avLst/>
          </a:prstGeom>
        </p:spPr>
      </p:pic>
      <p:pic>
        <p:nvPicPr>
          <p:cNvPr id="10" name="Picture 9">
            <a:extLst>
              <a:ext uri="{FF2B5EF4-FFF2-40B4-BE49-F238E27FC236}">
                <a16:creationId xmlns:a16="http://schemas.microsoft.com/office/drawing/2014/main" id="{3745F958-02D8-435F-994D-1029515034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6549" y="2124372"/>
            <a:ext cx="523902" cy="530252"/>
          </a:xfrm>
          <a:prstGeom prst="rect">
            <a:avLst/>
          </a:prstGeom>
        </p:spPr>
      </p:pic>
      <p:pic>
        <p:nvPicPr>
          <p:cNvPr id="12" name="Picture 11">
            <a:extLst>
              <a:ext uri="{FF2B5EF4-FFF2-40B4-BE49-F238E27FC236}">
                <a16:creationId xmlns:a16="http://schemas.microsoft.com/office/drawing/2014/main" id="{34DACB75-4588-49C7-BB08-B8B4C24ACA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824807">
            <a:off x="2176534" y="4140686"/>
            <a:ext cx="422297" cy="930323"/>
          </a:xfrm>
          <a:prstGeom prst="rect">
            <a:avLst/>
          </a:prstGeom>
        </p:spPr>
      </p:pic>
      <p:pic>
        <p:nvPicPr>
          <p:cNvPr id="14" name="Picture 13">
            <a:extLst>
              <a:ext uri="{FF2B5EF4-FFF2-40B4-BE49-F238E27FC236}">
                <a16:creationId xmlns:a16="http://schemas.microsoft.com/office/drawing/2014/main" id="{DCAEDE87-C3BF-40E7-AA69-6E7FA31B6F7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252556">
            <a:off x="1193613" y="3838386"/>
            <a:ext cx="962149" cy="1180288"/>
          </a:xfrm>
          <a:prstGeom prst="rect">
            <a:avLst/>
          </a:prstGeom>
        </p:spPr>
      </p:pic>
      <p:pic>
        <p:nvPicPr>
          <p:cNvPr id="16" name="Picture 15">
            <a:extLst>
              <a:ext uri="{FF2B5EF4-FFF2-40B4-BE49-F238E27FC236}">
                <a16:creationId xmlns:a16="http://schemas.microsoft.com/office/drawing/2014/main" id="{9EA1D7E6-C90C-42FE-B67E-883E42E965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6041376">
            <a:off x="1539025" y="2845104"/>
            <a:ext cx="1158731" cy="546069"/>
          </a:xfrm>
          <a:prstGeom prst="rect">
            <a:avLst/>
          </a:prstGeom>
        </p:spPr>
      </p:pic>
      <p:pic>
        <p:nvPicPr>
          <p:cNvPr id="18" name="Picture 17">
            <a:extLst>
              <a:ext uri="{FF2B5EF4-FFF2-40B4-BE49-F238E27FC236}">
                <a16:creationId xmlns:a16="http://schemas.microsoft.com/office/drawing/2014/main" id="{BF7707DE-0180-4B80-88D1-3DF9F11BEF9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13525" y="324087"/>
            <a:ext cx="774158" cy="536237"/>
          </a:xfrm>
          <a:prstGeom prst="rect">
            <a:avLst/>
          </a:prstGeom>
        </p:spPr>
      </p:pic>
      <p:pic>
        <p:nvPicPr>
          <p:cNvPr id="20" name="Picture 19">
            <a:extLst>
              <a:ext uri="{FF2B5EF4-FFF2-40B4-BE49-F238E27FC236}">
                <a16:creationId xmlns:a16="http://schemas.microsoft.com/office/drawing/2014/main" id="{3B8B6F67-6A81-41C6-BAFC-AFB8F07A16A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8030" y="5715558"/>
            <a:ext cx="723141" cy="901449"/>
          </a:xfrm>
          <a:prstGeom prst="rect">
            <a:avLst/>
          </a:prstGeom>
        </p:spPr>
      </p:pic>
      <p:pic>
        <p:nvPicPr>
          <p:cNvPr id="22" name="Picture 21">
            <a:extLst>
              <a:ext uri="{FF2B5EF4-FFF2-40B4-BE49-F238E27FC236}">
                <a16:creationId xmlns:a16="http://schemas.microsoft.com/office/drawing/2014/main" id="{3987EB96-1CF2-49CF-86E8-FBBED789408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78664" y="1227659"/>
            <a:ext cx="909019" cy="930324"/>
          </a:xfrm>
          <a:prstGeom prst="rect">
            <a:avLst/>
          </a:prstGeom>
        </p:spPr>
      </p:pic>
      <p:pic>
        <p:nvPicPr>
          <p:cNvPr id="24" name="Picture 23">
            <a:extLst>
              <a:ext uri="{FF2B5EF4-FFF2-40B4-BE49-F238E27FC236}">
                <a16:creationId xmlns:a16="http://schemas.microsoft.com/office/drawing/2014/main" id="{6CBD329D-EA32-4447-8D8B-248EA22A2D4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2065128">
            <a:off x="446381" y="2209700"/>
            <a:ext cx="1036923" cy="1220379"/>
          </a:xfrm>
          <a:prstGeom prst="rect">
            <a:avLst/>
          </a:prstGeom>
        </p:spPr>
      </p:pic>
      <p:pic>
        <p:nvPicPr>
          <p:cNvPr id="26" name="Picture 25">
            <a:extLst>
              <a:ext uri="{FF2B5EF4-FFF2-40B4-BE49-F238E27FC236}">
                <a16:creationId xmlns:a16="http://schemas.microsoft.com/office/drawing/2014/main" id="{BE0E8ACE-6580-43D3-9429-D25EAE6AAD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1703" y="447302"/>
            <a:ext cx="609631" cy="777915"/>
          </a:xfrm>
          <a:prstGeom prst="rect">
            <a:avLst/>
          </a:prstGeom>
        </p:spPr>
      </p:pic>
      <p:pic>
        <p:nvPicPr>
          <p:cNvPr id="27" name="Picture 26">
            <a:extLst>
              <a:ext uri="{FF2B5EF4-FFF2-40B4-BE49-F238E27FC236}">
                <a16:creationId xmlns:a16="http://schemas.microsoft.com/office/drawing/2014/main" id="{91412741-69F9-4FA8-B063-2D59A275AAB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8052" y="5313124"/>
            <a:ext cx="609631" cy="777915"/>
          </a:xfrm>
          <a:prstGeom prst="rect">
            <a:avLst/>
          </a:prstGeom>
        </p:spPr>
      </p:pic>
      <p:pic>
        <p:nvPicPr>
          <p:cNvPr id="28" name="Picture 27">
            <a:extLst>
              <a:ext uri="{FF2B5EF4-FFF2-40B4-BE49-F238E27FC236}">
                <a16:creationId xmlns:a16="http://schemas.microsoft.com/office/drawing/2014/main" id="{D9189EFE-FC00-4041-AA2A-CC71C5D892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7429" y="3788354"/>
            <a:ext cx="774158" cy="536237"/>
          </a:xfrm>
          <a:prstGeom prst="rect">
            <a:avLst/>
          </a:prstGeom>
        </p:spPr>
      </p:pic>
      <p:pic>
        <p:nvPicPr>
          <p:cNvPr id="29" name="Picture 28">
            <a:extLst>
              <a:ext uri="{FF2B5EF4-FFF2-40B4-BE49-F238E27FC236}">
                <a16:creationId xmlns:a16="http://schemas.microsoft.com/office/drawing/2014/main" id="{7948F4CF-5208-441E-A32D-1691C63F2C6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080872">
            <a:off x="262030" y="1536730"/>
            <a:ext cx="1158731" cy="546069"/>
          </a:xfrm>
          <a:prstGeom prst="rect">
            <a:avLst/>
          </a:prstGeom>
        </p:spPr>
      </p:pic>
      <p:pic>
        <p:nvPicPr>
          <p:cNvPr id="30" name="Picture 29">
            <a:extLst>
              <a:ext uri="{FF2B5EF4-FFF2-40B4-BE49-F238E27FC236}">
                <a16:creationId xmlns:a16="http://schemas.microsoft.com/office/drawing/2014/main" id="{67418B69-2FF3-4D32-8BA2-043A8EE8770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3690" y="4595162"/>
            <a:ext cx="909019" cy="930324"/>
          </a:xfrm>
          <a:prstGeom prst="rect">
            <a:avLst/>
          </a:prstGeom>
        </p:spPr>
      </p:pic>
      <p:pic>
        <p:nvPicPr>
          <p:cNvPr id="31" name="Picture 30">
            <a:extLst>
              <a:ext uri="{FF2B5EF4-FFF2-40B4-BE49-F238E27FC236}">
                <a16:creationId xmlns:a16="http://schemas.microsoft.com/office/drawing/2014/main" id="{6AA9C418-348B-4FBA-B44F-116ADDD1A43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429" y="6141251"/>
            <a:ext cx="774158" cy="536237"/>
          </a:xfrm>
          <a:prstGeom prst="rect">
            <a:avLst/>
          </a:prstGeom>
        </p:spPr>
      </p:pic>
      <p:pic>
        <p:nvPicPr>
          <p:cNvPr id="32" name="Picture 31">
            <a:extLst>
              <a:ext uri="{FF2B5EF4-FFF2-40B4-BE49-F238E27FC236}">
                <a16:creationId xmlns:a16="http://schemas.microsoft.com/office/drawing/2014/main" id="{8983AF5C-D399-4575-84AA-02DA4DCA76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911" y="464540"/>
            <a:ext cx="523902" cy="530252"/>
          </a:xfrm>
          <a:prstGeom prst="rect">
            <a:avLst/>
          </a:prstGeom>
        </p:spPr>
      </p:pic>
      <p:pic>
        <p:nvPicPr>
          <p:cNvPr id="33" name="Picture 32">
            <a:extLst>
              <a:ext uri="{FF2B5EF4-FFF2-40B4-BE49-F238E27FC236}">
                <a16:creationId xmlns:a16="http://schemas.microsoft.com/office/drawing/2014/main" id="{AAC2CFE3-C31D-4DE0-A712-F7B351CFD6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606" y="3130750"/>
            <a:ext cx="523902" cy="530252"/>
          </a:xfrm>
          <a:prstGeom prst="rect">
            <a:avLst/>
          </a:prstGeom>
        </p:spPr>
      </p:pic>
      <p:pic>
        <p:nvPicPr>
          <p:cNvPr id="34" name="Picture 33">
            <a:extLst>
              <a:ext uri="{FF2B5EF4-FFF2-40B4-BE49-F238E27FC236}">
                <a16:creationId xmlns:a16="http://schemas.microsoft.com/office/drawing/2014/main" id="{1EBCDC6F-AAEF-43EE-92E4-2D3335AC1A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32" y="5010595"/>
            <a:ext cx="422297" cy="930323"/>
          </a:xfrm>
          <a:prstGeom prst="rect">
            <a:avLst/>
          </a:prstGeom>
        </p:spPr>
      </p:pic>
      <p:pic>
        <p:nvPicPr>
          <p:cNvPr id="35" name="Picture 34">
            <a:extLst>
              <a:ext uri="{FF2B5EF4-FFF2-40B4-BE49-F238E27FC236}">
                <a16:creationId xmlns:a16="http://schemas.microsoft.com/office/drawing/2014/main" id="{82EDAA8C-5558-444A-BCD9-576B57F134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729148">
            <a:off x="140606" y="5047468"/>
            <a:ext cx="523902" cy="530252"/>
          </a:xfrm>
          <a:prstGeom prst="rect">
            <a:avLst/>
          </a:prstGeom>
        </p:spPr>
      </p:pic>
      <p:pic>
        <p:nvPicPr>
          <p:cNvPr id="36" name="Picture 35">
            <a:extLst>
              <a:ext uri="{FF2B5EF4-FFF2-40B4-BE49-F238E27FC236}">
                <a16:creationId xmlns:a16="http://schemas.microsoft.com/office/drawing/2014/main" id="{6B92AAAE-09E2-41EF-B448-7B280ECBA3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78278">
            <a:off x="1159177" y="3140288"/>
            <a:ext cx="422297" cy="930323"/>
          </a:xfrm>
          <a:prstGeom prst="rect">
            <a:avLst/>
          </a:prstGeom>
        </p:spPr>
      </p:pic>
      <p:pic>
        <p:nvPicPr>
          <p:cNvPr id="37" name="Picture 36">
            <a:extLst>
              <a:ext uri="{FF2B5EF4-FFF2-40B4-BE49-F238E27FC236}">
                <a16:creationId xmlns:a16="http://schemas.microsoft.com/office/drawing/2014/main" id="{3A528969-0172-41CB-B479-16ECFD0E5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4" y="4280241"/>
            <a:ext cx="244488" cy="254013"/>
          </a:xfrm>
          <a:prstGeom prst="rect">
            <a:avLst/>
          </a:prstGeom>
        </p:spPr>
      </p:pic>
      <p:pic>
        <p:nvPicPr>
          <p:cNvPr id="38" name="Picture 37">
            <a:extLst>
              <a:ext uri="{FF2B5EF4-FFF2-40B4-BE49-F238E27FC236}">
                <a16:creationId xmlns:a16="http://schemas.microsoft.com/office/drawing/2014/main" id="{2A4C8C84-1C56-4602-BE09-D45F0F740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148022" y="6430848"/>
            <a:ext cx="244488" cy="254013"/>
          </a:xfrm>
          <a:prstGeom prst="rect">
            <a:avLst/>
          </a:prstGeom>
        </p:spPr>
      </p:pic>
      <p:pic>
        <p:nvPicPr>
          <p:cNvPr id="39" name="Picture 38">
            <a:extLst>
              <a:ext uri="{FF2B5EF4-FFF2-40B4-BE49-F238E27FC236}">
                <a16:creationId xmlns:a16="http://schemas.microsoft.com/office/drawing/2014/main" id="{AE6E1EFE-B11D-49A1-A570-C094C07C62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1986608" y="6281528"/>
            <a:ext cx="244488" cy="254013"/>
          </a:xfrm>
          <a:prstGeom prst="rect">
            <a:avLst/>
          </a:prstGeom>
        </p:spPr>
      </p:pic>
      <p:pic>
        <p:nvPicPr>
          <p:cNvPr id="40" name="Picture 39">
            <a:extLst>
              <a:ext uri="{FF2B5EF4-FFF2-40B4-BE49-F238E27FC236}">
                <a16:creationId xmlns:a16="http://schemas.microsoft.com/office/drawing/2014/main" id="{8D8C15A2-1D82-466B-B617-19B5C60A84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200918" y="2384504"/>
            <a:ext cx="244488" cy="254013"/>
          </a:xfrm>
          <a:prstGeom prst="rect">
            <a:avLst/>
          </a:prstGeom>
        </p:spPr>
      </p:pic>
      <p:pic>
        <p:nvPicPr>
          <p:cNvPr id="41" name="Picture 40">
            <a:extLst>
              <a:ext uri="{FF2B5EF4-FFF2-40B4-BE49-F238E27FC236}">
                <a16:creationId xmlns:a16="http://schemas.microsoft.com/office/drawing/2014/main" id="{62342BA6-D64B-4276-90E7-317C4349C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928611" y="1282602"/>
            <a:ext cx="244488" cy="254013"/>
          </a:xfrm>
          <a:prstGeom prst="rect">
            <a:avLst/>
          </a:prstGeom>
        </p:spPr>
      </p:pic>
      <p:pic>
        <p:nvPicPr>
          <p:cNvPr id="42" name="Picture 41">
            <a:extLst>
              <a:ext uri="{FF2B5EF4-FFF2-40B4-BE49-F238E27FC236}">
                <a16:creationId xmlns:a16="http://schemas.microsoft.com/office/drawing/2014/main" id="{4BD86844-BF76-4364-877B-F7915F6108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972466">
            <a:off x="190789" y="1251655"/>
            <a:ext cx="244488" cy="254013"/>
          </a:xfrm>
          <a:prstGeom prst="rect">
            <a:avLst/>
          </a:prstGeom>
        </p:spPr>
      </p:pic>
      <p:pic>
        <p:nvPicPr>
          <p:cNvPr id="43" name="Picture 42">
            <a:extLst>
              <a:ext uri="{FF2B5EF4-FFF2-40B4-BE49-F238E27FC236}">
                <a16:creationId xmlns:a16="http://schemas.microsoft.com/office/drawing/2014/main" id="{BBAC139E-401F-4446-817D-02B86923AC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5857187">
            <a:off x="347958" y="-198040"/>
            <a:ext cx="422297" cy="930323"/>
          </a:xfrm>
          <a:prstGeom prst="rect">
            <a:avLst/>
          </a:prstGeom>
        </p:spPr>
      </p:pic>
      <p:pic>
        <p:nvPicPr>
          <p:cNvPr id="44" name="Picture 43">
            <a:extLst>
              <a:ext uri="{FF2B5EF4-FFF2-40B4-BE49-F238E27FC236}">
                <a16:creationId xmlns:a16="http://schemas.microsoft.com/office/drawing/2014/main" id="{D900A2B2-1696-4590-819D-D4EC2CF47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972466">
            <a:off x="1368694" y="138971"/>
            <a:ext cx="244488" cy="254013"/>
          </a:xfrm>
          <a:prstGeom prst="rect">
            <a:avLst/>
          </a:prstGeom>
        </p:spPr>
      </p:pic>
      <p:pic>
        <p:nvPicPr>
          <p:cNvPr id="45" name="Picture 44">
            <a:extLst>
              <a:ext uri="{FF2B5EF4-FFF2-40B4-BE49-F238E27FC236}">
                <a16:creationId xmlns:a16="http://schemas.microsoft.com/office/drawing/2014/main" id="{185DF0D0-4F14-4432-A009-3FB3583CF2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9674028">
            <a:off x="2056794" y="869071"/>
            <a:ext cx="422297" cy="930323"/>
          </a:xfrm>
          <a:prstGeom prst="rect">
            <a:avLst/>
          </a:prstGeom>
        </p:spPr>
      </p:pic>
      <p:pic>
        <p:nvPicPr>
          <p:cNvPr id="47" name="Picture 46">
            <a:extLst>
              <a:ext uri="{FF2B5EF4-FFF2-40B4-BE49-F238E27FC236}">
                <a16:creationId xmlns:a16="http://schemas.microsoft.com/office/drawing/2014/main" id="{D09D3B16-FE85-4B0D-8645-BCFC21940C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837048">
            <a:off x="2077209" y="3236312"/>
            <a:ext cx="523902" cy="530252"/>
          </a:xfrm>
          <a:prstGeom prst="rect">
            <a:avLst/>
          </a:prstGeom>
        </p:spPr>
      </p:pic>
      <p:pic>
        <p:nvPicPr>
          <p:cNvPr id="48" name="Picture 47">
            <a:extLst>
              <a:ext uri="{FF2B5EF4-FFF2-40B4-BE49-F238E27FC236}">
                <a16:creationId xmlns:a16="http://schemas.microsoft.com/office/drawing/2014/main" id="{45752E6E-712E-4432-8DF5-B1CDBB1B54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601" y="2163420"/>
            <a:ext cx="244488" cy="254013"/>
          </a:xfrm>
          <a:prstGeom prst="rect">
            <a:avLst/>
          </a:prstGeom>
        </p:spPr>
      </p:pic>
      <p:pic>
        <p:nvPicPr>
          <p:cNvPr id="85" name="Picture 84">
            <a:extLst>
              <a:ext uri="{FF2B5EF4-FFF2-40B4-BE49-F238E27FC236}">
                <a16:creationId xmlns:a16="http://schemas.microsoft.com/office/drawing/2014/main" id="{894A365F-1EA1-4B1A-93BE-D67FEF12CFEC}"/>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r="49608" b="28774"/>
          <a:stretch/>
        </p:blipFill>
        <p:spPr>
          <a:xfrm>
            <a:off x="10499845" y="4341276"/>
            <a:ext cx="1692156" cy="2516724"/>
          </a:xfrm>
          <a:prstGeom prst="rect">
            <a:avLst/>
          </a:prstGeom>
        </p:spPr>
      </p:pic>
      <p:pic>
        <p:nvPicPr>
          <p:cNvPr id="86" name="Picture 85">
            <a:extLst>
              <a:ext uri="{FF2B5EF4-FFF2-40B4-BE49-F238E27FC236}">
                <a16:creationId xmlns:a16="http://schemas.microsoft.com/office/drawing/2014/main" id="{C061723A-A6C5-438E-BB33-673729EC52E9}"/>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5409"/>
          <a:stretch/>
        </p:blipFill>
        <p:spPr>
          <a:xfrm>
            <a:off x="10262263" y="4913401"/>
            <a:ext cx="1091537" cy="1944599"/>
          </a:xfrm>
          <a:prstGeom prst="rect">
            <a:avLst/>
          </a:prstGeom>
        </p:spPr>
      </p:pic>
      <p:pic>
        <p:nvPicPr>
          <p:cNvPr id="87" name="Picture 86">
            <a:extLst>
              <a:ext uri="{FF2B5EF4-FFF2-40B4-BE49-F238E27FC236}">
                <a16:creationId xmlns:a16="http://schemas.microsoft.com/office/drawing/2014/main" id="{3D729686-9D1C-4B38-A721-8781EE1CF534}"/>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r="59941" b="16869"/>
          <a:stretch/>
        </p:blipFill>
        <p:spPr>
          <a:xfrm>
            <a:off x="10950195" y="4556868"/>
            <a:ext cx="1241805" cy="2301132"/>
          </a:xfrm>
          <a:prstGeom prst="rect">
            <a:avLst/>
          </a:prstGeom>
        </p:spPr>
      </p:pic>
    </p:spTree>
    <p:extLst>
      <p:ext uri="{BB962C8B-B14F-4D97-AF65-F5344CB8AC3E}">
        <p14:creationId xmlns:p14="http://schemas.microsoft.com/office/powerpoint/2010/main" val="458696333"/>
      </p:ext>
    </p:extLst>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s Slide">
    <p:bg>
      <p:bgPr>
        <a:solidFill>
          <a:srgbClr val="DAC8AE"/>
        </a:solid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C1C335CE-0279-42E2-8F77-F89CDDF3F6CA}"/>
              </a:ext>
            </a:extLst>
          </p:cNvPr>
          <p:cNvGrpSpPr/>
          <p:nvPr userDrawn="1"/>
        </p:nvGrpSpPr>
        <p:grpSpPr>
          <a:xfrm>
            <a:off x="0" y="0"/>
            <a:ext cx="12181114" cy="6858000"/>
            <a:chOff x="0" y="0"/>
            <a:chExt cx="12045040" cy="6858000"/>
          </a:xfrm>
        </p:grpSpPr>
        <p:grpSp>
          <p:nvGrpSpPr>
            <p:cNvPr id="69" name="Group 68">
              <a:extLst>
                <a:ext uri="{FF2B5EF4-FFF2-40B4-BE49-F238E27FC236}">
                  <a16:creationId xmlns:a16="http://schemas.microsoft.com/office/drawing/2014/main" id="{3C47695D-58DA-45D7-9ED5-A18B491E21EA}"/>
                </a:ext>
              </a:extLst>
            </p:cNvPr>
            <p:cNvGrpSpPr/>
            <p:nvPr userDrawn="1"/>
          </p:nvGrpSpPr>
          <p:grpSpPr>
            <a:xfrm>
              <a:off x="0" y="0"/>
              <a:ext cx="1714500" cy="6858000"/>
              <a:chOff x="0" y="0"/>
              <a:chExt cx="1763486" cy="7053944"/>
            </a:xfrm>
            <a:solidFill>
              <a:srgbClr val="D0B998"/>
            </a:solidFill>
          </p:grpSpPr>
          <p:sp>
            <p:nvSpPr>
              <p:cNvPr id="65" name="Diamond 64">
                <a:extLst>
                  <a:ext uri="{FF2B5EF4-FFF2-40B4-BE49-F238E27FC236}">
                    <a16:creationId xmlns:a16="http://schemas.microsoft.com/office/drawing/2014/main" id="{AFED1162-597A-4C83-8FDD-D823DF011074}"/>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C1C72363-F287-4593-A79F-8C7CB02D670B}"/>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81A77C6E-7010-4B75-A5E1-12277FE063C6}"/>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551326E0-E2B6-458C-A963-3A1BD6A1FECF}"/>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DB16F4FB-DD16-4030-8B00-AE536DFEE323}"/>
                </a:ext>
              </a:extLst>
            </p:cNvPr>
            <p:cNvGrpSpPr/>
            <p:nvPr userDrawn="1"/>
          </p:nvGrpSpPr>
          <p:grpSpPr>
            <a:xfrm>
              <a:off x="1747157" y="0"/>
              <a:ext cx="1714500" cy="6858000"/>
              <a:chOff x="0" y="0"/>
              <a:chExt cx="1763486" cy="7053944"/>
            </a:xfrm>
            <a:solidFill>
              <a:srgbClr val="D0B998"/>
            </a:solidFill>
          </p:grpSpPr>
          <p:sp>
            <p:nvSpPr>
              <p:cNvPr id="71" name="Diamond 70">
                <a:extLst>
                  <a:ext uri="{FF2B5EF4-FFF2-40B4-BE49-F238E27FC236}">
                    <a16:creationId xmlns:a16="http://schemas.microsoft.com/office/drawing/2014/main" id="{7FC76491-FE16-4758-AF6C-B309AA2FC3F1}"/>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AFDCCD72-EE8D-40B6-B956-98E8CE02CFE3}"/>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98871F84-1575-439C-A2AA-31C868C311CB}"/>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D7F0ED71-29A5-4EA5-B799-6363485EE63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FEAC4BB9-2412-43BD-A1E3-E6104CDEFE0E}"/>
                </a:ext>
              </a:extLst>
            </p:cNvPr>
            <p:cNvGrpSpPr/>
            <p:nvPr userDrawn="1"/>
          </p:nvGrpSpPr>
          <p:grpSpPr>
            <a:xfrm>
              <a:off x="3477986" y="0"/>
              <a:ext cx="1714500" cy="6858000"/>
              <a:chOff x="0" y="0"/>
              <a:chExt cx="1763486" cy="7053944"/>
            </a:xfrm>
            <a:solidFill>
              <a:srgbClr val="D0B998"/>
            </a:solidFill>
          </p:grpSpPr>
          <p:sp>
            <p:nvSpPr>
              <p:cNvPr id="76" name="Diamond 75">
                <a:extLst>
                  <a:ext uri="{FF2B5EF4-FFF2-40B4-BE49-F238E27FC236}">
                    <a16:creationId xmlns:a16="http://schemas.microsoft.com/office/drawing/2014/main" id="{7D20D963-4686-49AA-B2FE-ED9B277A153C}"/>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a:extLst>
                  <a:ext uri="{FF2B5EF4-FFF2-40B4-BE49-F238E27FC236}">
                    <a16:creationId xmlns:a16="http://schemas.microsoft.com/office/drawing/2014/main" id="{A938034D-6C0F-4B00-8737-1824574FBDF0}"/>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5231F769-24CF-4D27-82A4-0C2D079DBADB}"/>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25F842F9-63A2-487C-B452-3B8551AEC88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C0898E4A-EA0B-4365-BF9A-A585DD46C827}"/>
                </a:ext>
              </a:extLst>
            </p:cNvPr>
            <p:cNvGrpSpPr/>
            <p:nvPr userDrawn="1"/>
          </p:nvGrpSpPr>
          <p:grpSpPr>
            <a:xfrm>
              <a:off x="5189763" y="0"/>
              <a:ext cx="1714500" cy="6858000"/>
              <a:chOff x="0" y="0"/>
              <a:chExt cx="1763486" cy="7053944"/>
            </a:xfrm>
            <a:solidFill>
              <a:srgbClr val="D0B998"/>
            </a:solidFill>
          </p:grpSpPr>
          <p:sp>
            <p:nvSpPr>
              <p:cNvPr id="81" name="Diamond 80">
                <a:extLst>
                  <a:ext uri="{FF2B5EF4-FFF2-40B4-BE49-F238E27FC236}">
                    <a16:creationId xmlns:a16="http://schemas.microsoft.com/office/drawing/2014/main" id="{3FBD455F-7334-47E6-A8F0-86BD7ACA591F}"/>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2FC6D874-29AB-46C2-B121-0E4D12B7B3F7}"/>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3E6477A0-F5D8-4746-8598-774811894B8D}"/>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AC41834B-A159-439A-BC8F-20EF30B97F83}"/>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93E7E645-132C-4DC1-97E4-72C3ABFD50ED}"/>
                </a:ext>
              </a:extLst>
            </p:cNvPr>
            <p:cNvGrpSpPr/>
            <p:nvPr userDrawn="1"/>
          </p:nvGrpSpPr>
          <p:grpSpPr>
            <a:xfrm>
              <a:off x="6917871" y="0"/>
              <a:ext cx="1714500" cy="6858000"/>
              <a:chOff x="0" y="0"/>
              <a:chExt cx="1763486" cy="7053944"/>
            </a:xfrm>
            <a:solidFill>
              <a:srgbClr val="D0B998"/>
            </a:solidFill>
          </p:grpSpPr>
          <p:sp>
            <p:nvSpPr>
              <p:cNvPr id="86" name="Diamond 85">
                <a:extLst>
                  <a:ext uri="{FF2B5EF4-FFF2-40B4-BE49-F238E27FC236}">
                    <a16:creationId xmlns:a16="http://schemas.microsoft.com/office/drawing/2014/main" id="{60EEAF14-C2C7-43C9-A4E7-0386419927BB}"/>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a:extLst>
                  <a:ext uri="{FF2B5EF4-FFF2-40B4-BE49-F238E27FC236}">
                    <a16:creationId xmlns:a16="http://schemas.microsoft.com/office/drawing/2014/main" id="{4110F434-B6FF-4BBA-80AD-D0C57A564806}"/>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a:extLst>
                  <a:ext uri="{FF2B5EF4-FFF2-40B4-BE49-F238E27FC236}">
                    <a16:creationId xmlns:a16="http://schemas.microsoft.com/office/drawing/2014/main" id="{49C20898-F724-4259-AD09-065866E660F3}"/>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a:extLst>
                  <a:ext uri="{FF2B5EF4-FFF2-40B4-BE49-F238E27FC236}">
                    <a16:creationId xmlns:a16="http://schemas.microsoft.com/office/drawing/2014/main" id="{491413C1-CB88-44D9-B791-B0CE95FA9FF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BB5CCF7E-E295-40F2-88D1-CAE794D9658A}"/>
                </a:ext>
              </a:extLst>
            </p:cNvPr>
            <p:cNvGrpSpPr/>
            <p:nvPr userDrawn="1"/>
          </p:nvGrpSpPr>
          <p:grpSpPr>
            <a:xfrm>
              <a:off x="8616040" y="0"/>
              <a:ext cx="1714500" cy="6858000"/>
              <a:chOff x="0" y="0"/>
              <a:chExt cx="1763486" cy="7053944"/>
            </a:xfrm>
            <a:solidFill>
              <a:srgbClr val="D0B998"/>
            </a:solidFill>
          </p:grpSpPr>
          <p:sp>
            <p:nvSpPr>
              <p:cNvPr id="91" name="Diamond 90">
                <a:extLst>
                  <a:ext uri="{FF2B5EF4-FFF2-40B4-BE49-F238E27FC236}">
                    <a16:creationId xmlns:a16="http://schemas.microsoft.com/office/drawing/2014/main" id="{42EF6B2A-4F59-4ED6-AA21-18FA769F6B01}"/>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a:extLst>
                  <a:ext uri="{FF2B5EF4-FFF2-40B4-BE49-F238E27FC236}">
                    <a16:creationId xmlns:a16="http://schemas.microsoft.com/office/drawing/2014/main" id="{6FCAA5AB-3CEE-4903-8901-E3C11F43C174}"/>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a:extLst>
                  <a:ext uri="{FF2B5EF4-FFF2-40B4-BE49-F238E27FC236}">
                    <a16:creationId xmlns:a16="http://schemas.microsoft.com/office/drawing/2014/main" id="{E0545D00-6A69-4E94-80C7-251A22640077}"/>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a:extLst>
                  <a:ext uri="{FF2B5EF4-FFF2-40B4-BE49-F238E27FC236}">
                    <a16:creationId xmlns:a16="http://schemas.microsoft.com/office/drawing/2014/main" id="{2610E8F6-40CF-41DA-BCC4-A34F18F6B714}"/>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C43C199-C0E1-4C57-9D80-2748B01EF558}"/>
                </a:ext>
              </a:extLst>
            </p:cNvPr>
            <p:cNvGrpSpPr/>
            <p:nvPr userDrawn="1"/>
          </p:nvGrpSpPr>
          <p:grpSpPr>
            <a:xfrm>
              <a:off x="10330540" y="0"/>
              <a:ext cx="1714500" cy="6858000"/>
              <a:chOff x="0" y="0"/>
              <a:chExt cx="1763486" cy="7053944"/>
            </a:xfrm>
            <a:solidFill>
              <a:srgbClr val="D0B998"/>
            </a:solidFill>
          </p:grpSpPr>
          <p:sp>
            <p:nvSpPr>
              <p:cNvPr id="96" name="Diamond 95">
                <a:extLst>
                  <a:ext uri="{FF2B5EF4-FFF2-40B4-BE49-F238E27FC236}">
                    <a16:creationId xmlns:a16="http://schemas.microsoft.com/office/drawing/2014/main" id="{E9EFE066-2AB9-439D-9BBB-59BA80C5E4BB}"/>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a:extLst>
                  <a:ext uri="{FF2B5EF4-FFF2-40B4-BE49-F238E27FC236}">
                    <a16:creationId xmlns:a16="http://schemas.microsoft.com/office/drawing/2014/main" id="{3F77E667-ABB1-4F2B-A8C2-D0C54E0CFE68}"/>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a:extLst>
                  <a:ext uri="{FF2B5EF4-FFF2-40B4-BE49-F238E27FC236}">
                    <a16:creationId xmlns:a16="http://schemas.microsoft.com/office/drawing/2014/main" id="{72ABAD02-A005-41F6-927E-8A2960DDD389}"/>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a:extLst>
                  <a:ext uri="{FF2B5EF4-FFF2-40B4-BE49-F238E27FC236}">
                    <a16:creationId xmlns:a16="http://schemas.microsoft.com/office/drawing/2014/main" id="{70D532D2-413D-472E-80E3-EBDDFBD49389}"/>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10" name="Picture 109">
            <a:extLst>
              <a:ext uri="{FF2B5EF4-FFF2-40B4-BE49-F238E27FC236}">
                <a16:creationId xmlns:a16="http://schemas.microsoft.com/office/drawing/2014/main" id="{82BDAD9B-98FC-4AD2-A8FA-9DFA474CE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6101" y="-32658"/>
            <a:ext cx="7046347" cy="7414423"/>
          </a:xfrm>
          <a:prstGeom prst="rect">
            <a:avLst/>
          </a:prstGeom>
        </p:spPr>
      </p:pic>
      <p:pic>
        <p:nvPicPr>
          <p:cNvPr id="108" name="Picture 107">
            <a:extLst>
              <a:ext uri="{FF2B5EF4-FFF2-40B4-BE49-F238E27FC236}">
                <a16:creationId xmlns:a16="http://schemas.microsoft.com/office/drawing/2014/main" id="{8251B353-C130-4ED1-88D5-9D0AB316D4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9986156">
            <a:off x="2012435" y="859390"/>
            <a:ext cx="2290440" cy="5470473"/>
          </a:xfrm>
          <a:prstGeom prst="rect">
            <a:avLst/>
          </a:prstGeom>
        </p:spPr>
      </p:pic>
      <p:pic>
        <p:nvPicPr>
          <p:cNvPr id="106" name="Picture 105">
            <a:extLst>
              <a:ext uri="{FF2B5EF4-FFF2-40B4-BE49-F238E27FC236}">
                <a16:creationId xmlns:a16="http://schemas.microsoft.com/office/drawing/2014/main" id="{CB5E48C5-44DD-48A4-AEA8-7FAE065E5C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28597" y="436606"/>
            <a:ext cx="6504734" cy="5808478"/>
          </a:xfrm>
          <a:prstGeom prst="rect">
            <a:avLst/>
          </a:prstGeom>
        </p:spPr>
      </p:pic>
      <p:pic>
        <p:nvPicPr>
          <p:cNvPr id="104" name="Picture 103">
            <a:extLst>
              <a:ext uri="{FF2B5EF4-FFF2-40B4-BE49-F238E27FC236}">
                <a16:creationId xmlns:a16="http://schemas.microsoft.com/office/drawing/2014/main" id="{4D591F60-59BE-4AA0-99AE-54D034297E8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885" y="-11204"/>
            <a:ext cx="5507571" cy="4586375"/>
          </a:xfrm>
          <a:prstGeom prst="rect">
            <a:avLst/>
          </a:prstGeom>
        </p:spPr>
      </p:pic>
      <p:pic>
        <p:nvPicPr>
          <p:cNvPr id="102" name="Picture 101">
            <a:extLst>
              <a:ext uri="{FF2B5EF4-FFF2-40B4-BE49-F238E27FC236}">
                <a16:creationId xmlns:a16="http://schemas.microsoft.com/office/drawing/2014/main" id="{E8D64995-BC89-4CDC-9687-C9706D1F9BE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38128" y="3366838"/>
            <a:ext cx="637148" cy="928766"/>
          </a:xfrm>
          <a:prstGeom prst="rect">
            <a:avLst/>
          </a:prstGeom>
        </p:spPr>
      </p:pic>
      <p:pic>
        <p:nvPicPr>
          <p:cNvPr id="112" name="Picture 111">
            <a:extLst>
              <a:ext uri="{FF2B5EF4-FFF2-40B4-BE49-F238E27FC236}">
                <a16:creationId xmlns:a16="http://schemas.microsoft.com/office/drawing/2014/main" id="{0BD4242B-D15B-40ED-9012-41822F6BF7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79235" y="5635704"/>
            <a:ext cx="622445" cy="928766"/>
          </a:xfrm>
          <a:prstGeom prst="rect">
            <a:avLst/>
          </a:prstGeom>
        </p:spPr>
      </p:pic>
      <p:pic>
        <p:nvPicPr>
          <p:cNvPr id="114" name="Picture 113">
            <a:extLst>
              <a:ext uri="{FF2B5EF4-FFF2-40B4-BE49-F238E27FC236}">
                <a16:creationId xmlns:a16="http://schemas.microsoft.com/office/drawing/2014/main" id="{54D447C9-2EFF-4AD3-8F10-0ED2309B053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10660" y="5048192"/>
            <a:ext cx="693511" cy="847896"/>
          </a:xfrm>
          <a:prstGeom prst="rect">
            <a:avLst/>
          </a:prstGeom>
        </p:spPr>
      </p:pic>
      <p:pic>
        <p:nvPicPr>
          <p:cNvPr id="116" name="Picture 115">
            <a:extLst>
              <a:ext uri="{FF2B5EF4-FFF2-40B4-BE49-F238E27FC236}">
                <a16:creationId xmlns:a16="http://schemas.microsoft.com/office/drawing/2014/main" id="{53FD7E0B-E7DD-45D5-9153-8D88C13CEB8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587011" y="4093700"/>
            <a:ext cx="661654" cy="877304"/>
          </a:xfrm>
          <a:prstGeom prst="rect">
            <a:avLst/>
          </a:prstGeom>
        </p:spPr>
      </p:pic>
      <p:pic>
        <p:nvPicPr>
          <p:cNvPr id="118" name="Picture 117">
            <a:extLst>
              <a:ext uri="{FF2B5EF4-FFF2-40B4-BE49-F238E27FC236}">
                <a16:creationId xmlns:a16="http://schemas.microsoft.com/office/drawing/2014/main" id="{73E3814B-82F7-4553-B4B6-7EDF4D8E45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01113" y="613238"/>
            <a:ext cx="637148" cy="928766"/>
          </a:xfrm>
          <a:prstGeom prst="rect">
            <a:avLst/>
          </a:prstGeom>
        </p:spPr>
      </p:pic>
      <p:pic>
        <p:nvPicPr>
          <p:cNvPr id="119" name="Picture 118">
            <a:extLst>
              <a:ext uri="{FF2B5EF4-FFF2-40B4-BE49-F238E27FC236}">
                <a16:creationId xmlns:a16="http://schemas.microsoft.com/office/drawing/2014/main" id="{4508E01D-26AA-4E56-8546-A3145CC5AF5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37442" y="2476127"/>
            <a:ext cx="622445" cy="928766"/>
          </a:xfrm>
          <a:prstGeom prst="rect">
            <a:avLst/>
          </a:prstGeom>
        </p:spPr>
      </p:pic>
      <p:pic>
        <p:nvPicPr>
          <p:cNvPr id="120" name="Picture 119">
            <a:extLst>
              <a:ext uri="{FF2B5EF4-FFF2-40B4-BE49-F238E27FC236}">
                <a16:creationId xmlns:a16="http://schemas.microsoft.com/office/drawing/2014/main" id="{7148D65D-10CB-4FBB-B5F8-4B07F20BCAD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68901" y="2252464"/>
            <a:ext cx="693511" cy="847896"/>
          </a:xfrm>
          <a:prstGeom prst="rect">
            <a:avLst/>
          </a:prstGeom>
        </p:spPr>
      </p:pic>
      <p:pic>
        <p:nvPicPr>
          <p:cNvPr id="121" name="Picture 120">
            <a:extLst>
              <a:ext uri="{FF2B5EF4-FFF2-40B4-BE49-F238E27FC236}">
                <a16:creationId xmlns:a16="http://schemas.microsoft.com/office/drawing/2014/main" id="{62AA9EA0-8E65-42C8-88BE-BE01F44607D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5218" y="934123"/>
            <a:ext cx="661654" cy="877304"/>
          </a:xfrm>
          <a:prstGeom prst="rect">
            <a:avLst/>
          </a:prstGeom>
        </p:spPr>
      </p:pic>
      <p:sp>
        <p:nvSpPr>
          <p:cNvPr id="122" name="Title 1">
            <a:extLst>
              <a:ext uri="{FF2B5EF4-FFF2-40B4-BE49-F238E27FC236}">
                <a16:creationId xmlns:a16="http://schemas.microsoft.com/office/drawing/2014/main" id="{AF12A753-69EA-430F-AF7F-54B119C6B3BD}"/>
              </a:ext>
            </a:extLst>
          </p:cNvPr>
          <p:cNvSpPr>
            <a:spLocks noGrp="1"/>
          </p:cNvSpPr>
          <p:nvPr>
            <p:ph type="ctrTitle"/>
          </p:nvPr>
        </p:nvSpPr>
        <p:spPr>
          <a:xfrm>
            <a:off x="3918285" y="2992394"/>
            <a:ext cx="4015813" cy="952884"/>
          </a:xfrm>
          <a:prstGeom prst="rect">
            <a:avLst/>
          </a:prstGeom>
        </p:spPr>
        <p:txBody>
          <a:bodyPr anchor="b">
            <a:noAutofit/>
          </a:bodyPr>
          <a:lstStyle>
            <a:lvl1pPr algn="ctr">
              <a:defRPr sz="4400">
                <a:solidFill>
                  <a:schemeClr val="bg1"/>
                </a:solidFill>
                <a:latin typeface="Adobe Garamond Pro Bold" panose="02020702060506020403" pitchFamily="18" charset="0"/>
              </a:defRPr>
            </a:lvl1pPr>
          </a:lstStyle>
          <a:p>
            <a:r>
              <a:rPr lang="en-US" dirty="0"/>
              <a:t>Click to edit Master title style</a:t>
            </a:r>
          </a:p>
        </p:txBody>
      </p:sp>
    </p:spTree>
    <p:extLst>
      <p:ext uri="{BB962C8B-B14F-4D97-AF65-F5344CB8AC3E}">
        <p14:creationId xmlns:p14="http://schemas.microsoft.com/office/powerpoint/2010/main" val="1004022988"/>
      </p:ext>
    </p:extLst>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A91C-964C-41CF-95F2-75147BB70A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99D1B0E-3296-48D9-AA38-A0B5DD9AE7F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6ABF34-A265-4481-9359-884351948EE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0A874A-4631-43C4-B471-0C56D1190ABB}"/>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12/15/2024</a:t>
            </a:fld>
            <a:endParaRPr lang="en-US"/>
          </a:p>
        </p:txBody>
      </p:sp>
      <p:sp>
        <p:nvSpPr>
          <p:cNvPr id="6" name="Footer Placeholder 5">
            <a:extLst>
              <a:ext uri="{FF2B5EF4-FFF2-40B4-BE49-F238E27FC236}">
                <a16:creationId xmlns:a16="http://schemas.microsoft.com/office/drawing/2014/main" id="{87665708-4A83-4072-827A-0DC6540221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EC2DDD-44BE-4DE9-BA67-95FD3B7C02EC}"/>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3383128657"/>
      </p:ext>
    </p:extLst>
  </p:cSld>
  <p:clrMapOvr>
    <a:masterClrMapping/>
  </p:clrMapOvr>
  <p:transition spd="slow">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BC48-CFF2-4587-80BB-0DA8A47AB6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F50C7D3-DD09-495D-A260-796189A1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525C0C-EC2F-41C4-A2F4-D0C17A3C36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ABC85-E8E2-4355-B392-E64E1C7C5F5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BD42FD-377E-4210-91CE-EA6712DE7DB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DCD995-2B22-490C-86EE-C33A5DBBC929}"/>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12/15/2024</a:t>
            </a:fld>
            <a:endParaRPr lang="en-US"/>
          </a:p>
        </p:txBody>
      </p:sp>
      <p:sp>
        <p:nvSpPr>
          <p:cNvPr id="8" name="Footer Placeholder 7">
            <a:extLst>
              <a:ext uri="{FF2B5EF4-FFF2-40B4-BE49-F238E27FC236}">
                <a16:creationId xmlns:a16="http://schemas.microsoft.com/office/drawing/2014/main" id="{30EEC958-3E8A-43F9-916E-53E37047B1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90927D9-E337-4BF9-810A-0DA1A47CD9CE}"/>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581091918"/>
      </p:ext>
    </p:extLst>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E27B-A81D-483E-88EF-3DAF4DA087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C638BBA-3EF8-402E-9554-469E02FE1849}"/>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12/15/2024</a:t>
            </a:fld>
            <a:endParaRPr lang="en-US"/>
          </a:p>
        </p:txBody>
      </p:sp>
      <p:sp>
        <p:nvSpPr>
          <p:cNvPr id="4" name="Footer Placeholder 3">
            <a:extLst>
              <a:ext uri="{FF2B5EF4-FFF2-40B4-BE49-F238E27FC236}">
                <a16:creationId xmlns:a16="http://schemas.microsoft.com/office/drawing/2014/main" id="{3438790E-574D-49BB-AC11-B0EBC7CB29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91D4040-873F-4235-9704-7A9DFA0D35DF}"/>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072018974"/>
      </p:ext>
    </p:extLst>
  </p:cSld>
  <p:clrMapOvr>
    <a:masterClrMapping/>
  </p:clrMapOvr>
  <p:transition spd="slow">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63F4A-DFF5-4A99-BCF2-8F9B9C3DE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5B5644-FEBA-4A7B-B394-0A65A60F629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B23B5D-EF17-4710-89F6-86D903E3EB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8A374-18BD-4E3D-AD8C-7F6D5E38BAA3}"/>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12/15/2024</a:t>
            </a:fld>
            <a:endParaRPr lang="en-US"/>
          </a:p>
        </p:txBody>
      </p:sp>
      <p:sp>
        <p:nvSpPr>
          <p:cNvPr id="6" name="Footer Placeholder 5">
            <a:extLst>
              <a:ext uri="{FF2B5EF4-FFF2-40B4-BE49-F238E27FC236}">
                <a16:creationId xmlns:a16="http://schemas.microsoft.com/office/drawing/2014/main" id="{6522FCCD-4F6E-4AF1-85C3-8803BA919D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EBDC2AA-B0B5-434F-968E-70DB1F7B8EEA}"/>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340753115"/>
      </p:ext>
    </p:extLst>
  </p:cSld>
  <p:clrMapOvr>
    <a:masterClrMapping/>
  </p:clrMapOvr>
  <p:transition spd="slow">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3346-B054-4F54-9A31-CD125CA4BA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95FA15-E329-4020-B62A-B7112A2094C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6D64D1-0D0F-4158-A74F-9EFD0A3AFE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E134CB-B5C4-489C-B8E4-1D81C336B834}"/>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12/15/2024</a:t>
            </a:fld>
            <a:endParaRPr lang="en-US"/>
          </a:p>
        </p:txBody>
      </p:sp>
      <p:sp>
        <p:nvSpPr>
          <p:cNvPr id="6" name="Footer Placeholder 5">
            <a:extLst>
              <a:ext uri="{FF2B5EF4-FFF2-40B4-BE49-F238E27FC236}">
                <a16:creationId xmlns:a16="http://schemas.microsoft.com/office/drawing/2014/main" id="{45C951FB-D585-44E3-BEFF-5E1D79DCD5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D9532C-78BF-49B9-9E4C-5ABE3371503D}"/>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458957009"/>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3">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43F821A1-B9AD-45A6-B461-4AD3FE14E12C}"/>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12/15/2024</a:t>
            </a:fld>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1985"/>
          <a:stretch/>
        </p:blipFill>
        <p:spPr>
          <a:xfrm flipH="1">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userDrawn="1">
            <p:ph type="title"/>
          </p:nvPr>
        </p:nvSpPr>
        <p:spPr>
          <a:xfrm>
            <a:off x="1861446" y="122813"/>
            <a:ext cx="8469109" cy="960323"/>
          </a:xfrm>
          <a:prstGeom prst="rect">
            <a:avLst/>
          </a:prstGeom>
        </p:spPr>
        <p:txBody>
          <a:bodyPr/>
          <a:lstStyle>
            <a:lvl1pPr algn="ctr">
              <a:defRPr/>
            </a:lvl1pPr>
          </a:lstStyle>
          <a:p>
            <a:r>
              <a:rPr lang="en-US"/>
              <a:t>Click to edit Master title style</a:t>
            </a:r>
          </a:p>
        </p:txBody>
      </p:sp>
      <p:sp>
        <p:nvSpPr>
          <p:cNvPr id="136" name="Content Placeholder 2">
            <a:extLst>
              <a:ext uri="{FF2B5EF4-FFF2-40B4-BE49-F238E27FC236}">
                <a16:creationId xmlns:a16="http://schemas.microsoft.com/office/drawing/2014/main" id="{6511CC96-DA51-43EF-9D39-92033B7C46E6}"/>
              </a:ext>
            </a:extLst>
          </p:cNvPr>
          <p:cNvSpPr>
            <a:spLocks noGrp="1"/>
          </p:cNvSpPr>
          <p:nvPr userDrawn="1">
            <p:ph idx="1"/>
          </p:nvPr>
        </p:nvSpPr>
        <p:spPr>
          <a:xfrm>
            <a:off x="1716034" y="1363685"/>
            <a:ext cx="10239401" cy="4554415"/>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7" name="Picture 136">
            <a:extLst>
              <a:ext uri="{FF2B5EF4-FFF2-40B4-BE49-F238E27FC236}">
                <a16:creationId xmlns:a16="http://schemas.microsoft.com/office/drawing/2014/main" id="{88E240CD-13F1-40F1-BD83-1DA1D77ACF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76" y="3647685"/>
            <a:ext cx="1166857" cy="2712595"/>
          </a:xfrm>
          <a:prstGeom prst="rect">
            <a:avLst/>
          </a:prstGeom>
        </p:spPr>
      </p:pic>
      <p:grpSp>
        <p:nvGrpSpPr>
          <p:cNvPr id="118" name="Group 117">
            <a:extLst>
              <a:ext uri="{FF2B5EF4-FFF2-40B4-BE49-F238E27FC236}">
                <a16:creationId xmlns:a16="http://schemas.microsoft.com/office/drawing/2014/main" id="{E0E9E3CE-4C5A-41DC-9944-B08544DFCABC}"/>
              </a:ext>
            </a:extLst>
          </p:cNvPr>
          <p:cNvGrpSpPr/>
          <p:nvPr userDrawn="1"/>
        </p:nvGrpSpPr>
        <p:grpSpPr>
          <a:xfrm flipH="1">
            <a:off x="1494333" y="5196065"/>
            <a:ext cx="859949" cy="1172161"/>
            <a:chOff x="-429260" y="4765703"/>
            <a:chExt cx="1140796" cy="1554972"/>
          </a:xfrm>
        </p:grpSpPr>
        <p:pic>
          <p:nvPicPr>
            <p:cNvPr id="140" name="Picture 139">
              <a:extLst>
                <a:ext uri="{FF2B5EF4-FFF2-40B4-BE49-F238E27FC236}">
                  <a16:creationId xmlns:a16="http://schemas.microsoft.com/office/drawing/2014/main" id="{D8D1339F-EC79-40CF-B139-325622325AB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631743" flipH="1">
              <a:off x="-159646" y="4765703"/>
              <a:ext cx="501025" cy="1302665"/>
            </a:xfrm>
            <a:prstGeom prst="rect">
              <a:avLst/>
            </a:prstGeom>
          </p:spPr>
        </p:pic>
        <p:pic>
          <p:nvPicPr>
            <p:cNvPr id="142" name="Picture 141">
              <a:extLst>
                <a:ext uri="{FF2B5EF4-FFF2-40B4-BE49-F238E27FC236}">
                  <a16:creationId xmlns:a16="http://schemas.microsoft.com/office/drawing/2014/main" id="{1673194F-C91D-464F-84DA-96387810EB4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815042" flipH="1">
              <a:off x="-429260" y="5384144"/>
              <a:ext cx="1140796" cy="936531"/>
            </a:xfrm>
            <a:prstGeom prst="rect">
              <a:avLst/>
            </a:prstGeom>
          </p:spPr>
        </p:pic>
      </p:grpSp>
      <p:pic>
        <p:nvPicPr>
          <p:cNvPr id="3" name="Picture 2">
            <a:extLst>
              <a:ext uri="{FF2B5EF4-FFF2-40B4-BE49-F238E27FC236}">
                <a16:creationId xmlns:a16="http://schemas.microsoft.com/office/drawing/2014/main" id="{683E48F3-635B-4021-A515-9FC28B856D67}"/>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2869" b="91667" l="1474" r="96211">
                        <a14:foregroundMark x1="47158" y1="2596" x2="48211" y2="48497"/>
                        <a14:foregroundMark x1="48211" y1="48497" x2="12842" y2="59973"/>
                        <a14:foregroundMark x1="12842" y1="59973" x2="6105" y2="68306"/>
                        <a14:foregroundMark x1="29474" y1="3142" x2="79789" y2="23907"/>
                        <a14:foregroundMark x1="91368" y1="27869" x2="91368" y2="27869"/>
                        <a14:foregroundMark x1="91368" y1="27869" x2="96211" y2="36612"/>
                        <a14:foregroundMark x1="3368" y1="17486" x2="3368" y2="17486"/>
                        <a14:foregroundMark x1="28421" y1="91667" x2="28421" y2="91667"/>
                        <a14:foregroundMark x1="1474" y1="82104" x2="1474" y2="82104"/>
                      </a14:backgroundRemoval>
                    </a14:imgEffect>
                  </a14:imgLayer>
                </a14:imgProps>
              </a:ext>
              <a:ext uri="{28A0092B-C50C-407E-A947-70E740481C1C}">
                <a14:useLocalDpi xmlns:a14="http://schemas.microsoft.com/office/drawing/2010/main" val="0"/>
              </a:ext>
            </a:extLst>
          </a:blip>
          <a:stretch>
            <a:fillRect/>
          </a:stretch>
        </p:blipFill>
        <p:spPr>
          <a:xfrm rot="20647139">
            <a:off x="810744" y="4460090"/>
            <a:ext cx="1305672" cy="2012108"/>
          </a:xfrm>
          <a:prstGeom prst="rect">
            <a:avLst/>
          </a:prstGeom>
        </p:spPr>
      </p:pic>
      <p:pic>
        <p:nvPicPr>
          <p:cNvPr id="144" name="Picture 143">
            <a:extLst>
              <a:ext uri="{FF2B5EF4-FFF2-40B4-BE49-F238E27FC236}">
                <a16:creationId xmlns:a16="http://schemas.microsoft.com/office/drawing/2014/main" id="{0C177ED6-7A98-4D6B-91C8-5E9B4396680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69624" y="2712842"/>
            <a:ext cx="393112" cy="558836"/>
          </a:xfrm>
          <a:prstGeom prst="rect">
            <a:avLst/>
          </a:prstGeom>
        </p:spPr>
      </p:pic>
      <p:pic>
        <p:nvPicPr>
          <p:cNvPr id="146" name="Picture 145">
            <a:extLst>
              <a:ext uri="{FF2B5EF4-FFF2-40B4-BE49-F238E27FC236}">
                <a16:creationId xmlns:a16="http://schemas.microsoft.com/office/drawing/2014/main" id="{77A26E77-EF99-4E02-B104-E99649AD528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2355" y="2497687"/>
            <a:ext cx="396966" cy="343009"/>
          </a:xfrm>
          <a:prstGeom prst="rect">
            <a:avLst/>
          </a:prstGeom>
        </p:spPr>
      </p:pic>
      <p:pic>
        <p:nvPicPr>
          <p:cNvPr id="148" name="Picture 147">
            <a:extLst>
              <a:ext uri="{FF2B5EF4-FFF2-40B4-BE49-F238E27FC236}">
                <a16:creationId xmlns:a16="http://schemas.microsoft.com/office/drawing/2014/main" id="{12CA6B0B-DF61-4DFC-8050-1665303F5EF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3181" y="2922618"/>
            <a:ext cx="435506" cy="493317"/>
          </a:xfrm>
          <a:prstGeom prst="rect">
            <a:avLst/>
          </a:prstGeom>
        </p:spPr>
      </p:pic>
      <p:sp>
        <p:nvSpPr>
          <p:cNvPr id="155" name="Oval 154">
            <a:extLst>
              <a:ext uri="{FF2B5EF4-FFF2-40B4-BE49-F238E27FC236}">
                <a16:creationId xmlns:a16="http://schemas.microsoft.com/office/drawing/2014/main" id="{BDA28DEE-A405-43A6-9418-893C0809E6D8}"/>
              </a:ext>
            </a:extLst>
          </p:cNvPr>
          <p:cNvSpPr/>
          <p:nvPr userDrawn="1"/>
        </p:nvSpPr>
        <p:spPr>
          <a:xfrm>
            <a:off x="713876" y="6089579"/>
            <a:ext cx="1401129" cy="40687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a:extLst>
              <a:ext uri="{FF2B5EF4-FFF2-40B4-BE49-F238E27FC236}">
                <a16:creationId xmlns:a16="http://schemas.microsoft.com/office/drawing/2014/main" id="{D23D1F8F-4508-42CC-A722-AFB79CE0B51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2410131">
            <a:off x="1273491" y="3927462"/>
            <a:ext cx="257732" cy="366384"/>
          </a:xfrm>
          <a:prstGeom prst="rect">
            <a:avLst/>
          </a:prstGeom>
        </p:spPr>
      </p:pic>
      <p:pic>
        <p:nvPicPr>
          <p:cNvPr id="145" name="Picture 144">
            <a:extLst>
              <a:ext uri="{FF2B5EF4-FFF2-40B4-BE49-F238E27FC236}">
                <a16:creationId xmlns:a16="http://schemas.microsoft.com/office/drawing/2014/main" id="{4B1014A9-96E7-4423-A20F-7E40123841A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9189869" flipH="1">
            <a:off x="1508244" y="3530191"/>
            <a:ext cx="158506" cy="225327"/>
          </a:xfrm>
          <a:prstGeom prst="rect">
            <a:avLst/>
          </a:prstGeom>
        </p:spPr>
      </p:pic>
      <p:pic>
        <p:nvPicPr>
          <p:cNvPr id="147" name="Picture 146">
            <a:extLst>
              <a:ext uri="{FF2B5EF4-FFF2-40B4-BE49-F238E27FC236}">
                <a16:creationId xmlns:a16="http://schemas.microsoft.com/office/drawing/2014/main" id="{83E7022D-BDBE-432E-81FE-EACE2D45EE6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9189869" flipH="1">
            <a:off x="650377" y="2368667"/>
            <a:ext cx="158506" cy="225327"/>
          </a:xfrm>
          <a:prstGeom prst="rect">
            <a:avLst/>
          </a:prstGeom>
        </p:spPr>
      </p:pic>
    </p:spTree>
    <p:extLst>
      <p:ext uri="{BB962C8B-B14F-4D97-AF65-F5344CB8AC3E}">
        <p14:creationId xmlns:p14="http://schemas.microsoft.com/office/powerpoint/2010/main" val="2823939083"/>
      </p:ext>
    </p:extLst>
  </p:cSld>
  <p:clrMapOvr>
    <a:masterClrMapping/>
  </p:clrMapOvr>
  <p:transition spd="slow">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9D89-4677-4304-A38B-B496C8DC2E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D8FC65-888E-4768-A1A9-5D6B27E1F0A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FBFD5-F30F-4A49-8323-FD1B3EE5E4CE}"/>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12/15/2024</a:t>
            </a:fld>
            <a:endParaRPr lang="en-US"/>
          </a:p>
        </p:txBody>
      </p:sp>
      <p:sp>
        <p:nvSpPr>
          <p:cNvPr id="5" name="Footer Placeholder 4">
            <a:extLst>
              <a:ext uri="{FF2B5EF4-FFF2-40B4-BE49-F238E27FC236}">
                <a16:creationId xmlns:a16="http://schemas.microsoft.com/office/drawing/2014/main" id="{2A1EDA1E-0D58-413E-A50E-79C5118467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F56DAD-F6A9-46C5-AB5A-6C3D34FCA39B}"/>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3919671158"/>
      </p:ext>
    </p:extLst>
  </p:cSld>
  <p:clrMapOvr>
    <a:masterClrMapping/>
  </p:clrMapOvr>
  <p:transition spd="slow">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134B9-B5CB-49CD-A6C3-D4585F5F690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D1E385-00F0-49DC-948B-CC0D079684F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0F266-B921-467F-9631-94CF0B35F952}"/>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12/15/2024</a:t>
            </a:fld>
            <a:endParaRPr lang="en-US"/>
          </a:p>
        </p:txBody>
      </p:sp>
      <p:sp>
        <p:nvSpPr>
          <p:cNvPr id="5" name="Footer Placeholder 4">
            <a:extLst>
              <a:ext uri="{FF2B5EF4-FFF2-40B4-BE49-F238E27FC236}">
                <a16:creationId xmlns:a16="http://schemas.microsoft.com/office/drawing/2014/main" id="{11FE592E-3CFA-4D40-AFA8-DCD36B78FD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148673-DCF9-458A-AA26-C674FA3A4F2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98496330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Slide 3">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1985"/>
          <a:stretch/>
        </p:blipFill>
        <p:spPr>
          <a:xfrm flipH="1">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userDrawn="1">
            <p:ph type="title"/>
          </p:nvPr>
        </p:nvSpPr>
        <p:spPr>
          <a:xfrm>
            <a:off x="1840669" y="140072"/>
            <a:ext cx="8469109" cy="960323"/>
          </a:xfrm>
          <a:prstGeom prst="rect">
            <a:avLst/>
          </a:prstGeom>
        </p:spPr>
        <p:txBody>
          <a:bodyPr/>
          <a:lstStyle>
            <a:lvl1pPr algn="ctr">
              <a:defRPr/>
            </a:lvl1pPr>
          </a:lstStyle>
          <a:p>
            <a:r>
              <a:rPr lang="en-US"/>
              <a:t>Click to edit Master title style</a:t>
            </a:r>
          </a:p>
        </p:txBody>
      </p:sp>
      <p:sp>
        <p:nvSpPr>
          <p:cNvPr id="136" name="Content Placeholder 2">
            <a:extLst>
              <a:ext uri="{FF2B5EF4-FFF2-40B4-BE49-F238E27FC236}">
                <a16:creationId xmlns:a16="http://schemas.microsoft.com/office/drawing/2014/main" id="{6511CC96-DA51-43EF-9D39-92033B7C46E6}"/>
              </a:ext>
            </a:extLst>
          </p:cNvPr>
          <p:cNvSpPr>
            <a:spLocks noGrp="1"/>
          </p:cNvSpPr>
          <p:nvPr userDrawn="1">
            <p:ph idx="1"/>
          </p:nvPr>
        </p:nvSpPr>
        <p:spPr>
          <a:xfrm>
            <a:off x="373022" y="1363685"/>
            <a:ext cx="11582414" cy="4554415"/>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4382388"/>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4">
    <p:bg>
      <p:bgPr>
        <a:solidFill>
          <a:srgbClr val="EDE0D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F821A1-B9AD-45A6-B461-4AD3FE14E12C}"/>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12/15/2024</a:t>
            </a:fld>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pic>
        <p:nvPicPr>
          <p:cNvPr id="8" name="Picture 7">
            <a:extLst>
              <a:ext uri="{FF2B5EF4-FFF2-40B4-BE49-F238E27FC236}">
                <a16:creationId xmlns:a16="http://schemas.microsoft.com/office/drawing/2014/main" id="{4EB6305A-CFDC-4D84-B075-AE80AE80D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4610" y="-14514"/>
            <a:ext cx="6816418" cy="1951782"/>
          </a:xfrm>
          <a:prstGeom prst="rect">
            <a:avLst/>
          </a:prstGeom>
        </p:spPr>
      </p:pic>
    </p:spTree>
    <p:extLst>
      <p:ext uri="{BB962C8B-B14F-4D97-AF65-F5344CB8AC3E}">
        <p14:creationId xmlns:p14="http://schemas.microsoft.com/office/powerpoint/2010/main" val="3759136455"/>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5">
    <p:bg>
      <p:bgPr>
        <a:solidFill>
          <a:srgbClr val="EDE0D4"/>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7F9B3A2-2A55-4C38-A8E7-6CBF04D5F8BD}"/>
              </a:ext>
            </a:extLst>
          </p:cNvPr>
          <p:cNvGrpSpPr/>
          <p:nvPr userDrawn="1"/>
        </p:nvGrpSpPr>
        <p:grpSpPr>
          <a:xfrm>
            <a:off x="0" y="0"/>
            <a:ext cx="1733869" cy="6858000"/>
            <a:chOff x="0" y="0"/>
            <a:chExt cx="1763486" cy="7053944"/>
          </a:xfrm>
          <a:solidFill>
            <a:srgbClr val="D0B998">
              <a:alpha val="20000"/>
            </a:srgbClr>
          </a:solidFill>
        </p:grpSpPr>
        <p:sp>
          <p:nvSpPr>
            <p:cNvPr id="81" name="Diamond 80">
              <a:extLst>
                <a:ext uri="{FF2B5EF4-FFF2-40B4-BE49-F238E27FC236}">
                  <a16:creationId xmlns:a16="http://schemas.microsoft.com/office/drawing/2014/main" id="{2C1A5623-B0DF-4B06-9EFF-C5DDF2F471C4}"/>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FA12D3C2-AF0D-4D57-AD53-14A3AED425D1}"/>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5A58A2E2-4FAE-4565-8AFA-BAEA2403C84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A28B7818-1612-4FFE-A0EB-E69991785A39}"/>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496105C3-BADB-4464-AE95-D903ACDE4012}"/>
              </a:ext>
            </a:extLst>
          </p:cNvPr>
          <p:cNvGrpSpPr/>
          <p:nvPr userDrawn="1"/>
        </p:nvGrpSpPr>
        <p:grpSpPr>
          <a:xfrm>
            <a:off x="1827060" y="0"/>
            <a:ext cx="1733869" cy="6858000"/>
            <a:chOff x="0" y="0"/>
            <a:chExt cx="1763486" cy="7053944"/>
          </a:xfrm>
          <a:solidFill>
            <a:srgbClr val="D0B998">
              <a:alpha val="20000"/>
            </a:srgbClr>
          </a:solidFill>
        </p:grpSpPr>
        <p:sp>
          <p:nvSpPr>
            <p:cNvPr id="77" name="Diamond 76">
              <a:extLst>
                <a:ext uri="{FF2B5EF4-FFF2-40B4-BE49-F238E27FC236}">
                  <a16:creationId xmlns:a16="http://schemas.microsoft.com/office/drawing/2014/main" id="{3905AC68-0579-4508-9ABE-8A678312F9AD}"/>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0C694349-B83C-4054-A3D1-BC96853DC223}"/>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34060C4B-E76B-44E3-BFE7-E4EFE123BC27}"/>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A9DBC809-C4F1-46B6-897F-3E9C6C002B56}"/>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BAD52D85-C2C7-464A-AE41-55D704B4D53B}"/>
              </a:ext>
            </a:extLst>
          </p:cNvPr>
          <p:cNvGrpSpPr/>
          <p:nvPr userDrawn="1"/>
        </p:nvGrpSpPr>
        <p:grpSpPr>
          <a:xfrm>
            <a:off x="3517277" y="0"/>
            <a:ext cx="1733869" cy="6858000"/>
            <a:chOff x="0" y="0"/>
            <a:chExt cx="1763486" cy="7053944"/>
          </a:xfrm>
          <a:solidFill>
            <a:srgbClr val="D0B998">
              <a:alpha val="20000"/>
            </a:srgbClr>
          </a:solidFill>
        </p:grpSpPr>
        <p:sp>
          <p:nvSpPr>
            <p:cNvPr id="73" name="Diamond 72">
              <a:extLst>
                <a:ext uri="{FF2B5EF4-FFF2-40B4-BE49-F238E27FC236}">
                  <a16:creationId xmlns:a16="http://schemas.microsoft.com/office/drawing/2014/main" id="{69D76BD3-9240-4CFF-9E21-983A46DF775B}"/>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69D71AFB-064A-4E17-BD6C-C17F34E4C3DA}"/>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D51A9AA9-DB29-49DA-BB4D-1B7105904B3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a:extLst>
                <a:ext uri="{FF2B5EF4-FFF2-40B4-BE49-F238E27FC236}">
                  <a16:creationId xmlns:a16="http://schemas.microsoft.com/office/drawing/2014/main" id="{4C9C9AC1-5BA4-41EB-A4F2-252597ED72EB}"/>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6B15BB0-8BE9-4D8B-892B-C996ED2D9BA7}"/>
              </a:ext>
            </a:extLst>
          </p:cNvPr>
          <p:cNvGrpSpPr/>
          <p:nvPr userDrawn="1"/>
        </p:nvGrpSpPr>
        <p:grpSpPr>
          <a:xfrm>
            <a:off x="5248392" y="0"/>
            <a:ext cx="1733869" cy="6858000"/>
            <a:chOff x="0" y="0"/>
            <a:chExt cx="1763486" cy="7053944"/>
          </a:xfrm>
          <a:solidFill>
            <a:srgbClr val="D0B998">
              <a:alpha val="20000"/>
            </a:srgbClr>
          </a:solidFill>
        </p:grpSpPr>
        <p:sp>
          <p:nvSpPr>
            <p:cNvPr id="69" name="Diamond 68">
              <a:extLst>
                <a:ext uri="{FF2B5EF4-FFF2-40B4-BE49-F238E27FC236}">
                  <a16:creationId xmlns:a16="http://schemas.microsoft.com/office/drawing/2014/main" id="{7C667F39-4FD8-4494-B0FE-1CDDF5DAE36B}"/>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a:extLst>
                <a:ext uri="{FF2B5EF4-FFF2-40B4-BE49-F238E27FC236}">
                  <a16:creationId xmlns:a16="http://schemas.microsoft.com/office/drawing/2014/main" id="{76A4776C-25E0-4AE9-9315-4A92DCC856D3}"/>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a:extLst>
                <a:ext uri="{FF2B5EF4-FFF2-40B4-BE49-F238E27FC236}">
                  <a16:creationId xmlns:a16="http://schemas.microsoft.com/office/drawing/2014/main" id="{A6BC970C-7708-4589-9A9B-52766D06087E}"/>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354C5E80-9CD8-42A2-96DC-449E30E5BC63}"/>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F6D73A9-4F59-46DD-A23C-C4406EFB9FE9}"/>
              </a:ext>
            </a:extLst>
          </p:cNvPr>
          <p:cNvGrpSpPr/>
          <p:nvPr userDrawn="1"/>
        </p:nvGrpSpPr>
        <p:grpSpPr>
          <a:xfrm>
            <a:off x="6996023" y="0"/>
            <a:ext cx="1733869" cy="6858000"/>
            <a:chOff x="0" y="0"/>
            <a:chExt cx="1763486" cy="7053944"/>
          </a:xfrm>
          <a:solidFill>
            <a:srgbClr val="D0B998">
              <a:alpha val="20000"/>
            </a:srgbClr>
          </a:solidFill>
        </p:grpSpPr>
        <p:sp>
          <p:nvSpPr>
            <p:cNvPr id="65" name="Diamond 64">
              <a:extLst>
                <a:ext uri="{FF2B5EF4-FFF2-40B4-BE49-F238E27FC236}">
                  <a16:creationId xmlns:a16="http://schemas.microsoft.com/office/drawing/2014/main" id="{003C6043-370B-427D-8B38-73F72015017E}"/>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6946EFA5-B93E-415C-AF5E-0B544AFAD634}"/>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76A65D2A-814D-46C9-BB4A-3B6E00D41F9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E4A5B58D-7B8F-4332-A718-CE937B91CF55}"/>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C98E28A-A8B2-418F-B83F-1B5E964C3C93}"/>
              </a:ext>
            </a:extLst>
          </p:cNvPr>
          <p:cNvGrpSpPr/>
          <p:nvPr userDrawn="1"/>
        </p:nvGrpSpPr>
        <p:grpSpPr>
          <a:xfrm>
            <a:off x="8713376" y="0"/>
            <a:ext cx="1733869" cy="6858000"/>
            <a:chOff x="0" y="0"/>
            <a:chExt cx="1763486" cy="7053944"/>
          </a:xfrm>
          <a:solidFill>
            <a:srgbClr val="D0B998">
              <a:alpha val="20000"/>
            </a:srgbClr>
          </a:solidFill>
        </p:grpSpPr>
        <p:sp>
          <p:nvSpPr>
            <p:cNvPr id="61" name="Diamond 60">
              <a:extLst>
                <a:ext uri="{FF2B5EF4-FFF2-40B4-BE49-F238E27FC236}">
                  <a16:creationId xmlns:a16="http://schemas.microsoft.com/office/drawing/2014/main" id="{171409FA-3DC5-46B8-9FBD-552BA2B809B7}"/>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DCAF2F39-8EE4-413F-AEA7-81BAC0A925D9}"/>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750AFA14-07A3-41EB-96F6-ADB90FB49AE2}"/>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E10F9867-F76F-4C86-BC20-19AAA929D024}"/>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98B56037-C328-4DF6-BB37-951F61527C91}"/>
              </a:ext>
            </a:extLst>
          </p:cNvPr>
          <p:cNvGrpSpPr/>
          <p:nvPr userDrawn="1"/>
        </p:nvGrpSpPr>
        <p:grpSpPr>
          <a:xfrm>
            <a:off x="10447245" y="0"/>
            <a:ext cx="1733869" cy="6858000"/>
            <a:chOff x="0" y="0"/>
            <a:chExt cx="1763486" cy="7053944"/>
          </a:xfrm>
          <a:solidFill>
            <a:srgbClr val="D0B998">
              <a:alpha val="20000"/>
            </a:srgbClr>
          </a:solidFill>
        </p:grpSpPr>
        <p:sp>
          <p:nvSpPr>
            <p:cNvPr id="57" name="Diamond 56">
              <a:extLst>
                <a:ext uri="{FF2B5EF4-FFF2-40B4-BE49-F238E27FC236}">
                  <a16:creationId xmlns:a16="http://schemas.microsoft.com/office/drawing/2014/main" id="{D2E76702-AA19-4D13-8A80-19521B67C25E}"/>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Diamond 57">
              <a:extLst>
                <a:ext uri="{FF2B5EF4-FFF2-40B4-BE49-F238E27FC236}">
                  <a16:creationId xmlns:a16="http://schemas.microsoft.com/office/drawing/2014/main" id="{77392971-FB59-4D3A-B2E6-B2551DD83AD6}"/>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8D693866-E9A2-4EFC-82F3-370F7099EE3C}"/>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081DFBFB-73C9-4EB0-A335-C7EE785C57AD}"/>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49A037F9-1DF5-494F-837F-29C73868202C}"/>
              </a:ext>
            </a:extLst>
          </p:cNvPr>
          <p:cNvSpPr/>
          <p:nvPr userDrawn="1"/>
        </p:nvSpPr>
        <p:spPr>
          <a:xfrm>
            <a:off x="0" y="0"/>
            <a:ext cx="2693995" cy="6858000"/>
          </a:xfrm>
          <a:prstGeom prst="rect">
            <a:avLst/>
          </a:prstGeom>
          <a:solidFill>
            <a:srgbClr val="9C6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userDrawn="1">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userDrawn="1">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pic>
        <p:nvPicPr>
          <p:cNvPr id="8" name="Picture 7">
            <a:extLst>
              <a:ext uri="{FF2B5EF4-FFF2-40B4-BE49-F238E27FC236}">
                <a16:creationId xmlns:a16="http://schemas.microsoft.com/office/drawing/2014/main" id="{9232B1EF-BCCD-4C7C-A329-83AAC2E8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57" y="5715558"/>
            <a:ext cx="244488" cy="254013"/>
          </a:xfrm>
          <a:prstGeom prst="rect">
            <a:avLst/>
          </a:prstGeom>
        </p:spPr>
      </p:pic>
      <p:pic>
        <p:nvPicPr>
          <p:cNvPr id="10" name="Picture 9">
            <a:extLst>
              <a:ext uri="{FF2B5EF4-FFF2-40B4-BE49-F238E27FC236}">
                <a16:creationId xmlns:a16="http://schemas.microsoft.com/office/drawing/2014/main" id="{3745F958-02D8-435F-994D-1029515034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6549" y="2124372"/>
            <a:ext cx="523902" cy="530252"/>
          </a:xfrm>
          <a:prstGeom prst="rect">
            <a:avLst/>
          </a:prstGeom>
        </p:spPr>
      </p:pic>
      <p:pic>
        <p:nvPicPr>
          <p:cNvPr id="12" name="Picture 11">
            <a:extLst>
              <a:ext uri="{FF2B5EF4-FFF2-40B4-BE49-F238E27FC236}">
                <a16:creationId xmlns:a16="http://schemas.microsoft.com/office/drawing/2014/main" id="{34DACB75-4588-49C7-BB08-B8B4C24ACA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824807">
            <a:off x="2176534" y="4140686"/>
            <a:ext cx="422297" cy="930323"/>
          </a:xfrm>
          <a:prstGeom prst="rect">
            <a:avLst/>
          </a:prstGeom>
        </p:spPr>
      </p:pic>
      <p:pic>
        <p:nvPicPr>
          <p:cNvPr id="14" name="Picture 13">
            <a:extLst>
              <a:ext uri="{FF2B5EF4-FFF2-40B4-BE49-F238E27FC236}">
                <a16:creationId xmlns:a16="http://schemas.microsoft.com/office/drawing/2014/main" id="{DCAEDE87-C3BF-40E7-AA69-6E7FA31B6F7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252556">
            <a:off x="1193613" y="3838386"/>
            <a:ext cx="962149" cy="1180288"/>
          </a:xfrm>
          <a:prstGeom prst="rect">
            <a:avLst/>
          </a:prstGeom>
        </p:spPr>
      </p:pic>
      <p:pic>
        <p:nvPicPr>
          <p:cNvPr id="16" name="Picture 15">
            <a:extLst>
              <a:ext uri="{FF2B5EF4-FFF2-40B4-BE49-F238E27FC236}">
                <a16:creationId xmlns:a16="http://schemas.microsoft.com/office/drawing/2014/main" id="{9EA1D7E6-C90C-42FE-B67E-883E42E965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6041376">
            <a:off x="1539025" y="2845104"/>
            <a:ext cx="1158731" cy="546069"/>
          </a:xfrm>
          <a:prstGeom prst="rect">
            <a:avLst/>
          </a:prstGeom>
        </p:spPr>
      </p:pic>
      <p:pic>
        <p:nvPicPr>
          <p:cNvPr id="18" name="Picture 17">
            <a:extLst>
              <a:ext uri="{FF2B5EF4-FFF2-40B4-BE49-F238E27FC236}">
                <a16:creationId xmlns:a16="http://schemas.microsoft.com/office/drawing/2014/main" id="{BF7707DE-0180-4B80-88D1-3DF9F11BEF9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13525" y="324087"/>
            <a:ext cx="774158" cy="536237"/>
          </a:xfrm>
          <a:prstGeom prst="rect">
            <a:avLst/>
          </a:prstGeom>
        </p:spPr>
      </p:pic>
      <p:pic>
        <p:nvPicPr>
          <p:cNvPr id="20" name="Picture 19">
            <a:extLst>
              <a:ext uri="{FF2B5EF4-FFF2-40B4-BE49-F238E27FC236}">
                <a16:creationId xmlns:a16="http://schemas.microsoft.com/office/drawing/2014/main" id="{3B8B6F67-6A81-41C6-BAFC-AFB8F07A16A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8030" y="5715558"/>
            <a:ext cx="723141" cy="901449"/>
          </a:xfrm>
          <a:prstGeom prst="rect">
            <a:avLst/>
          </a:prstGeom>
        </p:spPr>
      </p:pic>
      <p:pic>
        <p:nvPicPr>
          <p:cNvPr id="22" name="Picture 21">
            <a:extLst>
              <a:ext uri="{FF2B5EF4-FFF2-40B4-BE49-F238E27FC236}">
                <a16:creationId xmlns:a16="http://schemas.microsoft.com/office/drawing/2014/main" id="{3987EB96-1CF2-49CF-86E8-FBBED789408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78664" y="1227659"/>
            <a:ext cx="909019" cy="930324"/>
          </a:xfrm>
          <a:prstGeom prst="rect">
            <a:avLst/>
          </a:prstGeom>
        </p:spPr>
      </p:pic>
      <p:pic>
        <p:nvPicPr>
          <p:cNvPr id="24" name="Picture 23">
            <a:extLst>
              <a:ext uri="{FF2B5EF4-FFF2-40B4-BE49-F238E27FC236}">
                <a16:creationId xmlns:a16="http://schemas.microsoft.com/office/drawing/2014/main" id="{6CBD329D-EA32-4447-8D8B-248EA22A2D4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2065128">
            <a:off x="446381" y="2209700"/>
            <a:ext cx="1036923" cy="1220379"/>
          </a:xfrm>
          <a:prstGeom prst="rect">
            <a:avLst/>
          </a:prstGeom>
        </p:spPr>
      </p:pic>
      <p:pic>
        <p:nvPicPr>
          <p:cNvPr id="26" name="Picture 25">
            <a:extLst>
              <a:ext uri="{FF2B5EF4-FFF2-40B4-BE49-F238E27FC236}">
                <a16:creationId xmlns:a16="http://schemas.microsoft.com/office/drawing/2014/main" id="{BE0E8ACE-6580-43D3-9429-D25EAE6AAD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1703" y="447302"/>
            <a:ext cx="609631" cy="777915"/>
          </a:xfrm>
          <a:prstGeom prst="rect">
            <a:avLst/>
          </a:prstGeom>
        </p:spPr>
      </p:pic>
      <p:pic>
        <p:nvPicPr>
          <p:cNvPr id="27" name="Picture 26">
            <a:extLst>
              <a:ext uri="{FF2B5EF4-FFF2-40B4-BE49-F238E27FC236}">
                <a16:creationId xmlns:a16="http://schemas.microsoft.com/office/drawing/2014/main" id="{91412741-69F9-4FA8-B063-2D59A275AAB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8052" y="5313124"/>
            <a:ext cx="609631" cy="777915"/>
          </a:xfrm>
          <a:prstGeom prst="rect">
            <a:avLst/>
          </a:prstGeom>
        </p:spPr>
      </p:pic>
      <p:pic>
        <p:nvPicPr>
          <p:cNvPr id="28" name="Picture 27">
            <a:extLst>
              <a:ext uri="{FF2B5EF4-FFF2-40B4-BE49-F238E27FC236}">
                <a16:creationId xmlns:a16="http://schemas.microsoft.com/office/drawing/2014/main" id="{D9189EFE-FC00-4041-AA2A-CC71C5D892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7429" y="3788354"/>
            <a:ext cx="774158" cy="536237"/>
          </a:xfrm>
          <a:prstGeom prst="rect">
            <a:avLst/>
          </a:prstGeom>
        </p:spPr>
      </p:pic>
      <p:pic>
        <p:nvPicPr>
          <p:cNvPr id="29" name="Picture 28">
            <a:extLst>
              <a:ext uri="{FF2B5EF4-FFF2-40B4-BE49-F238E27FC236}">
                <a16:creationId xmlns:a16="http://schemas.microsoft.com/office/drawing/2014/main" id="{7948F4CF-5208-441E-A32D-1691C63F2C6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080872">
            <a:off x="262030" y="1536730"/>
            <a:ext cx="1158731" cy="546069"/>
          </a:xfrm>
          <a:prstGeom prst="rect">
            <a:avLst/>
          </a:prstGeom>
        </p:spPr>
      </p:pic>
      <p:pic>
        <p:nvPicPr>
          <p:cNvPr id="30" name="Picture 29">
            <a:extLst>
              <a:ext uri="{FF2B5EF4-FFF2-40B4-BE49-F238E27FC236}">
                <a16:creationId xmlns:a16="http://schemas.microsoft.com/office/drawing/2014/main" id="{67418B69-2FF3-4D32-8BA2-043A8EE8770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3690" y="4595162"/>
            <a:ext cx="909019" cy="930324"/>
          </a:xfrm>
          <a:prstGeom prst="rect">
            <a:avLst/>
          </a:prstGeom>
        </p:spPr>
      </p:pic>
      <p:pic>
        <p:nvPicPr>
          <p:cNvPr id="31" name="Picture 30">
            <a:extLst>
              <a:ext uri="{FF2B5EF4-FFF2-40B4-BE49-F238E27FC236}">
                <a16:creationId xmlns:a16="http://schemas.microsoft.com/office/drawing/2014/main" id="{6AA9C418-348B-4FBA-B44F-116ADDD1A43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429" y="6141251"/>
            <a:ext cx="774158" cy="536237"/>
          </a:xfrm>
          <a:prstGeom prst="rect">
            <a:avLst/>
          </a:prstGeom>
        </p:spPr>
      </p:pic>
      <p:pic>
        <p:nvPicPr>
          <p:cNvPr id="32" name="Picture 31">
            <a:extLst>
              <a:ext uri="{FF2B5EF4-FFF2-40B4-BE49-F238E27FC236}">
                <a16:creationId xmlns:a16="http://schemas.microsoft.com/office/drawing/2014/main" id="{8983AF5C-D399-4575-84AA-02DA4DCA76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911" y="464540"/>
            <a:ext cx="523902" cy="530252"/>
          </a:xfrm>
          <a:prstGeom prst="rect">
            <a:avLst/>
          </a:prstGeom>
        </p:spPr>
      </p:pic>
      <p:pic>
        <p:nvPicPr>
          <p:cNvPr id="33" name="Picture 32">
            <a:extLst>
              <a:ext uri="{FF2B5EF4-FFF2-40B4-BE49-F238E27FC236}">
                <a16:creationId xmlns:a16="http://schemas.microsoft.com/office/drawing/2014/main" id="{AAC2CFE3-C31D-4DE0-A712-F7B351CFD6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606" y="3130750"/>
            <a:ext cx="523902" cy="530252"/>
          </a:xfrm>
          <a:prstGeom prst="rect">
            <a:avLst/>
          </a:prstGeom>
        </p:spPr>
      </p:pic>
      <p:pic>
        <p:nvPicPr>
          <p:cNvPr id="34" name="Picture 33">
            <a:extLst>
              <a:ext uri="{FF2B5EF4-FFF2-40B4-BE49-F238E27FC236}">
                <a16:creationId xmlns:a16="http://schemas.microsoft.com/office/drawing/2014/main" id="{1EBCDC6F-AAEF-43EE-92E4-2D3335AC1A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32" y="5010595"/>
            <a:ext cx="422297" cy="930323"/>
          </a:xfrm>
          <a:prstGeom prst="rect">
            <a:avLst/>
          </a:prstGeom>
        </p:spPr>
      </p:pic>
      <p:pic>
        <p:nvPicPr>
          <p:cNvPr id="35" name="Picture 34">
            <a:extLst>
              <a:ext uri="{FF2B5EF4-FFF2-40B4-BE49-F238E27FC236}">
                <a16:creationId xmlns:a16="http://schemas.microsoft.com/office/drawing/2014/main" id="{82EDAA8C-5558-444A-BCD9-576B57F134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729148">
            <a:off x="140606" y="5047468"/>
            <a:ext cx="523902" cy="530252"/>
          </a:xfrm>
          <a:prstGeom prst="rect">
            <a:avLst/>
          </a:prstGeom>
        </p:spPr>
      </p:pic>
      <p:pic>
        <p:nvPicPr>
          <p:cNvPr id="36" name="Picture 35">
            <a:extLst>
              <a:ext uri="{FF2B5EF4-FFF2-40B4-BE49-F238E27FC236}">
                <a16:creationId xmlns:a16="http://schemas.microsoft.com/office/drawing/2014/main" id="{6B92AAAE-09E2-41EF-B448-7B280ECBA3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78278">
            <a:off x="1159177" y="3140288"/>
            <a:ext cx="422297" cy="930323"/>
          </a:xfrm>
          <a:prstGeom prst="rect">
            <a:avLst/>
          </a:prstGeom>
        </p:spPr>
      </p:pic>
      <p:pic>
        <p:nvPicPr>
          <p:cNvPr id="37" name="Picture 36">
            <a:extLst>
              <a:ext uri="{FF2B5EF4-FFF2-40B4-BE49-F238E27FC236}">
                <a16:creationId xmlns:a16="http://schemas.microsoft.com/office/drawing/2014/main" id="{3A528969-0172-41CB-B479-16ECFD0E5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4" y="4280241"/>
            <a:ext cx="244488" cy="254013"/>
          </a:xfrm>
          <a:prstGeom prst="rect">
            <a:avLst/>
          </a:prstGeom>
        </p:spPr>
      </p:pic>
      <p:pic>
        <p:nvPicPr>
          <p:cNvPr id="38" name="Picture 37">
            <a:extLst>
              <a:ext uri="{FF2B5EF4-FFF2-40B4-BE49-F238E27FC236}">
                <a16:creationId xmlns:a16="http://schemas.microsoft.com/office/drawing/2014/main" id="{2A4C8C84-1C56-4602-BE09-D45F0F740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148022" y="6430848"/>
            <a:ext cx="244488" cy="254013"/>
          </a:xfrm>
          <a:prstGeom prst="rect">
            <a:avLst/>
          </a:prstGeom>
        </p:spPr>
      </p:pic>
      <p:pic>
        <p:nvPicPr>
          <p:cNvPr id="39" name="Picture 38">
            <a:extLst>
              <a:ext uri="{FF2B5EF4-FFF2-40B4-BE49-F238E27FC236}">
                <a16:creationId xmlns:a16="http://schemas.microsoft.com/office/drawing/2014/main" id="{AE6E1EFE-B11D-49A1-A570-C094C07C62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1986608" y="6281528"/>
            <a:ext cx="244488" cy="254013"/>
          </a:xfrm>
          <a:prstGeom prst="rect">
            <a:avLst/>
          </a:prstGeom>
        </p:spPr>
      </p:pic>
      <p:pic>
        <p:nvPicPr>
          <p:cNvPr id="40" name="Picture 39">
            <a:extLst>
              <a:ext uri="{FF2B5EF4-FFF2-40B4-BE49-F238E27FC236}">
                <a16:creationId xmlns:a16="http://schemas.microsoft.com/office/drawing/2014/main" id="{8D8C15A2-1D82-466B-B617-19B5C60A84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200918" y="2384504"/>
            <a:ext cx="244488" cy="254013"/>
          </a:xfrm>
          <a:prstGeom prst="rect">
            <a:avLst/>
          </a:prstGeom>
        </p:spPr>
      </p:pic>
      <p:pic>
        <p:nvPicPr>
          <p:cNvPr id="41" name="Picture 40">
            <a:extLst>
              <a:ext uri="{FF2B5EF4-FFF2-40B4-BE49-F238E27FC236}">
                <a16:creationId xmlns:a16="http://schemas.microsoft.com/office/drawing/2014/main" id="{62342BA6-D64B-4276-90E7-317C4349C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928611" y="1282602"/>
            <a:ext cx="244488" cy="254013"/>
          </a:xfrm>
          <a:prstGeom prst="rect">
            <a:avLst/>
          </a:prstGeom>
        </p:spPr>
      </p:pic>
      <p:pic>
        <p:nvPicPr>
          <p:cNvPr id="42" name="Picture 41">
            <a:extLst>
              <a:ext uri="{FF2B5EF4-FFF2-40B4-BE49-F238E27FC236}">
                <a16:creationId xmlns:a16="http://schemas.microsoft.com/office/drawing/2014/main" id="{4BD86844-BF76-4364-877B-F7915F6108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972466">
            <a:off x="190789" y="1251655"/>
            <a:ext cx="244488" cy="254013"/>
          </a:xfrm>
          <a:prstGeom prst="rect">
            <a:avLst/>
          </a:prstGeom>
        </p:spPr>
      </p:pic>
      <p:pic>
        <p:nvPicPr>
          <p:cNvPr id="43" name="Picture 42">
            <a:extLst>
              <a:ext uri="{FF2B5EF4-FFF2-40B4-BE49-F238E27FC236}">
                <a16:creationId xmlns:a16="http://schemas.microsoft.com/office/drawing/2014/main" id="{BBAC139E-401F-4446-817D-02B86923AC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5857187">
            <a:off x="347958" y="-198040"/>
            <a:ext cx="422297" cy="930323"/>
          </a:xfrm>
          <a:prstGeom prst="rect">
            <a:avLst/>
          </a:prstGeom>
        </p:spPr>
      </p:pic>
      <p:pic>
        <p:nvPicPr>
          <p:cNvPr id="44" name="Picture 43">
            <a:extLst>
              <a:ext uri="{FF2B5EF4-FFF2-40B4-BE49-F238E27FC236}">
                <a16:creationId xmlns:a16="http://schemas.microsoft.com/office/drawing/2014/main" id="{D900A2B2-1696-4590-819D-D4EC2CF47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972466">
            <a:off x="1368694" y="138971"/>
            <a:ext cx="244488" cy="254013"/>
          </a:xfrm>
          <a:prstGeom prst="rect">
            <a:avLst/>
          </a:prstGeom>
        </p:spPr>
      </p:pic>
      <p:pic>
        <p:nvPicPr>
          <p:cNvPr id="45" name="Picture 44">
            <a:extLst>
              <a:ext uri="{FF2B5EF4-FFF2-40B4-BE49-F238E27FC236}">
                <a16:creationId xmlns:a16="http://schemas.microsoft.com/office/drawing/2014/main" id="{185DF0D0-4F14-4432-A009-3FB3583CF2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9674028">
            <a:off x="2056794" y="869071"/>
            <a:ext cx="422297" cy="930323"/>
          </a:xfrm>
          <a:prstGeom prst="rect">
            <a:avLst/>
          </a:prstGeom>
        </p:spPr>
      </p:pic>
      <p:pic>
        <p:nvPicPr>
          <p:cNvPr id="47" name="Picture 46">
            <a:extLst>
              <a:ext uri="{FF2B5EF4-FFF2-40B4-BE49-F238E27FC236}">
                <a16:creationId xmlns:a16="http://schemas.microsoft.com/office/drawing/2014/main" id="{D09D3B16-FE85-4B0D-8645-BCFC21940C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837048">
            <a:off x="2077209" y="3236312"/>
            <a:ext cx="523902" cy="530252"/>
          </a:xfrm>
          <a:prstGeom prst="rect">
            <a:avLst/>
          </a:prstGeom>
        </p:spPr>
      </p:pic>
      <p:pic>
        <p:nvPicPr>
          <p:cNvPr id="48" name="Picture 47">
            <a:extLst>
              <a:ext uri="{FF2B5EF4-FFF2-40B4-BE49-F238E27FC236}">
                <a16:creationId xmlns:a16="http://schemas.microsoft.com/office/drawing/2014/main" id="{45752E6E-712E-4432-8DF5-B1CDBB1B54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601" y="2163420"/>
            <a:ext cx="244488" cy="254013"/>
          </a:xfrm>
          <a:prstGeom prst="rect">
            <a:avLst/>
          </a:prstGeom>
        </p:spPr>
      </p:pic>
      <p:pic>
        <p:nvPicPr>
          <p:cNvPr id="85" name="Picture 84">
            <a:extLst>
              <a:ext uri="{FF2B5EF4-FFF2-40B4-BE49-F238E27FC236}">
                <a16:creationId xmlns:a16="http://schemas.microsoft.com/office/drawing/2014/main" id="{894A365F-1EA1-4B1A-93BE-D67FEF12CFEC}"/>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r="49608" b="28774"/>
          <a:stretch/>
        </p:blipFill>
        <p:spPr>
          <a:xfrm>
            <a:off x="10499845" y="4341276"/>
            <a:ext cx="1692156" cy="2516724"/>
          </a:xfrm>
          <a:prstGeom prst="rect">
            <a:avLst/>
          </a:prstGeom>
        </p:spPr>
      </p:pic>
      <p:pic>
        <p:nvPicPr>
          <p:cNvPr id="86" name="Picture 85">
            <a:extLst>
              <a:ext uri="{FF2B5EF4-FFF2-40B4-BE49-F238E27FC236}">
                <a16:creationId xmlns:a16="http://schemas.microsoft.com/office/drawing/2014/main" id="{C061723A-A6C5-438E-BB33-673729EC52E9}"/>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5409"/>
          <a:stretch/>
        </p:blipFill>
        <p:spPr>
          <a:xfrm>
            <a:off x="10262263" y="4913401"/>
            <a:ext cx="1091537" cy="1944599"/>
          </a:xfrm>
          <a:prstGeom prst="rect">
            <a:avLst/>
          </a:prstGeom>
        </p:spPr>
      </p:pic>
      <p:pic>
        <p:nvPicPr>
          <p:cNvPr id="87" name="Picture 86">
            <a:extLst>
              <a:ext uri="{FF2B5EF4-FFF2-40B4-BE49-F238E27FC236}">
                <a16:creationId xmlns:a16="http://schemas.microsoft.com/office/drawing/2014/main" id="{3D729686-9D1C-4B38-A721-8781EE1CF534}"/>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r="59941" b="16869"/>
          <a:stretch/>
        </p:blipFill>
        <p:spPr>
          <a:xfrm>
            <a:off x="10950195" y="4556868"/>
            <a:ext cx="1241805" cy="2301132"/>
          </a:xfrm>
          <a:prstGeom prst="rect">
            <a:avLst/>
          </a:prstGeom>
        </p:spPr>
      </p:pic>
    </p:spTree>
    <p:extLst>
      <p:ext uri="{BB962C8B-B14F-4D97-AF65-F5344CB8AC3E}">
        <p14:creationId xmlns:p14="http://schemas.microsoft.com/office/powerpoint/2010/main" val="3253810838"/>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s Slide">
    <p:bg>
      <p:bgPr>
        <a:solidFill>
          <a:srgbClr val="DAC8AE"/>
        </a:solid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C1C335CE-0279-42E2-8F77-F89CDDF3F6CA}"/>
              </a:ext>
            </a:extLst>
          </p:cNvPr>
          <p:cNvGrpSpPr/>
          <p:nvPr userDrawn="1"/>
        </p:nvGrpSpPr>
        <p:grpSpPr>
          <a:xfrm>
            <a:off x="0" y="0"/>
            <a:ext cx="12181114" cy="6858000"/>
            <a:chOff x="0" y="0"/>
            <a:chExt cx="12045040" cy="6858000"/>
          </a:xfrm>
        </p:grpSpPr>
        <p:grpSp>
          <p:nvGrpSpPr>
            <p:cNvPr id="69" name="Group 68">
              <a:extLst>
                <a:ext uri="{FF2B5EF4-FFF2-40B4-BE49-F238E27FC236}">
                  <a16:creationId xmlns:a16="http://schemas.microsoft.com/office/drawing/2014/main" id="{3C47695D-58DA-45D7-9ED5-A18B491E21EA}"/>
                </a:ext>
              </a:extLst>
            </p:cNvPr>
            <p:cNvGrpSpPr/>
            <p:nvPr userDrawn="1"/>
          </p:nvGrpSpPr>
          <p:grpSpPr>
            <a:xfrm>
              <a:off x="0" y="0"/>
              <a:ext cx="1714500" cy="6858000"/>
              <a:chOff x="0" y="0"/>
              <a:chExt cx="1763486" cy="7053944"/>
            </a:xfrm>
            <a:solidFill>
              <a:srgbClr val="D0B998"/>
            </a:solidFill>
          </p:grpSpPr>
          <p:sp>
            <p:nvSpPr>
              <p:cNvPr id="65" name="Diamond 64">
                <a:extLst>
                  <a:ext uri="{FF2B5EF4-FFF2-40B4-BE49-F238E27FC236}">
                    <a16:creationId xmlns:a16="http://schemas.microsoft.com/office/drawing/2014/main" id="{AFED1162-597A-4C83-8FDD-D823DF011074}"/>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C1C72363-F287-4593-A79F-8C7CB02D670B}"/>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81A77C6E-7010-4B75-A5E1-12277FE063C6}"/>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551326E0-E2B6-458C-A963-3A1BD6A1FECF}"/>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DB16F4FB-DD16-4030-8B00-AE536DFEE323}"/>
                </a:ext>
              </a:extLst>
            </p:cNvPr>
            <p:cNvGrpSpPr/>
            <p:nvPr userDrawn="1"/>
          </p:nvGrpSpPr>
          <p:grpSpPr>
            <a:xfrm>
              <a:off x="1747157" y="0"/>
              <a:ext cx="1714500" cy="6858000"/>
              <a:chOff x="0" y="0"/>
              <a:chExt cx="1763486" cy="7053944"/>
            </a:xfrm>
            <a:solidFill>
              <a:srgbClr val="D0B998"/>
            </a:solidFill>
          </p:grpSpPr>
          <p:sp>
            <p:nvSpPr>
              <p:cNvPr id="71" name="Diamond 70">
                <a:extLst>
                  <a:ext uri="{FF2B5EF4-FFF2-40B4-BE49-F238E27FC236}">
                    <a16:creationId xmlns:a16="http://schemas.microsoft.com/office/drawing/2014/main" id="{7FC76491-FE16-4758-AF6C-B309AA2FC3F1}"/>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AFDCCD72-EE8D-40B6-B956-98E8CE02CFE3}"/>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98871F84-1575-439C-A2AA-31C868C311CB}"/>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D7F0ED71-29A5-4EA5-B799-6363485EE63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FEAC4BB9-2412-43BD-A1E3-E6104CDEFE0E}"/>
                </a:ext>
              </a:extLst>
            </p:cNvPr>
            <p:cNvGrpSpPr/>
            <p:nvPr userDrawn="1"/>
          </p:nvGrpSpPr>
          <p:grpSpPr>
            <a:xfrm>
              <a:off x="3477986" y="0"/>
              <a:ext cx="1714500" cy="6858000"/>
              <a:chOff x="0" y="0"/>
              <a:chExt cx="1763486" cy="7053944"/>
            </a:xfrm>
            <a:solidFill>
              <a:srgbClr val="D0B998"/>
            </a:solidFill>
          </p:grpSpPr>
          <p:sp>
            <p:nvSpPr>
              <p:cNvPr id="76" name="Diamond 75">
                <a:extLst>
                  <a:ext uri="{FF2B5EF4-FFF2-40B4-BE49-F238E27FC236}">
                    <a16:creationId xmlns:a16="http://schemas.microsoft.com/office/drawing/2014/main" id="{7D20D963-4686-49AA-B2FE-ED9B277A153C}"/>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a:extLst>
                  <a:ext uri="{FF2B5EF4-FFF2-40B4-BE49-F238E27FC236}">
                    <a16:creationId xmlns:a16="http://schemas.microsoft.com/office/drawing/2014/main" id="{A938034D-6C0F-4B00-8737-1824574FBDF0}"/>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5231F769-24CF-4D27-82A4-0C2D079DBADB}"/>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25F842F9-63A2-487C-B452-3B8551AEC88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C0898E4A-EA0B-4365-BF9A-A585DD46C827}"/>
                </a:ext>
              </a:extLst>
            </p:cNvPr>
            <p:cNvGrpSpPr/>
            <p:nvPr userDrawn="1"/>
          </p:nvGrpSpPr>
          <p:grpSpPr>
            <a:xfrm>
              <a:off x="5189763" y="0"/>
              <a:ext cx="1714500" cy="6858000"/>
              <a:chOff x="0" y="0"/>
              <a:chExt cx="1763486" cy="7053944"/>
            </a:xfrm>
            <a:solidFill>
              <a:srgbClr val="D0B998"/>
            </a:solidFill>
          </p:grpSpPr>
          <p:sp>
            <p:nvSpPr>
              <p:cNvPr id="81" name="Diamond 80">
                <a:extLst>
                  <a:ext uri="{FF2B5EF4-FFF2-40B4-BE49-F238E27FC236}">
                    <a16:creationId xmlns:a16="http://schemas.microsoft.com/office/drawing/2014/main" id="{3FBD455F-7334-47E6-A8F0-86BD7ACA591F}"/>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2FC6D874-29AB-46C2-B121-0E4D12B7B3F7}"/>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3E6477A0-F5D8-4746-8598-774811894B8D}"/>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AC41834B-A159-439A-BC8F-20EF30B97F83}"/>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93E7E645-132C-4DC1-97E4-72C3ABFD50ED}"/>
                </a:ext>
              </a:extLst>
            </p:cNvPr>
            <p:cNvGrpSpPr/>
            <p:nvPr userDrawn="1"/>
          </p:nvGrpSpPr>
          <p:grpSpPr>
            <a:xfrm>
              <a:off x="6917871" y="0"/>
              <a:ext cx="1714500" cy="6858000"/>
              <a:chOff x="0" y="0"/>
              <a:chExt cx="1763486" cy="7053944"/>
            </a:xfrm>
            <a:solidFill>
              <a:srgbClr val="D0B998"/>
            </a:solidFill>
          </p:grpSpPr>
          <p:sp>
            <p:nvSpPr>
              <p:cNvPr id="86" name="Diamond 85">
                <a:extLst>
                  <a:ext uri="{FF2B5EF4-FFF2-40B4-BE49-F238E27FC236}">
                    <a16:creationId xmlns:a16="http://schemas.microsoft.com/office/drawing/2014/main" id="{60EEAF14-C2C7-43C9-A4E7-0386419927BB}"/>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a:extLst>
                  <a:ext uri="{FF2B5EF4-FFF2-40B4-BE49-F238E27FC236}">
                    <a16:creationId xmlns:a16="http://schemas.microsoft.com/office/drawing/2014/main" id="{4110F434-B6FF-4BBA-80AD-D0C57A564806}"/>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a:extLst>
                  <a:ext uri="{FF2B5EF4-FFF2-40B4-BE49-F238E27FC236}">
                    <a16:creationId xmlns:a16="http://schemas.microsoft.com/office/drawing/2014/main" id="{49C20898-F724-4259-AD09-065866E660F3}"/>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a:extLst>
                  <a:ext uri="{FF2B5EF4-FFF2-40B4-BE49-F238E27FC236}">
                    <a16:creationId xmlns:a16="http://schemas.microsoft.com/office/drawing/2014/main" id="{491413C1-CB88-44D9-B791-B0CE95FA9FF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BB5CCF7E-E295-40F2-88D1-CAE794D9658A}"/>
                </a:ext>
              </a:extLst>
            </p:cNvPr>
            <p:cNvGrpSpPr/>
            <p:nvPr userDrawn="1"/>
          </p:nvGrpSpPr>
          <p:grpSpPr>
            <a:xfrm>
              <a:off x="8616040" y="0"/>
              <a:ext cx="1714500" cy="6858000"/>
              <a:chOff x="0" y="0"/>
              <a:chExt cx="1763486" cy="7053944"/>
            </a:xfrm>
            <a:solidFill>
              <a:srgbClr val="D0B998"/>
            </a:solidFill>
          </p:grpSpPr>
          <p:sp>
            <p:nvSpPr>
              <p:cNvPr id="91" name="Diamond 90">
                <a:extLst>
                  <a:ext uri="{FF2B5EF4-FFF2-40B4-BE49-F238E27FC236}">
                    <a16:creationId xmlns:a16="http://schemas.microsoft.com/office/drawing/2014/main" id="{42EF6B2A-4F59-4ED6-AA21-18FA769F6B01}"/>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a:extLst>
                  <a:ext uri="{FF2B5EF4-FFF2-40B4-BE49-F238E27FC236}">
                    <a16:creationId xmlns:a16="http://schemas.microsoft.com/office/drawing/2014/main" id="{6FCAA5AB-3CEE-4903-8901-E3C11F43C174}"/>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a:extLst>
                  <a:ext uri="{FF2B5EF4-FFF2-40B4-BE49-F238E27FC236}">
                    <a16:creationId xmlns:a16="http://schemas.microsoft.com/office/drawing/2014/main" id="{E0545D00-6A69-4E94-80C7-251A22640077}"/>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a:extLst>
                  <a:ext uri="{FF2B5EF4-FFF2-40B4-BE49-F238E27FC236}">
                    <a16:creationId xmlns:a16="http://schemas.microsoft.com/office/drawing/2014/main" id="{2610E8F6-40CF-41DA-BCC4-A34F18F6B714}"/>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C43C199-C0E1-4C57-9D80-2748B01EF558}"/>
                </a:ext>
              </a:extLst>
            </p:cNvPr>
            <p:cNvGrpSpPr/>
            <p:nvPr userDrawn="1"/>
          </p:nvGrpSpPr>
          <p:grpSpPr>
            <a:xfrm>
              <a:off x="10330540" y="0"/>
              <a:ext cx="1714500" cy="6858000"/>
              <a:chOff x="0" y="0"/>
              <a:chExt cx="1763486" cy="7053944"/>
            </a:xfrm>
            <a:solidFill>
              <a:srgbClr val="D0B998"/>
            </a:solidFill>
          </p:grpSpPr>
          <p:sp>
            <p:nvSpPr>
              <p:cNvPr id="96" name="Diamond 95">
                <a:extLst>
                  <a:ext uri="{FF2B5EF4-FFF2-40B4-BE49-F238E27FC236}">
                    <a16:creationId xmlns:a16="http://schemas.microsoft.com/office/drawing/2014/main" id="{E9EFE066-2AB9-439D-9BBB-59BA80C5E4BB}"/>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a:extLst>
                  <a:ext uri="{FF2B5EF4-FFF2-40B4-BE49-F238E27FC236}">
                    <a16:creationId xmlns:a16="http://schemas.microsoft.com/office/drawing/2014/main" id="{3F77E667-ABB1-4F2B-A8C2-D0C54E0CFE68}"/>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a:extLst>
                  <a:ext uri="{FF2B5EF4-FFF2-40B4-BE49-F238E27FC236}">
                    <a16:creationId xmlns:a16="http://schemas.microsoft.com/office/drawing/2014/main" id="{72ABAD02-A005-41F6-927E-8A2960DDD389}"/>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a:extLst>
                  <a:ext uri="{FF2B5EF4-FFF2-40B4-BE49-F238E27FC236}">
                    <a16:creationId xmlns:a16="http://schemas.microsoft.com/office/drawing/2014/main" id="{70D532D2-413D-472E-80E3-EBDDFBD49389}"/>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10" name="Picture 109">
            <a:extLst>
              <a:ext uri="{FF2B5EF4-FFF2-40B4-BE49-F238E27FC236}">
                <a16:creationId xmlns:a16="http://schemas.microsoft.com/office/drawing/2014/main" id="{82BDAD9B-98FC-4AD2-A8FA-9DFA474CE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6101" y="-32658"/>
            <a:ext cx="7046347" cy="7414423"/>
          </a:xfrm>
          <a:prstGeom prst="rect">
            <a:avLst/>
          </a:prstGeom>
        </p:spPr>
      </p:pic>
      <p:pic>
        <p:nvPicPr>
          <p:cNvPr id="108" name="Picture 107">
            <a:extLst>
              <a:ext uri="{FF2B5EF4-FFF2-40B4-BE49-F238E27FC236}">
                <a16:creationId xmlns:a16="http://schemas.microsoft.com/office/drawing/2014/main" id="{8251B353-C130-4ED1-88D5-9D0AB316D4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9986156">
            <a:off x="2012435" y="859390"/>
            <a:ext cx="2290440" cy="5470473"/>
          </a:xfrm>
          <a:prstGeom prst="rect">
            <a:avLst/>
          </a:prstGeom>
        </p:spPr>
      </p:pic>
      <p:pic>
        <p:nvPicPr>
          <p:cNvPr id="106" name="Picture 105">
            <a:extLst>
              <a:ext uri="{FF2B5EF4-FFF2-40B4-BE49-F238E27FC236}">
                <a16:creationId xmlns:a16="http://schemas.microsoft.com/office/drawing/2014/main" id="{CB5E48C5-44DD-48A4-AEA8-7FAE065E5C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28597" y="436606"/>
            <a:ext cx="6504734" cy="5808478"/>
          </a:xfrm>
          <a:prstGeom prst="rect">
            <a:avLst/>
          </a:prstGeom>
        </p:spPr>
      </p:pic>
      <p:pic>
        <p:nvPicPr>
          <p:cNvPr id="104" name="Picture 103">
            <a:extLst>
              <a:ext uri="{FF2B5EF4-FFF2-40B4-BE49-F238E27FC236}">
                <a16:creationId xmlns:a16="http://schemas.microsoft.com/office/drawing/2014/main" id="{4D591F60-59BE-4AA0-99AE-54D034297E8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885" y="-11204"/>
            <a:ext cx="5507571" cy="4586375"/>
          </a:xfrm>
          <a:prstGeom prst="rect">
            <a:avLst/>
          </a:prstGeom>
        </p:spPr>
      </p:pic>
      <p:pic>
        <p:nvPicPr>
          <p:cNvPr id="102" name="Picture 101">
            <a:extLst>
              <a:ext uri="{FF2B5EF4-FFF2-40B4-BE49-F238E27FC236}">
                <a16:creationId xmlns:a16="http://schemas.microsoft.com/office/drawing/2014/main" id="{E8D64995-BC89-4CDC-9687-C9706D1F9BE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38128" y="3366838"/>
            <a:ext cx="637148" cy="928766"/>
          </a:xfrm>
          <a:prstGeom prst="rect">
            <a:avLst/>
          </a:prstGeom>
        </p:spPr>
      </p:pic>
      <p:pic>
        <p:nvPicPr>
          <p:cNvPr id="112" name="Picture 111">
            <a:extLst>
              <a:ext uri="{FF2B5EF4-FFF2-40B4-BE49-F238E27FC236}">
                <a16:creationId xmlns:a16="http://schemas.microsoft.com/office/drawing/2014/main" id="{0BD4242B-D15B-40ED-9012-41822F6BF7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79235" y="5635704"/>
            <a:ext cx="622445" cy="928766"/>
          </a:xfrm>
          <a:prstGeom prst="rect">
            <a:avLst/>
          </a:prstGeom>
        </p:spPr>
      </p:pic>
      <p:pic>
        <p:nvPicPr>
          <p:cNvPr id="114" name="Picture 113">
            <a:extLst>
              <a:ext uri="{FF2B5EF4-FFF2-40B4-BE49-F238E27FC236}">
                <a16:creationId xmlns:a16="http://schemas.microsoft.com/office/drawing/2014/main" id="{54D447C9-2EFF-4AD3-8F10-0ED2309B053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10660" y="5048192"/>
            <a:ext cx="693511" cy="847896"/>
          </a:xfrm>
          <a:prstGeom prst="rect">
            <a:avLst/>
          </a:prstGeom>
        </p:spPr>
      </p:pic>
      <p:pic>
        <p:nvPicPr>
          <p:cNvPr id="116" name="Picture 115">
            <a:extLst>
              <a:ext uri="{FF2B5EF4-FFF2-40B4-BE49-F238E27FC236}">
                <a16:creationId xmlns:a16="http://schemas.microsoft.com/office/drawing/2014/main" id="{53FD7E0B-E7DD-45D5-9153-8D88C13CEB8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587011" y="4093700"/>
            <a:ext cx="661654" cy="877304"/>
          </a:xfrm>
          <a:prstGeom prst="rect">
            <a:avLst/>
          </a:prstGeom>
        </p:spPr>
      </p:pic>
      <p:pic>
        <p:nvPicPr>
          <p:cNvPr id="118" name="Picture 117">
            <a:extLst>
              <a:ext uri="{FF2B5EF4-FFF2-40B4-BE49-F238E27FC236}">
                <a16:creationId xmlns:a16="http://schemas.microsoft.com/office/drawing/2014/main" id="{73E3814B-82F7-4553-B4B6-7EDF4D8E45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01113" y="613238"/>
            <a:ext cx="637148" cy="928766"/>
          </a:xfrm>
          <a:prstGeom prst="rect">
            <a:avLst/>
          </a:prstGeom>
        </p:spPr>
      </p:pic>
      <p:pic>
        <p:nvPicPr>
          <p:cNvPr id="119" name="Picture 118">
            <a:extLst>
              <a:ext uri="{FF2B5EF4-FFF2-40B4-BE49-F238E27FC236}">
                <a16:creationId xmlns:a16="http://schemas.microsoft.com/office/drawing/2014/main" id="{4508E01D-26AA-4E56-8546-A3145CC5AF5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37442" y="2476127"/>
            <a:ext cx="622445" cy="928766"/>
          </a:xfrm>
          <a:prstGeom prst="rect">
            <a:avLst/>
          </a:prstGeom>
        </p:spPr>
      </p:pic>
      <p:pic>
        <p:nvPicPr>
          <p:cNvPr id="120" name="Picture 119">
            <a:extLst>
              <a:ext uri="{FF2B5EF4-FFF2-40B4-BE49-F238E27FC236}">
                <a16:creationId xmlns:a16="http://schemas.microsoft.com/office/drawing/2014/main" id="{7148D65D-10CB-4FBB-B5F8-4B07F20BCAD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68901" y="2252464"/>
            <a:ext cx="693511" cy="847896"/>
          </a:xfrm>
          <a:prstGeom prst="rect">
            <a:avLst/>
          </a:prstGeom>
        </p:spPr>
      </p:pic>
      <p:pic>
        <p:nvPicPr>
          <p:cNvPr id="121" name="Picture 120">
            <a:extLst>
              <a:ext uri="{FF2B5EF4-FFF2-40B4-BE49-F238E27FC236}">
                <a16:creationId xmlns:a16="http://schemas.microsoft.com/office/drawing/2014/main" id="{62AA9EA0-8E65-42C8-88BE-BE01F44607D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5218" y="934123"/>
            <a:ext cx="661654" cy="877304"/>
          </a:xfrm>
          <a:prstGeom prst="rect">
            <a:avLst/>
          </a:prstGeom>
        </p:spPr>
      </p:pic>
      <p:sp>
        <p:nvSpPr>
          <p:cNvPr id="122" name="Title 1">
            <a:extLst>
              <a:ext uri="{FF2B5EF4-FFF2-40B4-BE49-F238E27FC236}">
                <a16:creationId xmlns:a16="http://schemas.microsoft.com/office/drawing/2014/main" id="{AF12A753-69EA-430F-AF7F-54B119C6B3BD}"/>
              </a:ext>
            </a:extLst>
          </p:cNvPr>
          <p:cNvSpPr>
            <a:spLocks noGrp="1"/>
          </p:cNvSpPr>
          <p:nvPr>
            <p:ph type="ctrTitle"/>
          </p:nvPr>
        </p:nvSpPr>
        <p:spPr>
          <a:xfrm>
            <a:off x="3918285" y="2992394"/>
            <a:ext cx="4015813" cy="952884"/>
          </a:xfrm>
          <a:prstGeom prst="rect">
            <a:avLst/>
          </a:prstGeom>
        </p:spPr>
        <p:txBody>
          <a:bodyPr anchor="b">
            <a:noAutofit/>
          </a:bodyPr>
          <a:lstStyle>
            <a:lvl1pPr algn="ctr">
              <a:defRPr sz="4400">
                <a:solidFill>
                  <a:schemeClr val="bg1"/>
                </a:solidFill>
                <a:latin typeface="Adobe Garamond Pro Bold" panose="02020702060506020403" pitchFamily="18" charset="0"/>
              </a:defRPr>
            </a:lvl1pPr>
          </a:lstStyle>
          <a:p>
            <a:r>
              <a:rPr lang="en-US" dirty="0"/>
              <a:t>Click to edit Master title style</a:t>
            </a:r>
          </a:p>
        </p:txBody>
      </p:sp>
    </p:spTree>
    <p:extLst>
      <p:ext uri="{BB962C8B-B14F-4D97-AF65-F5344CB8AC3E}">
        <p14:creationId xmlns:p14="http://schemas.microsoft.com/office/powerpoint/2010/main" val="1326117757"/>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A91C-964C-41CF-95F2-75147BB70A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99D1B0E-3296-48D9-AA38-A0B5DD9AE7F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6ABF34-A265-4481-9359-884351948EE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0A874A-4631-43C4-B471-0C56D1190ABB}"/>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12/15/2024</a:t>
            </a:fld>
            <a:endParaRPr lang="en-US"/>
          </a:p>
        </p:txBody>
      </p:sp>
      <p:sp>
        <p:nvSpPr>
          <p:cNvPr id="6" name="Footer Placeholder 5">
            <a:extLst>
              <a:ext uri="{FF2B5EF4-FFF2-40B4-BE49-F238E27FC236}">
                <a16:creationId xmlns:a16="http://schemas.microsoft.com/office/drawing/2014/main" id="{87665708-4A83-4072-827A-0DC6540221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EC2DDD-44BE-4DE9-BA67-95FD3B7C02EC}"/>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93227670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272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slow">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94AD76-5A4E-662E-B3BE-F20CEA283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871BE3-DE21-21CA-5A14-504BE82160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E3E6A-2084-A1DD-B4CF-DCD5821DA2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F696E-8A18-4F2D-ACB3-F2AA1F6D4978}" type="datetimeFigureOut">
              <a:rPr lang="en-US" smtClean="0"/>
              <a:t>12/15/2024</a:t>
            </a:fld>
            <a:endParaRPr lang="en-US"/>
          </a:p>
        </p:txBody>
      </p:sp>
      <p:sp>
        <p:nvSpPr>
          <p:cNvPr id="5" name="Footer Placeholder 4">
            <a:extLst>
              <a:ext uri="{FF2B5EF4-FFF2-40B4-BE49-F238E27FC236}">
                <a16:creationId xmlns:a16="http://schemas.microsoft.com/office/drawing/2014/main" id="{88194CC3-B6BF-086E-B995-23819496EB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DF8678-63C9-7687-BBF9-471339DA6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47EF0-9BAF-4FFE-B5FF-DC9D7A1C9F0D}" type="slidenum">
              <a:rPr lang="en-US" smtClean="0"/>
              <a:t>‹#›</a:t>
            </a:fld>
            <a:endParaRPr lang="en-US"/>
          </a:p>
        </p:txBody>
      </p:sp>
    </p:spTree>
    <p:extLst>
      <p:ext uri="{BB962C8B-B14F-4D97-AF65-F5344CB8AC3E}">
        <p14:creationId xmlns:p14="http://schemas.microsoft.com/office/powerpoint/2010/main" val="269136660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6951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ransition spd="slow">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6.png"/><Relationship Id="rId13" Type="http://schemas.microsoft.com/office/2007/relationships/hdphoto" Target="../media/hdphoto2.wdp"/><Relationship Id="rId18"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58.png"/><Relationship Id="rId17" Type="http://schemas.openxmlformats.org/officeDocument/2006/relationships/image" Target="../media/image60.png"/><Relationship Id="rId2" Type="http://schemas.openxmlformats.org/officeDocument/2006/relationships/image" Target="../media/image12.png"/><Relationship Id="rId16"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18.png"/><Relationship Id="rId5" Type="http://schemas.openxmlformats.org/officeDocument/2006/relationships/image" Target="../media/image53.png"/><Relationship Id="rId15" Type="http://schemas.openxmlformats.org/officeDocument/2006/relationships/image" Target="../media/image48.png"/><Relationship Id="rId10" Type="http://schemas.openxmlformats.org/officeDocument/2006/relationships/image" Target="../media/image1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47.png"/></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8.png"/><Relationship Id="rId5" Type="http://schemas.microsoft.com/office/2007/relationships/hdphoto" Target="../media/hdphoto3.wdp"/><Relationship Id="rId4" Type="http://schemas.openxmlformats.org/officeDocument/2006/relationships/image" Target="../media/image67.png"/></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55.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68.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71.png"/></Relationships>
</file>

<file path=ppt/slides/_rels/slide1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C6D807F5-AEE7-42E6-BA46-5F64E3F0C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66" y="1608016"/>
            <a:ext cx="3673058" cy="812393"/>
          </a:xfrm>
          <a:prstGeom prst="rect">
            <a:avLst/>
          </a:prstGeom>
        </p:spPr>
      </p:pic>
      <p:pic>
        <p:nvPicPr>
          <p:cNvPr id="53" name="Picture 52">
            <a:extLst>
              <a:ext uri="{FF2B5EF4-FFF2-40B4-BE49-F238E27FC236}">
                <a16:creationId xmlns:a16="http://schemas.microsoft.com/office/drawing/2014/main" id="{EC489454-BE5A-4E8D-A922-E1746524165E}"/>
              </a:ext>
            </a:extLst>
          </p:cNvPr>
          <p:cNvPicPr>
            <a:picLocks noChangeAspect="1"/>
          </p:cNvPicPr>
          <p:nvPr/>
        </p:nvPicPr>
        <p:blipFill rotWithShape="1">
          <a:blip r:embed="rId3">
            <a:extLst>
              <a:ext uri="{28A0092B-C50C-407E-A947-70E740481C1C}">
                <a14:useLocalDpi xmlns:a14="http://schemas.microsoft.com/office/drawing/2010/main" val="0"/>
              </a:ext>
            </a:extLst>
          </a:blip>
          <a:srcRect t="88379" r="87322"/>
          <a:stretch/>
        </p:blipFill>
        <p:spPr>
          <a:xfrm rot="13467302" flipV="1">
            <a:off x="8892990" y="5927173"/>
            <a:ext cx="881432" cy="780377"/>
          </a:xfrm>
          <a:prstGeom prst="rect">
            <a:avLst/>
          </a:prstGeom>
        </p:spPr>
      </p:pic>
      <p:pic>
        <p:nvPicPr>
          <p:cNvPr id="54" name="Picture 53">
            <a:extLst>
              <a:ext uri="{FF2B5EF4-FFF2-40B4-BE49-F238E27FC236}">
                <a16:creationId xmlns:a16="http://schemas.microsoft.com/office/drawing/2014/main" id="{372DEDB4-CB23-4561-9F12-23EF9F9DE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59841">
            <a:off x="20776" y="653228"/>
            <a:ext cx="544581" cy="439517"/>
          </a:xfrm>
          <a:prstGeom prst="rect">
            <a:avLst/>
          </a:prstGeom>
        </p:spPr>
      </p:pic>
      <p:pic>
        <p:nvPicPr>
          <p:cNvPr id="55" name="Picture 54">
            <a:extLst>
              <a:ext uri="{FF2B5EF4-FFF2-40B4-BE49-F238E27FC236}">
                <a16:creationId xmlns:a16="http://schemas.microsoft.com/office/drawing/2014/main" id="{84FB01F1-94AA-4060-8CC1-C20A788B8D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535" y="560296"/>
            <a:ext cx="407938" cy="540242"/>
          </a:xfrm>
          <a:prstGeom prst="rect">
            <a:avLst/>
          </a:prstGeom>
        </p:spPr>
      </p:pic>
      <p:pic>
        <p:nvPicPr>
          <p:cNvPr id="56" name="Picture 55">
            <a:extLst>
              <a:ext uri="{FF2B5EF4-FFF2-40B4-BE49-F238E27FC236}">
                <a16:creationId xmlns:a16="http://schemas.microsoft.com/office/drawing/2014/main" id="{C7F1A9AE-5958-46C6-A318-F8E34E5E5F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47225">
            <a:off x="1295187" y="704319"/>
            <a:ext cx="410360" cy="586776"/>
          </a:xfrm>
          <a:prstGeom prst="rect">
            <a:avLst/>
          </a:prstGeom>
        </p:spPr>
      </p:pic>
      <p:grpSp>
        <p:nvGrpSpPr>
          <p:cNvPr id="58" name="Group 57">
            <a:extLst>
              <a:ext uri="{FF2B5EF4-FFF2-40B4-BE49-F238E27FC236}">
                <a16:creationId xmlns:a16="http://schemas.microsoft.com/office/drawing/2014/main" id="{BF482638-1148-4056-A5AF-AE2CCE7C6C85}"/>
              </a:ext>
            </a:extLst>
          </p:cNvPr>
          <p:cNvGrpSpPr/>
          <p:nvPr/>
        </p:nvGrpSpPr>
        <p:grpSpPr>
          <a:xfrm>
            <a:off x="2352270" y="326585"/>
            <a:ext cx="849368" cy="1358262"/>
            <a:chOff x="3090285" y="510314"/>
            <a:chExt cx="849368" cy="1358262"/>
          </a:xfrm>
        </p:grpSpPr>
        <p:pic>
          <p:nvPicPr>
            <p:cNvPr id="59" name="Picture 58">
              <a:extLst>
                <a:ext uri="{FF2B5EF4-FFF2-40B4-BE49-F238E27FC236}">
                  <a16:creationId xmlns:a16="http://schemas.microsoft.com/office/drawing/2014/main" id="{EDE1B91E-F746-49F8-982F-0933A7A529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0678" y="510314"/>
              <a:ext cx="488975" cy="381020"/>
            </a:xfrm>
            <a:prstGeom prst="rect">
              <a:avLst/>
            </a:prstGeom>
          </p:spPr>
        </p:pic>
        <p:pic>
          <p:nvPicPr>
            <p:cNvPr id="60" name="Picture 59">
              <a:extLst>
                <a:ext uri="{FF2B5EF4-FFF2-40B4-BE49-F238E27FC236}">
                  <a16:creationId xmlns:a16="http://schemas.microsoft.com/office/drawing/2014/main" id="{946CA473-B9B0-4FC2-8A07-02DABFBEDA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236872">
              <a:off x="3090285" y="1003204"/>
              <a:ext cx="488975" cy="381020"/>
            </a:xfrm>
            <a:prstGeom prst="rect">
              <a:avLst/>
            </a:prstGeom>
          </p:spPr>
        </p:pic>
        <p:pic>
          <p:nvPicPr>
            <p:cNvPr id="61" name="Picture 60">
              <a:extLst>
                <a:ext uri="{FF2B5EF4-FFF2-40B4-BE49-F238E27FC236}">
                  <a16:creationId xmlns:a16="http://schemas.microsoft.com/office/drawing/2014/main" id="{6FD28703-68FA-47BE-BBAB-FFEC50BE7A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118733">
              <a:off x="3404084" y="1433579"/>
              <a:ext cx="488975" cy="381020"/>
            </a:xfrm>
            <a:prstGeom prst="rect">
              <a:avLst/>
            </a:prstGeom>
          </p:spPr>
        </p:pic>
      </p:grpSp>
      <p:grpSp>
        <p:nvGrpSpPr>
          <p:cNvPr id="62" name="Group 61">
            <a:extLst>
              <a:ext uri="{FF2B5EF4-FFF2-40B4-BE49-F238E27FC236}">
                <a16:creationId xmlns:a16="http://schemas.microsoft.com/office/drawing/2014/main" id="{6488683E-EA65-458A-A09D-1F6F3A12A856}"/>
              </a:ext>
            </a:extLst>
          </p:cNvPr>
          <p:cNvGrpSpPr/>
          <p:nvPr/>
        </p:nvGrpSpPr>
        <p:grpSpPr>
          <a:xfrm flipH="1">
            <a:off x="9459569" y="322316"/>
            <a:ext cx="849368" cy="1358262"/>
            <a:chOff x="3242685" y="672340"/>
            <a:chExt cx="849368" cy="1358262"/>
          </a:xfrm>
        </p:grpSpPr>
        <p:pic>
          <p:nvPicPr>
            <p:cNvPr id="63" name="Picture 62">
              <a:extLst>
                <a:ext uri="{FF2B5EF4-FFF2-40B4-BE49-F238E27FC236}">
                  <a16:creationId xmlns:a16="http://schemas.microsoft.com/office/drawing/2014/main" id="{1B4CECD2-DDA5-4D97-8224-27EEBC4C17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3078" y="672340"/>
              <a:ext cx="488975" cy="381020"/>
            </a:xfrm>
            <a:prstGeom prst="rect">
              <a:avLst/>
            </a:prstGeom>
          </p:spPr>
        </p:pic>
        <p:pic>
          <p:nvPicPr>
            <p:cNvPr id="64" name="Picture 63">
              <a:extLst>
                <a:ext uri="{FF2B5EF4-FFF2-40B4-BE49-F238E27FC236}">
                  <a16:creationId xmlns:a16="http://schemas.microsoft.com/office/drawing/2014/main" id="{DF82DC7B-B4C0-42C9-95AC-10B928E6DD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236872">
              <a:off x="3242685" y="1165230"/>
              <a:ext cx="488975" cy="381020"/>
            </a:xfrm>
            <a:prstGeom prst="rect">
              <a:avLst/>
            </a:prstGeom>
          </p:spPr>
        </p:pic>
        <p:pic>
          <p:nvPicPr>
            <p:cNvPr id="65" name="Picture 64">
              <a:extLst>
                <a:ext uri="{FF2B5EF4-FFF2-40B4-BE49-F238E27FC236}">
                  <a16:creationId xmlns:a16="http://schemas.microsoft.com/office/drawing/2014/main" id="{03C091FB-E933-4BEA-B368-5A48FC39D8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118733">
              <a:off x="3556484" y="1595605"/>
              <a:ext cx="488975" cy="381020"/>
            </a:xfrm>
            <a:prstGeom prst="rect">
              <a:avLst/>
            </a:prstGeom>
          </p:spPr>
        </p:pic>
      </p:grpSp>
      <p:pic>
        <p:nvPicPr>
          <p:cNvPr id="68" name="Picture 67">
            <a:extLst>
              <a:ext uri="{FF2B5EF4-FFF2-40B4-BE49-F238E27FC236}">
                <a16:creationId xmlns:a16="http://schemas.microsoft.com/office/drawing/2014/main" id="{4E4FF709-3A8F-4AAE-AEA4-EFB43A106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40159" flipH="1">
            <a:off x="10416153" y="739328"/>
            <a:ext cx="544581" cy="439517"/>
          </a:xfrm>
          <a:prstGeom prst="rect">
            <a:avLst/>
          </a:prstGeom>
        </p:spPr>
      </p:pic>
      <p:pic>
        <p:nvPicPr>
          <p:cNvPr id="69" name="Picture 68">
            <a:extLst>
              <a:ext uri="{FF2B5EF4-FFF2-40B4-BE49-F238E27FC236}">
                <a16:creationId xmlns:a16="http://schemas.microsoft.com/office/drawing/2014/main" id="{11A2D4B2-666F-42F4-A16A-67523F5F74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158450" y="642765"/>
            <a:ext cx="407938" cy="540242"/>
          </a:xfrm>
          <a:prstGeom prst="rect">
            <a:avLst/>
          </a:prstGeom>
        </p:spPr>
      </p:pic>
      <p:pic>
        <p:nvPicPr>
          <p:cNvPr id="70" name="Picture 69">
            <a:extLst>
              <a:ext uri="{FF2B5EF4-FFF2-40B4-BE49-F238E27FC236}">
                <a16:creationId xmlns:a16="http://schemas.microsoft.com/office/drawing/2014/main" id="{1EB3B333-2AE8-4020-AEEC-4A3E9EA5BA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952775" flipH="1">
            <a:off x="11752586" y="579599"/>
            <a:ext cx="410360" cy="586776"/>
          </a:xfrm>
          <a:prstGeom prst="rect">
            <a:avLst/>
          </a:prstGeom>
        </p:spPr>
      </p:pic>
      <p:pic>
        <p:nvPicPr>
          <p:cNvPr id="72" name="Picture 71">
            <a:extLst>
              <a:ext uri="{FF2B5EF4-FFF2-40B4-BE49-F238E27FC236}">
                <a16:creationId xmlns:a16="http://schemas.microsoft.com/office/drawing/2014/main" id="{26343D2D-71CD-4CA3-AF96-52A7BE47D1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37114" y="4099991"/>
            <a:ext cx="736102" cy="995167"/>
          </a:xfrm>
          <a:prstGeom prst="rect">
            <a:avLst/>
          </a:prstGeom>
          <a:effectLst>
            <a:outerShdw blurRad="114300" dist="38100" dir="18900000" algn="bl" rotWithShape="0">
              <a:prstClr val="black">
                <a:alpha val="40000"/>
              </a:prstClr>
            </a:outerShdw>
          </a:effectLst>
        </p:spPr>
      </p:pic>
      <p:pic>
        <p:nvPicPr>
          <p:cNvPr id="74" name="Picture 73">
            <a:extLst>
              <a:ext uri="{FF2B5EF4-FFF2-40B4-BE49-F238E27FC236}">
                <a16:creationId xmlns:a16="http://schemas.microsoft.com/office/drawing/2014/main" id="{048786B2-926C-4EF5-A4D0-4DD0E730E0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753979" y="544094"/>
            <a:ext cx="516462" cy="764002"/>
          </a:xfrm>
          <a:prstGeom prst="rect">
            <a:avLst/>
          </a:prstGeom>
        </p:spPr>
      </p:pic>
      <p:grpSp>
        <p:nvGrpSpPr>
          <p:cNvPr id="75" name="Group 74">
            <a:extLst>
              <a:ext uri="{FF2B5EF4-FFF2-40B4-BE49-F238E27FC236}">
                <a16:creationId xmlns:a16="http://schemas.microsoft.com/office/drawing/2014/main" id="{30F4C2FE-34DB-46BC-8999-9D93BBBC2901}"/>
              </a:ext>
            </a:extLst>
          </p:cNvPr>
          <p:cNvGrpSpPr/>
          <p:nvPr/>
        </p:nvGrpSpPr>
        <p:grpSpPr>
          <a:xfrm flipH="1">
            <a:off x="9621474" y="182272"/>
            <a:ext cx="859949" cy="1172161"/>
            <a:chOff x="-429260" y="4765703"/>
            <a:chExt cx="1140796" cy="1554972"/>
          </a:xfrm>
        </p:grpSpPr>
        <p:pic>
          <p:nvPicPr>
            <p:cNvPr id="76" name="Picture 75">
              <a:extLst>
                <a:ext uri="{FF2B5EF4-FFF2-40B4-BE49-F238E27FC236}">
                  <a16:creationId xmlns:a16="http://schemas.microsoft.com/office/drawing/2014/main" id="{58671139-46DD-4970-BF05-9248CC4D3B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31743" flipH="1">
              <a:off x="-159646" y="4765703"/>
              <a:ext cx="501025" cy="1302665"/>
            </a:xfrm>
            <a:prstGeom prst="rect">
              <a:avLst/>
            </a:prstGeom>
          </p:spPr>
        </p:pic>
        <p:pic>
          <p:nvPicPr>
            <p:cNvPr id="77" name="Picture 76">
              <a:extLst>
                <a:ext uri="{FF2B5EF4-FFF2-40B4-BE49-F238E27FC236}">
                  <a16:creationId xmlns:a16="http://schemas.microsoft.com/office/drawing/2014/main" id="{3E51BB1B-67E1-4FBE-A6BE-9248D3D966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15042" flipH="1">
              <a:off x="-429260" y="5384144"/>
              <a:ext cx="1140796" cy="936531"/>
            </a:xfrm>
            <a:prstGeom prst="rect">
              <a:avLst/>
            </a:prstGeom>
          </p:spPr>
        </p:pic>
      </p:grpSp>
      <p:pic>
        <p:nvPicPr>
          <p:cNvPr id="78" name="Picture 77">
            <a:extLst>
              <a:ext uri="{FF2B5EF4-FFF2-40B4-BE49-F238E27FC236}">
                <a16:creationId xmlns:a16="http://schemas.microsoft.com/office/drawing/2014/main" id="{290312CE-5D89-453F-8BFE-8F50BA900E28}"/>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2869" b="91667" l="1474" r="96211">
                        <a14:foregroundMark x1="47158" y1="2596" x2="48211" y2="48497"/>
                        <a14:foregroundMark x1="48211" y1="48497" x2="12842" y2="59973"/>
                        <a14:foregroundMark x1="12842" y1="59973" x2="6105" y2="68306"/>
                        <a14:foregroundMark x1="29474" y1="3142" x2="79789" y2="23907"/>
                        <a14:foregroundMark x1="91368" y1="27869" x2="91368" y2="27869"/>
                        <a14:foregroundMark x1="91368" y1="27869" x2="96211" y2="36612"/>
                        <a14:foregroundMark x1="3368" y1="17486" x2="3368" y2="17486"/>
                        <a14:foregroundMark x1="28421" y1="91667" x2="28421" y2="91667"/>
                        <a14:foregroundMark x1="1474" y1="82104" x2="1474" y2="82104"/>
                      </a14:backgroundRemoval>
                    </a14:imgEffect>
                  </a14:imgLayer>
                </a14:imgProps>
              </a:ext>
              <a:ext uri="{28A0092B-C50C-407E-A947-70E740481C1C}">
                <a14:useLocalDpi xmlns:a14="http://schemas.microsoft.com/office/drawing/2010/main" val="0"/>
              </a:ext>
            </a:extLst>
          </a:blip>
          <a:stretch>
            <a:fillRect/>
          </a:stretch>
        </p:blipFill>
        <p:spPr>
          <a:xfrm rot="20066053">
            <a:off x="11092631" y="585826"/>
            <a:ext cx="671425" cy="741699"/>
          </a:xfrm>
          <a:prstGeom prst="rect">
            <a:avLst/>
          </a:prstGeom>
        </p:spPr>
      </p:pic>
      <p:sp>
        <p:nvSpPr>
          <p:cNvPr id="82" name="Oval 81">
            <a:extLst>
              <a:ext uri="{FF2B5EF4-FFF2-40B4-BE49-F238E27FC236}">
                <a16:creationId xmlns:a16="http://schemas.microsoft.com/office/drawing/2014/main" id="{85F50C69-9FD1-4A2F-9456-5E8AB88965BA}"/>
              </a:ext>
            </a:extLst>
          </p:cNvPr>
          <p:cNvSpPr/>
          <p:nvPr/>
        </p:nvSpPr>
        <p:spPr>
          <a:xfrm>
            <a:off x="713876" y="6089579"/>
            <a:ext cx="1401129" cy="40687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TextBox 88">
            <a:extLst>
              <a:ext uri="{FF2B5EF4-FFF2-40B4-BE49-F238E27FC236}">
                <a16:creationId xmlns:a16="http://schemas.microsoft.com/office/drawing/2014/main" id="{462DAE9D-5E28-41F1-A7D6-C75729F90121}"/>
              </a:ext>
            </a:extLst>
          </p:cNvPr>
          <p:cNvSpPr txBox="1"/>
          <p:nvPr/>
        </p:nvSpPr>
        <p:spPr>
          <a:xfrm>
            <a:off x="9704056" y="2858080"/>
            <a:ext cx="1722186" cy="519351"/>
          </a:xfrm>
          <a:prstGeom prst="ellipse">
            <a:avLst/>
          </a:prstGeom>
          <a:solidFill>
            <a:srgbClr val="D6C0A3"/>
          </a:solidFill>
          <a:ln w="57150">
            <a:solidFill>
              <a:srgbClr val="70391B"/>
            </a:solidFill>
            <a:prstDash val="sys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91B"/>
                </a:solidFill>
                <a:effectLst>
                  <a:outerShdw blurRad="38100" dist="38100" dir="2700000" algn="tl">
                    <a:srgbClr val="000000">
                      <a:alpha val="43137"/>
                    </a:srgbClr>
                  </a:outerShdw>
                </a:effectLst>
                <a:uLnTx/>
                <a:uFillTx/>
                <a:latin typeface="#9Slide03 AmpleSoft Bold" panose="02000000000000000000" pitchFamily="2" charset="0"/>
                <a:ea typeface="+mn-ea"/>
                <a:cs typeface="+mn-cs"/>
              </a:rPr>
              <a:t>Hello</a:t>
            </a:r>
            <a:endParaRPr kumimoji="0" lang="en-US" sz="1800" b="0" i="0" u="none" strike="noStrike" kern="1200" cap="none" spc="0" normalizeH="0" baseline="0" noProof="0" dirty="0">
              <a:ln>
                <a:noFill/>
              </a:ln>
              <a:solidFill>
                <a:srgbClr val="70391B"/>
              </a:solidFill>
              <a:effectLst/>
              <a:uLnTx/>
              <a:uFillTx/>
              <a:latin typeface="#9Slide03 AmpleSoft Bold" panose="02000000000000000000" pitchFamily="2" charset="0"/>
              <a:ea typeface="+mn-ea"/>
              <a:cs typeface="+mn-cs"/>
            </a:endParaRPr>
          </a:p>
        </p:txBody>
      </p:sp>
      <p:pic>
        <p:nvPicPr>
          <p:cNvPr id="32" name="Picture 31">
            <a:extLst>
              <a:ext uri="{FF2B5EF4-FFF2-40B4-BE49-F238E27FC236}">
                <a16:creationId xmlns:a16="http://schemas.microsoft.com/office/drawing/2014/main" id="{98890433-E831-4684-BD2A-162C3F7E3A3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3563225" y="4473445"/>
            <a:ext cx="929331" cy="663514"/>
          </a:xfrm>
          <a:prstGeom prst="rect">
            <a:avLst/>
          </a:prstGeom>
          <a:effectLst>
            <a:outerShdw blurRad="114300" dist="38100" dir="18900000" algn="bl" rotWithShape="0">
              <a:prstClr val="black">
                <a:alpha val="40000"/>
              </a:prstClr>
            </a:outerShdw>
          </a:effectLst>
        </p:spPr>
      </p:pic>
      <p:pic>
        <p:nvPicPr>
          <p:cNvPr id="33" name="Picture 32">
            <a:extLst>
              <a:ext uri="{FF2B5EF4-FFF2-40B4-BE49-F238E27FC236}">
                <a16:creationId xmlns:a16="http://schemas.microsoft.com/office/drawing/2014/main" id="{AD1A3AB0-8260-4E24-80F2-025A6DD5A65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92556" y="4915520"/>
            <a:ext cx="644558" cy="190510"/>
          </a:xfrm>
          <a:prstGeom prst="rect">
            <a:avLst/>
          </a:prstGeom>
          <a:effectLst>
            <a:outerShdw blurRad="114300" dist="38100" dir="18900000" algn="bl" rotWithShape="0">
              <a:prstClr val="black">
                <a:alpha val="40000"/>
              </a:prstClr>
            </a:outerShdw>
          </a:effectLst>
        </p:spPr>
      </p:pic>
      <p:pic>
        <p:nvPicPr>
          <p:cNvPr id="2" name="Picture 1">
            <a:extLst>
              <a:ext uri="{FF2B5EF4-FFF2-40B4-BE49-F238E27FC236}">
                <a16:creationId xmlns:a16="http://schemas.microsoft.com/office/drawing/2014/main" id="{531BA966-ED43-BACA-7E3F-5FBD79C46D0C}"/>
              </a:ext>
            </a:extLst>
          </p:cNvPr>
          <p:cNvPicPr>
            <a:picLocks noChangeAspect="1"/>
          </p:cNvPicPr>
          <p:nvPr/>
        </p:nvPicPr>
        <p:blipFill>
          <a:blip r:embed="rId16"/>
          <a:stretch>
            <a:fillRect/>
          </a:stretch>
        </p:blipFill>
        <p:spPr>
          <a:xfrm>
            <a:off x="-72910" y="1536160"/>
            <a:ext cx="3212870" cy="737680"/>
          </a:xfrm>
          <a:prstGeom prst="rect">
            <a:avLst/>
          </a:prstGeom>
        </p:spPr>
      </p:pic>
      <p:pic>
        <p:nvPicPr>
          <p:cNvPr id="6" name="Picture 5">
            <a:extLst>
              <a:ext uri="{FF2B5EF4-FFF2-40B4-BE49-F238E27FC236}">
                <a16:creationId xmlns:a16="http://schemas.microsoft.com/office/drawing/2014/main" id="{E4856933-36C5-C5DB-717C-C2A2ABA68954}"/>
              </a:ext>
            </a:extLst>
          </p:cNvPr>
          <p:cNvPicPr>
            <a:picLocks noChangeAspect="1"/>
          </p:cNvPicPr>
          <p:nvPr/>
        </p:nvPicPr>
        <p:blipFill>
          <a:blip r:embed="rId17"/>
          <a:stretch>
            <a:fillRect/>
          </a:stretch>
        </p:blipFill>
        <p:spPr>
          <a:xfrm>
            <a:off x="1533525" y="2104864"/>
            <a:ext cx="6815919" cy="1774090"/>
          </a:xfrm>
          <a:prstGeom prst="rect">
            <a:avLst/>
          </a:prstGeom>
        </p:spPr>
      </p:pic>
      <p:pic>
        <p:nvPicPr>
          <p:cNvPr id="10" name="Picture 9">
            <a:extLst>
              <a:ext uri="{FF2B5EF4-FFF2-40B4-BE49-F238E27FC236}">
                <a16:creationId xmlns:a16="http://schemas.microsoft.com/office/drawing/2014/main" id="{1342DC5F-D2CC-F82E-D20B-65B5A8576A5C}"/>
              </a:ext>
            </a:extLst>
          </p:cNvPr>
          <p:cNvPicPr>
            <a:picLocks noChangeAspect="1"/>
          </p:cNvPicPr>
          <p:nvPr/>
        </p:nvPicPr>
        <p:blipFill>
          <a:blip r:embed="rId18"/>
          <a:stretch>
            <a:fillRect/>
          </a:stretch>
        </p:blipFill>
        <p:spPr>
          <a:xfrm>
            <a:off x="6657975" y="3437696"/>
            <a:ext cx="2211198" cy="1634364"/>
          </a:xfrm>
          <a:prstGeom prst="rect">
            <a:avLst/>
          </a:prstGeom>
        </p:spPr>
      </p:pic>
    </p:spTree>
    <p:extLst>
      <p:ext uri="{BB962C8B-B14F-4D97-AF65-F5344CB8AC3E}">
        <p14:creationId xmlns:p14="http://schemas.microsoft.com/office/powerpoint/2010/main" val="10637163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0FDD24-1981-49E0-9E2A-96173042E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672" y="432069"/>
            <a:ext cx="488975" cy="381020"/>
          </a:xfrm>
          <a:prstGeom prst="rect">
            <a:avLst/>
          </a:prstGeom>
        </p:spPr>
      </p:pic>
      <p:pic>
        <p:nvPicPr>
          <p:cNvPr id="8" name="Picture 7">
            <a:extLst>
              <a:ext uri="{FF2B5EF4-FFF2-40B4-BE49-F238E27FC236}">
                <a16:creationId xmlns:a16="http://schemas.microsoft.com/office/drawing/2014/main" id="{1254D3F3-296E-4DB0-AD59-74DECF8AC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709" y="367682"/>
            <a:ext cx="488975" cy="381020"/>
          </a:xfrm>
          <a:prstGeom prst="rect">
            <a:avLst/>
          </a:prstGeom>
        </p:spPr>
      </p:pic>
      <p:sp>
        <p:nvSpPr>
          <p:cNvPr id="22" name="Text Box 6">
            <a:extLst>
              <a:ext uri="{FF2B5EF4-FFF2-40B4-BE49-F238E27FC236}">
                <a16:creationId xmlns:a16="http://schemas.microsoft.com/office/drawing/2014/main" id="{F42D9B45-F47D-46AD-B185-FAC2B0482369}"/>
              </a:ext>
            </a:extLst>
          </p:cNvPr>
          <p:cNvSpPr txBox="1">
            <a:spLocks noChangeArrowheads="1"/>
          </p:cNvSpPr>
          <p:nvPr/>
        </p:nvSpPr>
        <p:spPr bwMode="auto">
          <a:xfrm>
            <a:off x="594811" y="1200547"/>
            <a:ext cx="8950387" cy="3785652"/>
          </a:xfrm>
          <a:prstGeom prst="rect">
            <a:avLst/>
          </a:prstGeom>
          <a:noFill/>
          <a:ln w="9525">
            <a:noFill/>
            <a:miter lim="800000"/>
            <a:headEnd/>
            <a:tailEnd/>
          </a:ln>
        </p:spPr>
        <p:txBody>
          <a:bodyPr wrap="square">
            <a:spAutoFit/>
          </a:bodyPr>
          <a:lstStyle/>
          <a:p>
            <a:pPr lvl="0" algn="just">
              <a:spcBef>
                <a:spcPct val="50000"/>
              </a:spcBef>
            </a:pPr>
            <a:r>
              <a:rPr lang="vi-VN" sz="6000" b="1" dirty="0">
                <a:solidFill>
                  <a:srgbClr val="FFFF00"/>
                </a:solidFill>
                <a:latin typeface="Cambria" panose="02040503050406030204" pitchFamily="18" charset="0"/>
                <a:ea typeface="Cambria" panose="02040503050406030204" pitchFamily="18" charset="0"/>
                <a:cs typeface="Times New Roman" pitchFamily="18" charset="0"/>
                <a:sym typeface="Webdings" pitchFamily="18" charset="2"/>
              </a:rPr>
              <a:t>Vật nóng hơn thì có nhiệt độ cao hơn, vật lạnh hơn thì có nhiệt độ thấp hơn.</a:t>
            </a:r>
            <a:endParaRPr kumimoji="0" lang="en-US" sz="60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5" name="Picture 4">
            <a:extLst>
              <a:ext uri="{FF2B5EF4-FFF2-40B4-BE49-F238E27FC236}">
                <a16:creationId xmlns:a16="http://schemas.microsoft.com/office/drawing/2014/main" id="{3E6CB2D0-8A29-6286-699E-A9556B207EFC}"/>
              </a:ext>
            </a:extLst>
          </p:cNvPr>
          <p:cNvPicPr>
            <a:picLocks noChangeAspect="1"/>
          </p:cNvPicPr>
          <p:nvPr/>
        </p:nvPicPr>
        <p:blipFill>
          <a:blip r:embed="rId3"/>
          <a:stretch>
            <a:fillRect/>
          </a:stretch>
        </p:blipFill>
        <p:spPr>
          <a:xfrm>
            <a:off x="830603" y="129382"/>
            <a:ext cx="8468078" cy="1176630"/>
          </a:xfrm>
          <a:prstGeom prst="rect">
            <a:avLst/>
          </a:prstGeom>
        </p:spPr>
      </p:pic>
    </p:spTree>
    <p:extLst>
      <p:ext uri="{BB962C8B-B14F-4D97-AF65-F5344CB8AC3E}">
        <p14:creationId xmlns:p14="http://schemas.microsoft.com/office/powerpoint/2010/main" val="3396585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b="1">
                <a:solidFill>
                  <a:prstClr val="white"/>
                </a:solidFill>
              </a:rPr>
              <a:t>Hoạt động 2: Một số loại nhiệt kế </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3"/>
          <a:stretch>
            <a:fillRect/>
          </a:stretch>
        </p:blipFill>
        <p:spPr>
          <a:xfrm>
            <a:off x="1221023" y="3212276"/>
            <a:ext cx="2969009" cy="3645724"/>
          </a:xfrm>
          <a:prstGeom prst="rect">
            <a:avLst/>
          </a:prstGeom>
        </p:spPr>
      </p:pic>
      <p:pic>
        <p:nvPicPr>
          <p:cNvPr id="2" name="Picture 2" descr="Nhiệt kế y tế Y học nghệ thuật Clip - Nhiệt kế png tải về - Miễn phí trong  suốt Góc png Tải về.">
            <a:extLst>
              <a:ext uri="{FF2B5EF4-FFF2-40B4-BE49-F238E27FC236}">
                <a16:creationId xmlns:a16="http://schemas.microsoft.com/office/drawing/2014/main" id="{FFB1E34A-8655-A919-FE66-CE61BE164BE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333" r="96000">
                        <a14:foregroundMark x1="92667" y1="24783" x2="96000" y2="36957"/>
                        <a14:foregroundMark x1="96000" y1="36957" x2="95000" y2="37391"/>
                        <a14:foregroundMark x1="3889" y1="73696" x2="3889" y2="73696"/>
                        <a14:foregroundMark x1="4222" y1="76957" x2="4222" y2="76957"/>
                        <a14:foregroundMark x1="333" y1="77174" x2="333" y2="77174"/>
                      </a14:backgroundRemoval>
                    </a14:imgEffect>
                  </a14:imgLayer>
                </a14:imgProps>
              </a:ext>
              <a:ext uri="{28A0092B-C50C-407E-A947-70E740481C1C}">
                <a14:useLocalDpi xmlns:a14="http://schemas.microsoft.com/office/drawing/2010/main" val="0"/>
              </a:ext>
            </a:extLst>
          </a:blip>
          <a:srcRect/>
          <a:stretch>
            <a:fillRect/>
          </a:stretch>
        </p:blipFill>
        <p:spPr bwMode="auto">
          <a:xfrm rot="2608793" flipV="1">
            <a:off x="10451773" y="3355379"/>
            <a:ext cx="1906322" cy="10222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hiệt độ cơ thể con Người Đo nhiệt độ C - Nhiệt kế png tải về - Miễn phí  trong suốt Dụng Cụ đo png Tải về.">
            <a:extLst>
              <a:ext uri="{FF2B5EF4-FFF2-40B4-BE49-F238E27FC236}">
                <a16:creationId xmlns:a16="http://schemas.microsoft.com/office/drawing/2014/main" id="{B21DA088-C00F-0C0B-0FE4-5FB92417B4E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111" b="90000" l="8556" r="90000">
                        <a14:foregroundMark x1="85444" y1="8000" x2="85444" y2="8000"/>
                        <a14:foregroundMark x1="82111" y1="7667" x2="82111" y2="7667"/>
                        <a14:foregroundMark x1="89333" y1="14667" x2="89333" y2="14667"/>
                        <a14:foregroundMark x1="83222" y1="6444" x2="83222" y2="6444"/>
                        <a14:foregroundMark x1="81667" y1="7222" x2="81667" y2="7222"/>
                        <a14:foregroundMark x1="9444" y1="86333" x2="9444" y2="86333"/>
                        <a14:foregroundMark x1="8778" y1="88333" x2="8778" y2="88333"/>
                        <a14:foregroundMark x1="8556" y1="86889" x2="8556" y2="86889"/>
                        <a14:foregroundMark x1="74111" y1="16778" x2="74111" y2="16778"/>
                        <a14:foregroundMark x1="78444" y1="10444" x2="51222" y2="48333"/>
                        <a14:foregroundMark x1="77333" y1="24000" x2="64333" y2="32333"/>
                        <a14:foregroundMark x1="83556" y1="7000" x2="83556" y2="7000"/>
                        <a14:foregroundMark x1="84000" y1="8000" x2="84000" y2="8000"/>
                      </a14:backgroundRemoval>
                    </a14:imgEffect>
                  </a14:imgLayer>
                </a14:imgProps>
              </a:ext>
              <a:ext uri="{28A0092B-C50C-407E-A947-70E740481C1C}">
                <a14:useLocalDpi xmlns:a14="http://schemas.microsoft.com/office/drawing/2010/main" val="0"/>
              </a:ext>
            </a:extLst>
          </a:blip>
          <a:srcRect/>
          <a:stretch>
            <a:fillRect/>
          </a:stretch>
        </p:blipFill>
        <p:spPr bwMode="auto">
          <a:xfrm rot="14361316" flipH="1">
            <a:off x="9343329" y="2606336"/>
            <a:ext cx="1564084" cy="197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4487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8D69-7308-487F-9BE7-1A7DA034D6BF}"/>
              </a:ext>
            </a:extLst>
          </p:cNvPr>
          <p:cNvSpPr>
            <a:spLocks noGrp="1"/>
          </p:cNvSpPr>
          <p:nvPr>
            <p:ph type="title" idx="4294967295"/>
          </p:nvPr>
        </p:nvSpPr>
        <p:spPr>
          <a:xfrm>
            <a:off x="712381" y="358786"/>
            <a:ext cx="10706985" cy="1325563"/>
          </a:xfrm>
          <a:prstGeom prst="rect">
            <a:avLst/>
          </a:prstGeom>
        </p:spPr>
        <p:txBody>
          <a:bodyPr/>
          <a:lstStyle/>
          <a:p>
            <a:pPr algn="just"/>
            <a:r>
              <a:rPr lang="en-US" sz="3600" b="1" dirty="0">
                <a:solidFill>
                  <a:srgbClr val="FFFF00"/>
                </a:solidFill>
                <a:latin typeface="Cambria" panose="02040503050406030204" pitchFamily="18" charset="0"/>
                <a:ea typeface="Cambria" panose="02040503050406030204" pitchFamily="18" charset="0"/>
              </a:rPr>
              <a:t>2. </a:t>
            </a:r>
            <a:r>
              <a:rPr lang="vi-VN" sz="3600" b="1" dirty="0">
                <a:solidFill>
                  <a:srgbClr val="FFFF00"/>
                </a:solidFill>
                <a:latin typeface="Cambria" panose="02040503050406030204" pitchFamily="18" charset="0"/>
                <a:ea typeface="Cambria" panose="02040503050406030204" pitchFamily="18" charset="0"/>
              </a:rPr>
              <a:t>Quan sát hình 2 và cho biết nhiệt kế nào dùng để đo nhiệt độ cơ thể người, nhiệt kế nào dùng để đo nhiệt độ không khí.</a:t>
            </a:r>
          </a:p>
        </p:txBody>
      </p:sp>
      <p:pic>
        <p:nvPicPr>
          <p:cNvPr id="4" name="Picture 3">
            <a:extLst>
              <a:ext uri="{FF2B5EF4-FFF2-40B4-BE49-F238E27FC236}">
                <a16:creationId xmlns:a16="http://schemas.microsoft.com/office/drawing/2014/main" id="{FE9089A8-8CE6-7E89-95C0-1C79A9CB20F1}"/>
              </a:ext>
            </a:extLst>
          </p:cNvPr>
          <p:cNvPicPr>
            <a:picLocks noChangeAspect="1"/>
          </p:cNvPicPr>
          <p:nvPr/>
        </p:nvPicPr>
        <p:blipFill>
          <a:blip r:embed="rId2"/>
          <a:stretch>
            <a:fillRect/>
          </a:stretch>
        </p:blipFill>
        <p:spPr>
          <a:xfrm>
            <a:off x="1527765" y="2062717"/>
            <a:ext cx="4618603" cy="3136605"/>
          </a:xfrm>
          <a:prstGeom prst="rect">
            <a:avLst/>
          </a:prstGeom>
        </p:spPr>
      </p:pic>
      <p:pic>
        <p:nvPicPr>
          <p:cNvPr id="6" name="Picture 5">
            <a:extLst>
              <a:ext uri="{FF2B5EF4-FFF2-40B4-BE49-F238E27FC236}">
                <a16:creationId xmlns:a16="http://schemas.microsoft.com/office/drawing/2014/main" id="{7AEAD666-41D1-78B3-D7FA-E9C5A3D1C2DD}"/>
              </a:ext>
            </a:extLst>
          </p:cNvPr>
          <p:cNvPicPr>
            <a:picLocks noChangeAspect="1"/>
          </p:cNvPicPr>
          <p:nvPr/>
        </p:nvPicPr>
        <p:blipFill>
          <a:blip r:embed="rId3"/>
          <a:stretch>
            <a:fillRect/>
          </a:stretch>
        </p:blipFill>
        <p:spPr>
          <a:xfrm>
            <a:off x="6254048" y="2110895"/>
            <a:ext cx="4304082" cy="3071199"/>
          </a:xfrm>
          <a:prstGeom prst="rect">
            <a:avLst/>
          </a:prstGeom>
        </p:spPr>
      </p:pic>
    </p:spTree>
    <p:extLst>
      <p:ext uri="{BB962C8B-B14F-4D97-AF65-F5344CB8AC3E}">
        <p14:creationId xmlns:p14="http://schemas.microsoft.com/office/powerpoint/2010/main" val="19164694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4E43-C72D-40DA-94BA-4BF82274701D}"/>
              </a:ext>
            </a:extLst>
          </p:cNvPr>
          <p:cNvSpPr txBox="1">
            <a:spLocks/>
          </p:cNvSpPr>
          <p:nvPr/>
        </p:nvSpPr>
        <p:spPr>
          <a:xfrm>
            <a:off x="2690038" y="119093"/>
            <a:ext cx="9350872" cy="9603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b="1" dirty="0">
                <a:solidFill>
                  <a:srgbClr val="7F4F24"/>
                </a:solidFill>
                <a:latin typeface="Cambria" panose="02040503050406030204" pitchFamily="18" charset="0"/>
                <a:ea typeface="Cambria" panose="02040503050406030204" pitchFamily="18" charset="0"/>
              </a:rPr>
              <a:t>N</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hiệt</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kế</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đo</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nhiệt</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độ</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cơ</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thể</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người</a:t>
            </a:r>
            <a:endPar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82D3EEBB-99FA-4B40-991F-B9394A809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2992" y="269410"/>
            <a:ext cx="488975" cy="381020"/>
          </a:xfrm>
          <a:prstGeom prst="rect">
            <a:avLst/>
          </a:prstGeom>
        </p:spPr>
      </p:pic>
      <p:pic>
        <p:nvPicPr>
          <p:cNvPr id="5" name="Picture 2" descr="Nhiệt kế y tế Y học nghệ thuật Clip - Nhiệt kế png tải về - Miễn phí trong  suốt Góc png Tải về.">
            <a:extLst>
              <a:ext uri="{FF2B5EF4-FFF2-40B4-BE49-F238E27FC236}">
                <a16:creationId xmlns:a16="http://schemas.microsoft.com/office/drawing/2014/main" id="{DF93BC9E-EC1C-4F47-89C8-EE928095FC1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333" r="96000">
                        <a14:foregroundMark x1="92667" y1="24783" x2="96000" y2="36957"/>
                        <a14:foregroundMark x1="96000" y1="36957" x2="95000" y2="37391"/>
                        <a14:foregroundMark x1="3889" y1="73696" x2="3889" y2="73696"/>
                        <a14:foregroundMark x1="4222" y1="76957" x2="4222" y2="76957"/>
                        <a14:foregroundMark x1="333" y1="77174" x2="333" y2="77174"/>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2937028" y="2136589"/>
            <a:ext cx="4558934" cy="24445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hiệt độ cơ thể con Người Đo nhiệt độ C - Nhiệt kế png tải về - Miễn phí  trong suốt Dụng Cụ đo png Tải về.">
            <a:extLst>
              <a:ext uri="{FF2B5EF4-FFF2-40B4-BE49-F238E27FC236}">
                <a16:creationId xmlns:a16="http://schemas.microsoft.com/office/drawing/2014/main" id="{819FC637-8197-4D95-BC1D-8148F55B840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111" b="90000" l="8556" r="90000">
                        <a14:foregroundMark x1="85444" y1="8000" x2="85444" y2="8000"/>
                        <a14:foregroundMark x1="82111" y1="7667" x2="82111" y2="7667"/>
                        <a14:foregroundMark x1="89333" y1="14667" x2="89333" y2="14667"/>
                        <a14:foregroundMark x1="83222" y1="6444" x2="83222" y2="6444"/>
                        <a14:foregroundMark x1="81667" y1="7222" x2="81667" y2="7222"/>
                        <a14:foregroundMark x1="9444" y1="86333" x2="9444" y2="86333"/>
                        <a14:foregroundMark x1="8778" y1="88333" x2="8778" y2="88333"/>
                        <a14:foregroundMark x1="8556" y1="86889" x2="8556" y2="86889"/>
                        <a14:foregroundMark x1="74111" y1="16778" x2="74111" y2="16778"/>
                        <a14:foregroundMark x1="78444" y1="10444" x2="51222" y2="48333"/>
                        <a14:foregroundMark x1="77333" y1="24000" x2="64333" y2="32333"/>
                        <a14:foregroundMark x1="83556" y1="7000" x2="83556" y2="7000"/>
                        <a14:foregroundMark x1="84000" y1="8000" x2="84000" y2="8000"/>
                      </a14:backgroundRemoval>
                    </a14:imgEffect>
                  </a14:imgLayer>
                </a14:imgProps>
              </a:ext>
              <a:ext uri="{28A0092B-C50C-407E-A947-70E740481C1C}">
                <a14:useLocalDpi xmlns:a14="http://schemas.microsoft.com/office/drawing/2010/main" val="0"/>
              </a:ext>
            </a:extLst>
          </a:blip>
          <a:srcRect/>
          <a:stretch>
            <a:fillRect/>
          </a:stretch>
        </p:blipFill>
        <p:spPr bwMode="auto">
          <a:xfrm rot="9090705">
            <a:off x="5267520" y="1157811"/>
            <a:ext cx="3740478" cy="47308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Đo Nhiệt độ Cơ Thể, Đo Nhiệt độ Cơ Thể, Vi Rút Corona Mới, Viêm  Phổi Vector và PNG với nền trong suốt để tải xuống miễn phí">
            <a:extLst>
              <a:ext uri="{FF2B5EF4-FFF2-40B4-BE49-F238E27FC236}">
                <a16:creationId xmlns:a16="http://schemas.microsoft.com/office/drawing/2014/main" id="{4CACC1CC-2FBD-44BF-86C5-AAEE3112042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5625" r="92344">
                        <a14:foregroundMark x1="9375" y1="41719" x2="9375" y2="41719"/>
                        <a14:foregroundMark x1="5781" y1="50313" x2="5781" y2="50313"/>
                        <a14:foregroundMark x1="62031" y1="29531" x2="62031" y2="29531"/>
                        <a14:foregroundMark x1="69531" y1="28281" x2="68281" y2="41719"/>
                        <a14:foregroundMark x1="57969" y1="29531" x2="66406" y2="29531"/>
                        <a14:foregroundMark x1="68125" y1="26563" x2="59688" y2="27813"/>
                        <a14:foregroundMark x1="59688" y1="27813" x2="59688" y2="27813"/>
                        <a14:foregroundMark x1="57969" y1="27969" x2="53906" y2="34844"/>
                        <a14:foregroundMark x1="53906" y1="34844" x2="54375" y2="35313"/>
                        <a14:foregroundMark x1="70625" y1="51875" x2="90625" y2="65469"/>
                        <a14:foregroundMark x1="85156" y1="52188" x2="89219" y2="61094"/>
                        <a14:foregroundMark x1="89219" y1="61094" x2="89219" y2="61250"/>
                        <a14:foregroundMark x1="76406" y1="60625" x2="83438" y2="66875"/>
                        <a14:foregroundMark x1="83438" y1="66875" x2="83438" y2="67188"/>
                        <a14:foregroundMark x1="90625" y1="58750" x2="92344" y2="60000"/>
                        <a14:foregroundMark x1="72188" y1="63594" x2="85625" y2="70469"/>
                        <a14:foregroundMark x1="87500" y1="54531" x2="87500" y2="54531"/>
                        <a14:foregroundMark x1="82813" y1="52188" x2="89531" y2="56563"/>
                        <a14:foregroundMark x1="86250" y1="52500" x2="92344" y2="57813"/>
                        <a14:foregroundMark x1="67813" y1="60156" x2="67813" y2="60156"/>
                        <a14:foregroundMark x1="65313" y1="59062" x2="71719" y2="63438"/>
                      </a14:backgroundRemoval>
                    </a14:imgEffect>
                  </a14:imgLayer>
                </a14:imgProps>
              </a:ext>
              <a:ext uri="{28A0092B-C50C-407E-A947-70E740481C1C}">
                <a14:useLocalDpi xmlns:a14="http://schemas.microsoft.com/office/drawing/2010/main" val="0"/>
              </a:ext>
            </a:extLst>
          </a:blip>
          <a:srcRect/>
          <a:stretch>
            <a:fillRect/>
          </a:stretch>
        </p:blipFill>
        <p:spPr bwMode="auto">
          <a:xfrm rot="21284338">
            <a:off x="7503765" y="378740"/>
            <a:ext cx="5947571" cy="61857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8BFF2F6-1BF3-411D-B49D-4F8B69715170}"/>
              </a:ext>
            </a:extLst>
          </p:cNvPr>
          <p:cNvSpPr/>
          <p:nvPr/>
        </p:nvSpPr>
        <p:spPr>
          <a:xfrm>
            <a:off x="441960" y="1747351"/>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ask="http://schemas.microsoft.com/office/drawing/2018/sketchyshape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thủy</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ngân</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
        <p:nvSpPr>
          <p:cNvPr id="9" name="Rectangle 8">
            <a:extLst>
              <a:ext uri="{FF2B5EF4-FFF2-40B4-BE49-F238E27FC236}">
                <a16:creationId xmlns:a16="http://schemas.microsoft.com/office/drawing/2014/main" id="{537F8F0E-00B9-4868-8E10-832404C5743C}"/>
              </a:ext>
            </a:extLst>
          </p:cNvPr>
          <p:cNvSpPr/>
          <p:nvPr/>
        </p:nvSpPr>
        <p:spPr>
          <a:xfrm>
            <a:off x="569265" y="5469190"/>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ask="http://schemas.microsoft.com/office/drawing/2018/sketchyshape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điện</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tử</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
        <p:nvSpPr>
          <p:cNvPr id="7" name="Rectangle 6">
            <a:extLst>
              <a:ext uri="{FF2B5EF4-FFF2-40B4-BE49-F238E27FC236}">
                <a16:creationId xmlns:a16="http://schemas.microsoft.com/office/drawing/2014/main" id="{30383CEB-B847-8307-B7FB-6B4945B7E849}"/>
              </a:ext>
            </a:extLst>
          </p:cNvPr>
          <p:cNvSpPr/>
          <p:nvPr/>
        </p:nvSpPr>
        <p:spPr>
          <a:xfrm>
            <a:off x="7905731" y="5532985"/>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ask="http://schemas.microsoft.com/office/drawing/2018/sketchyshape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hồng</a:t>
            </a:r>
            <a:r>
              <a:rPr kumimoji="0" lang="en-US" sz="3200" b="1" i="0" u="none" strike="noStrike" kern="1200" cap="none" spc="0" normalizeH="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noProof="0" dirty="0" err="1">
                <a:ln>
                  <a:noFill/>
                </a:ln>
                <a:solidFill>
                  <a:prstClr val="white"/>
                </a:solidFill>
                <a:effectLst/>
                <a:uLnTx/>
                <a:uFillTx/>
                <a:latin typeface="UVF TypoSlabserif" panose="02000403050000020004" pitchFamily="2" charset="0"/>
                <a:ea typeface="+mn-ea"/>
                <a:cs typeface="+mn-cs"/>
              </a:rPr>
              <a:t>ngoại</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Tree>
    <p:extLst>
      <p:ext uri="{BB962C8B-B14F-4D97-AF65-F5344CB8AC3E}">
        <p14:creationId xmlns:p14="http://schemas.microsoft.com/office/powerpoint/2010/main" val="20301591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vertical)">
                                      <p:cBhvr>
                                        <p:cTn id="12" dur="500"/>
                                        <p:tgtEl>
                                          <p:spTgt spid="8"/>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vertical)">
                                      <p:cBhvr>
                                        <p:cTn id="22" dur="500"/>
                                        <p:tgtEl>
                                          <p:spTgt spid="9"/>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 calcmode="lin" valueType="num">
                                      <p:cBhvr additive="base">
                                        <p:cTn id="32" dur="500" fill="hold"/>
                                        <p:tgtEl>
                                          <p:spTgt spid="2052"/>
                                        </p:tgtEl>
                                        <p:attrNameLst>
                                          <p:attrName>ppt_x</p:attrName>
                                        </p:attrNameLst>
                                      </p:cBhvr>
                                      <p:tavLst>
                                        <p:tav tm="0">
                                          <p:val>
                                            <p:strVal val="1+#ppt_w/2"/>
                                          </p:val>
                                        </p:tav>
                                        <p:tav tm="100000">
                                          <p:val>
                                            <p:strVal val="#ppt_x"/>
                                          </p:val>
                                        </p:tav>
                                      </p:tavLst>
                                    </p:anim>
                                    <p:anim calcmode="lin" valueType="num">
                                      <p:cBhvr additive="base">
                                        <p:cTn id="33" dur="500" fill="hold"/>
                                        <p:tgtEl>
                                          <p:spTgt spid="2052"/>
                                        </p:tgtEl>
                                        <p:attrNameLst>
                                          <p:attrName>ppt_y</p:attrName>
                                        </p:attrNameLst>
                                      </p:cBhvr>
                                      <p:tavLst>
                                        <p:tav tm="0">
                                          <p:val>
                                            <p:strVal val="#ppt_y"/>
                                          </p:val>
                                        </p:tav>
                                        <p:tav tm="100000">
                                          <p:val>
                                            <p:strVal val="#ppt_y"/>
                                          </p:val>
                                        </p:tav>
                                      </p:tavLst>
                                    </p:anim>
                                  </p:childTnLst>
                                </p:cTn>
                              </p:par>
                              <p:par>
                                <p:cTn id="34" presetID="14" presetClass="entr" presetSubtype="5"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074" name="Picture 2" descr="Ứng dụng Nhiệt kế: Đo nhiệt độ trong nhà, ngoài trời bằng điện thoại | Link  tải free, cách sử dụng">
            <a:extLst>
              <a:ext uri="{FF2B5EF4-FFF2-40B4-BE49-F238E27FC236}">
                <a16:creationId xmlns:a16="http://schemas.microsoft.com/office/drawing/2014/main" id="{188E3456-E728-4687-9E08-766F459A69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834" r="-2" b="13901"/>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704E43-C72D-40DA-94BA-4BF82274701D}"/>
              </a:ext>
            </a:extLst>
          </p:cNvPr>
          <p:cNvSpPr txBox="1">
            <a:spLocks/>
          </p:cNvSpPr>
          <p:nvPr/>
        </p:nvSpPr>
        <p:spPr>
          <a:xfrm>
            <a:off x="6377920" y="4339140"/>
            <a:ext cx="5505814" cy="16904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Nhiệt</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kế</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đo</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nhiệt</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độ</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không</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khí</a:t>
            </a:r>
            <a:endPar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endParaRPr>
          </a:p>
        </p:txBody>
      </p:sp>
      <p:pic>
        <p:nvPicPr>
          <p:cNvPr id="7" name="Picture 4" descr="Nhiệt độ không khí là gì? Hướng dẫn cách đo nhiệt độ không khí chính xác -  KHBVPTR">
            <a:extLst>
              <a:ext uri="{FF2B5EF4-FFF2-40B4-BE49-F238E27FC236}">
                <a16:creationId xmlns:a16="http://schemas.microsoft.com/office/drawing/2014/main" id="{18B42A23-BA48-47A8-BAA1-D2B7B7D82F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6" r="1" b="1"/>
          <a:stretch/>
        </p:blipFill>
        <p:spPr bwMode="auto">
          <a:xfrm>
            <a:off x="7653537" y="-95687"/>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2D3EEBB-99FA-4B40-991F-B9394A8093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702" y="4803324"/>
            <a:ext cx="488975" cy="381020"/>
          </a:xfrm>
          <a:prstGeom prst="rect">
            <a:avLst/>
          </a:prstGeom>
        </p:spPr>
      </p:pic>
      <p:sp>
        <p:nvSpPr>
          <p:cNvPr id="4" name="Rectangle 3">
            <a:extLst>
              <a:ext uri="{FF2B5EF4-FFF2-40B4-BE49-F238E27FC236}">
                <a16:creationId xmlns:a16="http://schemas.microsoft.com/office/drawing/2014/main" id="{806B91F3-A0BD-0136-87DF-96C9B8AABFA8}"/>
              </a:ext>
            </a:extLst>
          </p:cNvPr>
          <p:cNvSpPr/>
          <p:nvPr/>
        </p:nvSpPr>
        <p:spPr>
          <a:xfrm>
            <a:off x="2950958" y="269869"/>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ask="http://schemas.microsoft.com/office/drawing/2018/sketchyshape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rượu</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Tree>
    <p:extLst>
      <p:ext uri="{BB962C8B-B14F-4D97-AF65-F5344CB8AC3E}">
        <p14:creationId xmlns:p14="http://schemas.microsoft.com/office/powerpoint/2010/main" val="7150346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5400" b="1">
                <a:solidFill>
                  <a:prstClr val="white"/>
                </a:solidFill>
                <a:latin typeface="Calibri"/>
              </a:rPr>
              <a:t>Hoạt động  3: Thực hành đo nhiệt độ cơ thể </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3"/>
          <a:stretch>
            <a:fillRect/>
          </a:stretch>
        </p:blipFill>
        <p:spPr>
          <a:xfrm>
            <a:off x="1221023" y="3212276"/>
            <a:ext cx="2969009" cy="3645724"/>
          </a:xfrm>
          <a:prstGeom prst="rect">
            <a:avLst/>
          </a:prstGeom>
        </p:spPr>
      </p:pic>
      <p:pic>
        <p:nvPicPr>
          <p:cNvPr id="5" name="Picture 4" descr="Hình ảnh Đo Nhiệt độ Cơ Thể, Đo Nhiệt độ Cơ Thể, Vi Rút Corona Mới, Viêm  Phổi Vector và PNG với nền trong suốt để tải xuống miễn phí">
            <a:extLst>
              <a:ext uri="{FF2B5EF4-FFF2-40B4-BE49-F238E27FC236}">
                <a16:creationId xmlns:a16="http://schemas.microsoft.com/office/drawing/2014/main" id="{3DB7042A-28DA-F462-6475-91981BBF4C6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5625" r="92344">
                        <a14:foregroundMark x1="9375" y1="41719" x2="9375" y2="41719"/>
                        <a14:foregroundMark x1="5781" y1="50313" x2="5781" y2="50313"/>
                        <a14:foregroundMark x1="62031" y1="29531" x2="62031" y2="29531"/>
                        <a14:foregroundMark x1="69531" y1="28281" x2="68281" y2="41719"/>
                        <a14:foregroundMark x1="57969" y1="29531" x2="66406" y2="29531"/>
                        <a14:foregroundMark x1="68125" y1="26563" x2="59688" y2="27813"/>
                        <a14:foregroundMark x1="59688" y1="27813" x2="59688" y2="27813"/>
                        <a14:foregroundMark x1="57969" y1="27969" x2="53906" y2="34844"/>
                        <a14:foregroundMark x1="53906" y1="34844" x2="54375" y2="35313"/>
                        <a14:foregroundMark x1="70625" y1="51875" x2="90625" y2="65469"/>
                        <a14:foregroundMark x1="85156" y1="52188" x2="89219" y2="61094"/>
                        <a14:foregroundMark x1="89219" y1="61094" x2="89219" y2="61250"/>
                        <a14:foregroundMark x1="76406" y1="60625" x2="83438" y2="66875"/>
                        <a14:foregroundMark x1="83438" y1="66875" x2="83438" y2="67188"/>
                        <a14:foregroundMark x1="90625" y1="58750" x2="92344" y2="60000"/>
                        <a14:foregroundMark x1="72188" y1="63594" x2="85625" y2="70469"/>
                        <a14:foregroundMark x1="87500" y1="54531" x2="87500" y2="54531"/>
                        <a14:foregroundMark x1="82813" y1="52188" x2="89531" y2="56563"/>
                        <a14:foregroundMark x1="86250" y1="52500" x2="92344" y2="57813"/>
                        <a14:foregroundMark x1="67813" y1="60156" x2="67813" y2="60156"/>
                        <a14:foregroundMark x1="65313" y1="59062" x2="71719" y2="63438"/>
                      </a14:backgroundRemoval>
                    </a14:imgEffect>
                  </a14:imgLayer>
                </a14:imgProps>
              </a:ext>
              <a:ext uri="{28A0092B-C50C-407E-A947-70E740481C1C}">
                <a14:useLocalDpi xmlns:a14="http://schemas.microsoft.com/office/drawing/2010/main" val="0"/>
              </a:ext>
            </a:extLst>
          </a:blip>
          <a:srcRect/>
          <a:stretch>
            <a:fillRect/>
          </a:stretch>
        </p:blipFill>
        <p:spPr bwMode="auto">
          <a:xfrm rot="21284338">
            <a:off x="8664713" y="2728950"/>
            <a:ext cx="3810151" cy="396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1437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5149701" y="350561"/>
            <a:ext cx="6854457" cy="2934331"/>
          </a:xfrm>
          <a:custGeom>
            <a:avLst/>
            <a:gdLst>
              <a:gd name="connsiteX0" fmla="*/ -301528 w 6854457"/>
              <a:gd name="connsiteY0" fmla="*/ 2508853 h 2934331"/>
              <a:gd name="connsiteX1" fmla="*/ 252431 w 6854457"/>
              <a:gd name="connsiteY1" fmla="*/ 2019810 h 2934331"/>
              <a:gd name="connsiteX2" fmla="*/ 3088988 w 6854457"/>
              <a:gd name="connsiteY2" fmla="*/ 7162 h 2934331"/>
              <a:gd name="connsiteX3" fmla="*/ 6262324 w 6854457"/>
              <a:gd name="connsiteY3" fmla="*/ 642811 h 2934331"/>
              <a:gd name="connsiteX4" fmla="*/ 3937620 w 6854457"/>
              <a:gd name="connsiteY4" fmla="*/ 2917971 h 2934331"/>
              <a:gd name="connsiteX5" fmla="*/ 967206 w 6854457"/>
              <a:gd name="connsiteY5" fmla="*/ 2488697 h 2934331"/>
              <a:gd name="connsiteX6" fmla="*/ -301528 w 6854457"/>
              <a:gd name="connsiteY6" fmla="*/ 2508853 h 293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4457" h="2934331" fill="none" extrusionOk="0">
                <a:moveTo>
                  <a:pt x="-301528" y="2508853"/>
                </a:moveTo>
                <a:cubicBezTo>
                  <a:pt x="-163105" y="2435259"/>
                  <a:pt x="115998" y="2120917"/>
                  <a:pt x="252431" y="2019810"/>
                </a:cubicBezTo>
                <a:cubicBezTo>
                  <a:pt x="-783512" y="1365271"/>
                  <a:pt x="804442" y="67872"/>
                  <a:pt x="3088988" y="7162"/>
                </a:cubicBezTo>
                <a:cubicBezTo>
                  <a:pt x="4343713" y="-16698"/>
                  <a:pt x="5643454" y="133701"/>
                  <a:pt x="6262324" y="642811"/>
                </a:cubicBezTo>
                <a:cubicBezTo>
                  <a:pt x="7712487" y="1531253"/>
                  <a:pt x="6441362" y="2808410"/>
                  <a:pt x="3937620" y="2917971"/>
                </a:cubicBezTo>
                <a:cubicBezTo>
                  <a:pt x="2867350" y="2977916"/>
                  <a:pt x="1736740" y="2885697"/>
                  <a:pt x="967206" y="2488697"/>
                </a:cubicBezTo>
                <a:cubicBezTo>
                  <a:pt x="728425" y="2491747"/>
                  <a:pt x="-78366" y="2466548"/>
                  <a:pt x="-301528" y="2508853"/>
                </a:cubicBezTo>
                <a:close/>
              </a:path>
              <a:path w="6854457" h="2934331" stroke="0" extrusionOk="0">
                <a:moveTo>
                  <a:pt x="-301528" y="2508853"/>
                </a:moveTo>
                <a:cubicBezTo>
                  <a:pt x="-95736" y="2297149"/>
                  <a:pt x="-22757" y="2239923"/>
                  <a:pt x="252431" y="2019810"/>
                </a:cubicBezTo>
                <a:cubicBezTo>
                  <a:pt x="-742754" y="1071267"/>
                  <a:pt x="792047" y="125285"/>
                  <a:pt x="3088988" y="7162"/>
                </a:cubicBezTo>
                <a:cubicBezTo>
                  <a:pt x="4325138" y="-13119"/>
                  <a:pt x="5511899" y="235144"/>
                  <a:pt x="6262324" y="642811"/>
                </a:cubicBezTo>
                <a:cubicBezTo>
                  <a:pt x="7418146" y="1318143"/>
                  <a:pt x="6456399" y="2746097"/>
                  <a:pt x="3937620" y="2917971"/>
                </a:cubicBezTo>
                <a:cubicBezTo>
                  <a:pt x="2963205" y="3028872"/>
                  <a:pt x="1715463" y="2718221"/>
                  <a:pt x="967206" y="2488697"/>
                </a:cubicBezTo>
                <a:cubicBezTo>
                  <a:pt x="449183" y="2425621"/>
                  <a:pt x="326045" y="2434370"/>
                  <a:pt x="-301528" y="250885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Chuẩn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bị</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1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hồng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ngoại</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1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thủy</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ngân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1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điện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tử</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pic>
        <p:nvPicPr>
          <p:cNvPr id="2" name="Picture 1">
            <a:extLst>
              <a:ext uri="{FF2B5EF4-FFF2-40B4-BE49-F238E27FC236}">
                <a16:creationId xmlns:a16="http://schemas.microsoft.com/office/drawing/2014/main" id="{0E68C201-3044-7F9A-E966-91E6A45639BE}"/>
              </a:ext>
            </a:extLst>
          </p:cNvPr>
          <p:cNvPicPr>
            <a:picLocks noChangeAspect="1"/>
          </p:cNvPicPr>
          <p:nvPr/>
        </p:nvPicPr>
        <p:blipFill>
          <a:blip r:embed="rId2"/>
          <a:stretch>
            <a:fillRect/>
          </a:stretch>
        </p:blipFill>
        <p:spPr>
          <a:xfrm>
            <a:off x="1520456" y="2514734"/>
            <a:ext cx="5015314" cy="3706971"/>
          </a:xfrm>
          <a:prstGeom prst="rect">
            <a:avLst/>
          </a:prstGeom>
        </p:spPr>
      </p:pic>
      <p:sp>
        <p:nvSpPr>
          <p:cNvPr id="3" name="Title 3">
            <a:extLst>
              <a:ext uri="{FF2B5EF4-FFF2-40B4-BE49-F238E27FC236}">
                <a16:creationId xmlns:a16="http://schemas.microsoft.com/office/drawing/2014/main" id="{D0501BEC-605C-4F03-ECAD-9FDE2259FB1A}"/>
              </a:ext>
            </a:extLst>
          </p:cNvPr>
          <p:cNvSpPr txBox="1">
            <a:spLocks/>
          </p:cNvSpPr>
          <p:nvPr/>
        </p:nvSpPr>
        <p:spPr>
          <a:xfrm>
            <a:off x="6230679" y="3476534"/>
            <a:ext cx="5961321" cy="2934331"/>
          </a:xfrm>
          <a:custGeom>
            <a:avLst/>
            <a:gdLst>
              <a:gd name="connsiteX0" fmla="*/ -493419 w 5961321"/>
              <a:gd name="connsiteY0" fmla="*/ 1785834 h 2934331"/>
              <a:gd name="connsiteX1" fmla="*/ 89 w 5961321"/>
              <a:gd name="connsiteY1" fmla="*/ 1455798 h 2934331"/>
              <a:gd name="connsiteX2" fmla="*/ 2914385 w 5961321"/>
              <a:gd name="connsiteY2" fmla="*/ 362 h 2934331"/>
              <a:gd name="connsiteX3" fmla="*/ 5907976 w 5961321"/>
              <a:gd name="connsiteY3" fmla="*/ 1190830 h 2934331"/>
              <a:gd name="connsiteX4" fmla="*/ 3191508 w 5961321"/>
              <a:gd name="connsiteY4" fmla="*/ 2930656 h 2934331"/>
              <a:gd name="connsiteX5" fmla="*/ 208472 w 5961321"/>
              <a:gd name="connsiteY5" fmla="*/ 2006219 h 2934331"/>
              <a:gd name="connsiteX6" fmla="*/ -493419 w 5961321"/>
              <a:gd name="connsiteY6" fmla="*/ 1785834 h 293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1321" h="2934331" fill="none" extrusionOk="0">
                <a:moveTo>
                  <a:pt x="-493419" y="1785834"/>
                </a:moveTo>
                <a:cubicBezTo>
                  <a:pt x="-274758" y="1685437"/>
                  <a:pt x="-165927" y="1543906"/>
                  <a:pt x="89" y="1455798"/>
                </a:cubicBezTo>
                <a:cubicBezTo>
                  <a:pt x="-55777" y="762601"/>
                  <a:pt x="1298138" y="-14593"/>
                  <a:pt x="2914385" y="362"/>
                </a:cubicBezTo>
                <a:cubicBezTo>
                  <a:pt x="4375144" y="23711"/>
                  <a:pt x="5729191" y="417149"/>
                  <a:pt x="5907976" y="1190830"/>
                </a:cubicBezTo>
                <a:cubicBezTo>
                  <a:pt x="6309467" y="2044114"/>
                  <a:pt x="4991279" y="2974774"/>
                  <a:pt x="3191508" y="2930656"/>
                </a:cubicBezTo>
                <a:cubicBezTo>
                  <a:pt x="1922543" y="2963136"/>
                  <a:pt x="685379" y="2684473"/>
                  <a:pt x="208472" y="2006219"/>
                </a:cubicBezTo>
                <a:cubicBezTo>
                  <a:pt x="137710" y="1947523"/>
                  <a:pt x="-197696" y="1905844"/>
                  <a:pt x="-493419" y="1785834"/>
                </a:cubicBezTo>
                <a:close/>
              </a:path>
              <a:path w="5961321" h="2934331" stroke="0" extrusionOk="0">
                <a:moveTo>
                  <a:pt x="-493419" y="1785834"/>
                </a:moveTo>
                <a:cubicBezTo>
                  <a:pt x="-279726" y="1582352"/>
                  <a:pt x="-247373" y="1615944"/>
                  <a:pt x="89" y="1455798"/>
                </a:cubicBezTo>
                <a:cubicBezTo>
                  <a:pt x="-112358" y="624546"/>
                  <a:pt x="1147893" y="200452"/>
                  <a:pt x="2914385" y="362"/>
                </a:cubicBezTo>
                <a:cubicBezTo>
                  <a:pt x="4338575" y="56063"/>
                  <a:pt x="5581476" y="531270"/>
                  <a:pt x="5907976" y="1190830"/>
                </a:cubicBezTo>
                <a:cubicBezTo>
                  <a:pt x="6020920" y="1868059"/>
                  <a:pt x="5049140" y="2833267"/>
                  <a:pt x="3191508" y="2930656"/>
                </a:cubicBezTo>
                <a:cubicBezTo>
                  <a:pt x="2021907" y="3019199"/>
                  <a:pt x="672429" y="2531490"/>
                  <a:pt x="208472" y="2006219"/>
                </a:cubicBezTo>
                <a:cubicBezTo>
                  <a:pt x="-16332" y="1873325"/>
                  <a:pt x="-208670" y="1881797"/>
                  <a:pt x="-493419" y="1785834"/>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8277"/>
                      <a:gd name="adj2" fmla="val 1086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Chia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thành</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3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tổ</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lên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lấy</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dụng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cụ</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để</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tiến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hành</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thực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hiện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thực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hành</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spTree>
    <p:extLst>
      <p:ext uri="{BB962C8B-B14F-4D97-AF65-F5344CB8AC3E}">
        <p14:creationId xmlns:p14="http://schemas.microsoft.com/office/powerpoint/2010/main" val="9202400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0E3B4-35BA-43A5-A325-1AF3C99F62A3}"/>
              </a:ext>
            </a:extLst>
          </p:cNvPr>
          <p:cNvSpPr>
            <a:spLocks noGrp="1"/>
          </p:cNvSpPr>
          <p:nvPr>
            <p:ph type="title" idx="4294967295"/>
          </p:nvPr>
        </p:nvSpPr>
        <p:spPr>
          <a:xfrm>
            <a:off x="925034" y="783883"/>
            <a:ext cx="10845208" cy="1325563"/>
          </a:xfrm>
          <a:prstGeom prst="rect">
            <a:avLst/>
          </a:prstGeom>
        </p:spPr>
        <p:txBody>
          <a:bodyPr/>
          <a:lstStyle/>
          <a:p>
            <a:pPr algn="just"/>
            <a:r>
              <a:rPr lang="en-US" sz="3600" b="1" dirty="0" err="1">
                <a:solidFill>
                  <a:schemeClr val="bg1"/>
                </a:solidFill>
                <a:latin typeface="+mn-lt"/>
              </a:rPr>
              <a:t>Thực</a:t>
            </a:r>
            <a:r>
              <a:rPr lang="en-US" sz="3600" b="1" dirty="0">
                <a:solidFill>
                  <a:schemeClr val="bg1"/>
                </a:solidFill>
                <a:latin typeface="+mn-lt"/>
              </a:rPr>
              <a:t> </a:t>
            </a:r>
            <a:r>
              <a:rPr lang="en-US" sz="3600" b="1" dirty="0" err="1">
                <a:solidFill>
                  <a:schemeClr val="bg1"/>
                </a:solidFill>
                <a:latin typeface="+mn-lt"/>
              </a:rPr>
              <a:t>hành</a:t>
            </a:r>
            <a:r>
              <a:rPr lang="en-US" sz="3600" b="1" dirty="0">
                <a:solidFill>
                  <a:schemeClr val="bg1"/>
                </a:solidFill>
                <a:latin typeface="+mn-lt"/>
              </a:rPr>
              <a:t>: </a:t>
            </a:r>
            <a:r>
              <a:rPr lang="en-US" sz="3600" b="1" dirty="0" err="1">
                <a:solidFill>
                  <a:schemeClr val="accent4">
                    <a:lumMod val="20000"/>
                    <a:lumOff val="80000"/>
                  </a:schemeClr>
                </a:solidFill>
                <a:latin typeface="+mn-lt"/>
              </a:rPr>
              <a:t>Đo</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nhiệt</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độ</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cơ</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thể</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bằng</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nhiệt</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kế</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thủy</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ngân</a:t>
            </a:r>
            <a:endParaRPr lang="en-US" sz="3600" b="1" dirty="0">
              <a:solidFill>
                <a:schemeClr val="accent4">
                  <a:lumMod val="20000"/>
                  <a:lumOff val="80000"/>
                </a:schemeClr>
              </a:solidFill>
              <a:latin typeface="+mn-lt"/>
            </a:endParaRPr>
          </a:p>
        </p:txBody>
      </p:sp>
      <p:sp>
        <p:nvSpPr>
          <p:cNvPr id="6" name="Hộp_Văn_Bản 4">
            <a:extLst>
              <a:ext uri="{FF2B5EF4-FFF2-40B4-BE49-F238E27FC236}">
                <a16:creationId xmlns:a16="http://schemas.microsoft.com/office/drawing/2014/main" id="{51641F69-0B63-41B9-BB75-FEEBE1C30D2A}"/>
              </a:ext>
            </a:extLst>
          </p:cNvPr>
          <p:cNvSpPr txBox="1">
            <a:spLocks noChangeArrowheads="1"/>
          </p:cNvSpPr>
          <p:nvPr/>
        </p:nvSpPr>
        <p:spPr bwMode="auto">
          <a:xfrm>
            <a:off x="653260" y="2174041"/>
            <a:ext cx="9572779" cy="3539430"/>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Bước</a:t>
            </a:r>
            <a:r>
              <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1:</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Vẩy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cho</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thủy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ngân</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tụt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hết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xuống</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bầu</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trước</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khi</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đo</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a:t>
            </a:r>
            <a:endPar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Bước</a:t>
            </a:r>
            <a:r>
              <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2:</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Đặt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bầu</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nhiệt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kế</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vào</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nách</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và</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kẹp</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tay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lại</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để</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giữ</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nhiệt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kế</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a:t>
            </a:r>
            <a:endPar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Bước</a:t>
            </a:r>
            <a:r>
              <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3:</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Bấm</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giờ</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Sau</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3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phút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lấy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ra,đọc</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kết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quả</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a:t>
            </a:r>
            <a:endParaRPr kumimoji="0" lang="en-US" sz="3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charset="0"/>
              <a:buChar char="•"/>
              <a:tabLst/>
              <a:defRPr/>
            </a:pP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L</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ư</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u </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ý</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Khi</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đọc</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nhiệt</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độ</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c</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ần</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nh</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ìn</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m</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ức</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ch</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ất</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l</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ỏng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trong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ống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theo</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ph</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ươ</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vu</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ô</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g</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óc</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v</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ới</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ống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nhi</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ệt</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k</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ế</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a:t>
            </a:r>
          </a:p>
        </p:txBody>
      </p:sp>
      <p:pic>
        <p:nvPicPr>
          <p:cNvPr id="4" name="Picture 2" descr="Nhiệt kế y tế Y học nghệ thuật Clip - Nhiệt kế png tải về - Miễn phí trong  suốt Góc png Tải về.">
            <a:extLst>
              <a:ext uri="{FF2B5EF4-FFF2-40B4-BE49-F238E27FC236}">
                <a16:creationId xmlns:a16="http://schemas.microsoft.com/office/drawing/2014/main" id="{F7398B3B-9920-48E8-ADC2-19764DF3423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333" r="96000">
                        <a14:foregroundMark x1="92667" y1="24783" x2="96000" y2="36957"/>
                        <a14:foregroundMark x1="96000" y1="36957" x2="95000" y2="37391"/>
                        <a14:foregroundMark x1="3889" y1="73696" x2="3889" y2="73696"/>
                        <a14:foregroundMark x1="4222" y1="76957" x2="4222" y2="76957"/>
                        <a14:foregroundMark x1="333" y1="77174" x2="333" y2="77174"/>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8690239" y="2704153"/>
            <a:ext cx="4558934" cy="244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0084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8"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98F28679-09EA-4068-9EF4-8A9409FE113B}"/>
              </a:ext>
            </a:extLst>
          </p:cNvPr>
          <p:cNvSpPr txBox="1">
            <a:spLocks noChangeArrowheads="1"/>
          </p:cNvSpPr>
          <p:nvPr/>
        </p:nvSpPr>
        <p:spPr bwMode="auto">
          <a:xfrm>
            <a:off x="404223" y="2514600"/>
            <a:ext cx="11453504" cy="2554545"/>
          </a:xfrm>
          <a:custGeom>
            <a:avLst/>
            <a:gdLst>
              <a:gd name="connsiteX0" fmla="*/ 0 w 11453504"/>
              <a:gd name="connsiteY0" fmla="*/ 0 h 2554545"/>
              <a:gd name="connsiteX1" fmla="*/ 801745 w 11453504"/>
              <a:gd name="connsiteY1" fmla="*/ 0 h 2554545"/>
              <a:gd name="connsiteX2" fmla="*/ 1603491 w 11453504"/>
              <a:gd name="connsiteY2" fmla="*/ 0 h 2554545"/>
              <a:gd name="connsiteX3" fmla="*/ 2290701 w 11453504"/>
              <a:gd name="connsiteY3" fmla="*/ 0 h 2554545"/>
              <a:gd name="connsiteX4" fmla="*/ 2634306 w 11453504"/>
              <a:gd name="connsiteY4" fmla="*/ 0 h 2554545"/>
              <a:gd name="connsiteX5" fmla="*/ 3206981 w 11453504"/>
              <a:gd name="connsiteY5" fmla="*/ 0 h 2554545"/>
              <a:gd name="connsiteX6" fmla="*/ 3779656 w 11453504"/>
              <a:gd name="connsiteY6" fmla="*/ 0 h 2554545"/>
              <a:gd name="connsiteX7" fmla="*/ 4466867 w 11453504"/>
              <a:gd name="connsiteY7" fmla="*/ 0 h 2554545"/>
              <a:gd name="connsiteX8" fmla="*/ 4810472 w 11453504"/>
              <a:gd name="connsiteY8" fmla="*/ 0 h 2554545"/>
              <a:gd name="connsiteX9" fmla="*/ 5154077 w 11453504"/>
              <a:gd name="connsiteY9" fmla="*/ 0 h 2554545"/>
              <a:gd name="connsiteX10" fmla="*/ 5497682 w 11453504"/>
              <a:gd name="connsiteY10" fmla="*/ 0 h 2554545"/>
              <a:gd name="connsiteX11" fmla="*/ 6070357 w 11453504"/>
              <a:gd name="connsiteY11" fmla="*/ 0 h 2554545"/>
              <a:gd name="connsiteX12" fmla="*/ 6528497 w 11453504"/>
              <a:gd name="connsiteY12" fmla="*/ 0 h 2554545"/>
              <a:gd name="connsiteX13" fmla="*/ 7101172 w 11453504"/>
              <a:gd name="connsiteY13" fmla="*/ 0 h 2554545"/>
              <a:gd name="connsiteX14" fmla="*/ 7559313 w 11453504"/>
              <a:gd name="connsiteY14" fmla="*/ 0 h 2554545"/>
              <a:gd name="connsiteX15" fmla="*/ 8017453 w 11453504"/>
              <a:gd name="connsiteY15" fmla="*/ 0 h 2554545"/>
              <a:gd name="connsiteX16" fmla="*/ 8246523 w 11453504"/>
              <a:gd name="connsiteY16" fmla="*/ 0 h 2554545"/>
              <a:gd name="connsiteX17" fmla="*/ 8590128 w 11453504"/>
              <a:gd name="connsiteY17" fmla="*/ 0 h 2554545"/>
              <a:gd name="connsiteX18" fmla="*/ 8933733 w 11453504"/>
              <a:gd name="connsiteY18" fmla="*/ 0 h 2554545"/>
              <a:gd name="connsiteX19" fmla="*/ 9735478 w 11453504"/>
              <a:gd name="connsiteY19" fmla="*/ 0 h 2554545"/>
              <a:gd name="connsiteX20" fmla="*/ 10193619 w 11453504"/>
              <a:gd name="connsiteY20" fmla="*/ 0 h 2554545"/>
              <a:gd name="connsiteX21" fmla="*/ 10766294 w 11453504"/>
              <a:gd name="connsiteY21" fmla="*/ 0 h 2554545"/>
              <a:gd name="connsiteX22" fmla="*/ 11453504 w 11453504"/>
              <a:gd name="connsiteY22" fmla="*/ 0 h 2554545"/>
              <a:gd name="connsiteX23" fmla="*/ 11453504 w 11453504"/>
              <a:gd name="connsiteY23" fmla="*/ 510909 h 2554545"/>
              <a:gd name="connsiteX24" fmla="*/ 11453504 w 11453504"/>
              <a:gd name="connsiteY24" fmla="*/ 1072909 h 2554545"/>
              <a:gd name="connsiteX25" fmla="*/ 11453504 w 11453504"/>
              <a:gd name="connsiteY25" fmla="*/ 1507182 h 2554545"/>
              <a:gd name="connsiteX26" fmla="*/ 11453504 w 11453504"/>
              <a:gd name="connsiteY26" fmla="*/ 1992545 h 2554545"/>
              <a:gd name="connsiteX27" fmla="*/ 11453504 w 11453504"/>
              <a:gd name="connsiteY27" fmla="*/ 2554545 h 2554545"/>
              <a:gd name="connsiteX28" fmla="*/ 10880829 w 11453504"/>
              <a:gd name="connsiteY28" fmla="*/ 2554545 h 2554545"/>
              <a:gd name="connsiteX29" fmla="*/ 10651759 w 11453504"/>
              <a:gd name="connsiteY29" fmla="*/ 2554545 h 2554545"/>
              <a:gd name="connsiteX30" fmla="*/ 10079084 w 11453504"/>
              <a:gd name="connsiteY30" fmla="*/ 2554545 h 2554545"/>
              <a:gd name="connsiteX31" fmla="*/ 9391873 w 11453504"/>
              <a:gd name="connsiteY31" fmla="*/ 2554545 h 2554545"/>
              <a:gd name="connsiteX32" fmla="*/ 8704663 w 11453504"/>
              <a:gd name="connsiteY32" fmla="*/ 2554545 h 2554545"/>
              <a:gd name="connsiteX33" fmla="*/ 8246523 w 11453504"/>
              <a:gd name="connsiteY33" fmla="*/ 2554545 h 2554545"/>
              <a:gd name="connsiteX34" fmla="*/ 7559313 w 11453504"/>
              <a:gd name="connsiteY34" fmla="*/ 2554545 h 2554545"/>
              <a:gd name="connsiteX35" fmla="*/ 7215708 w 11453504"/>
              <a:gd name="connsiteY35" fmla="*/ 2554545 h 2554545"/>
              <a:gd name="connsiteX36" fmla="*/ 6757567 w 11453504"/>
              <a:gd name="connsiteY36" fmla="*/ 2554545 h 2554545"/>
              <a:gd name="connsiteX37" fmla="*/ 6528497 w 11453504"/>
              <a:gd name="connsiteY37" fmla="*/ 2554545 h 2554545"/>
              <a:gd name="connsiteX38" fmla="*/ 5726752 w 11453504"/>
              <a:gd name="connsiteY38" fmla="*/ 2554545 h 2554545"/>
              <a:gd name="connsiteX39" fmla="*/ 4925007 w 11453504"/>
              <a:gd name="connsiteY39" fmla="*/ 2554545 h 2554545"/>
              <a:gd name="connsiteX40" fmla="*/ 4466867 w 11453504"/>
              <a:gd name="connsiteY40" fmla="*/ 2554545 h 2554545"/>
              <a:gd name="connsiteX41" fmla="*/ 4008726 w 11453504"/>
              <a:gd name="connsiteY41" fmla="*/ 2554545 h 2554545"/>
              <a:gd name="connsiteX42" fmla="*/ 3321516 w 11453504"/>
              <a:gd name="connsiteY42" fmla="*/ 2554545 h 2554545"/>
              <a:gd name="connsiteX43" fmla="*/ 2519771 w 11453504"/>
              <a:gd name="connsiteY43" fmla="*/ 2554545 h 2554545"/>
              <a:gd name="connsiteX44" fmla="*/ 2061631 w 11453504"/>
              <a:gd name="connsiteY44" fmla="*/ 2554545 h 2554545"/>
              <a:gd name="connsiteX45" fmla="*/ 1832561 w 11453504"/>
              <a:gd name="connsiteY45" fmla="*/ 2554545 h 2554545"/>
              <a:gd name="connsiteX46" fmla="*/ 1488956 w 11453504"/>
              <a:gd name="connsiteY46" fmla="*/ 2554545 h 2554545"/>
              <a:gd name="connsiteX47" fmla="*/ 1259885 w 11453504"/>
              <a:gd name="connsiteY47" fmla="*/ 2554545 h 2554545"/>
              <a:gd name="connsiteX48" fmla="*/ 0 w 11453504"/>
              <a:gd name="connsiteY48" fmla="*/ 2554545 h 2554545"/>
              <a:gd name="connsiteX49" fmla="*/ 0 w 11453504"/>
              <a:gd name="connsiteY49" fmla="*/ 2094727 h 2554545"/>
              <a:gd name="connsiteX50" fmla="*/ 0 w 11453504"/>
              <a:gd name="connsiteY50" fmla="*/ 1532727 h 2554545"/>
              <a:gd name="connsiteX51" fmla="*/ 0 w 11453504"/>
              <a:gd name="connsiteY51" fmla="*/ 970727 h 2554545"/>
              <a:gd name="connsiteX52" fmla="*/ 0 w 11453504"/>
              <a:gd name="connsiteY52" fmla="*/ 485364 h 2554545"/>
              <a:gd name="connsiteX53" fmla="*/ 0 w 11453504"/>
              <a:gd name="connsiteY53" fmla="*/ 0 h 25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453504" h="2554545" fill="none" extrusionOk="0">
                <a:moveTo>
                  <a:pt x="0" y="0"/>
                </a:moveTo>
                <a:cubicBezTo>
                  <a:pt x="363763" y="-45057"/>
                  <a:pt x="437853" y="29830"/>
                  <a:pt x="801745" y="0"/>
                </a:cubicBezTo>
                <a:cubicBezTo>
                  <a:pt x="1165638" y="-29830"/>
                  <a:pt x="1229939" y="2738"/>
                  <a:pt x="1603491" y="0"/>
                </a:cubicBezTo>
                <a:cubicBezTo>
                  <a:pt x="1977043" y="-2738"/>
                  <a:pt x="2121508" y="33941"/>
                  <a:pt x="2290701" y="0"/>
                </a:cubicBezTo>
                <a:cubicBezTo>
                  <a:pt x="2459894" y="-33941"/>
                  <a:pt x="2555276" y="13730"/>
                  <a:pt x="2634306" y="0"/>
                </a:cubicBezTo>
                <a:cubicBezTo>
                  <a:pt x="2713337" y="-13730"/>
                  <a:pt x="2926620" y="33509"/>
                  <a:pt x="3206981" y="0"/>
                </a:cubicBezTo>
                <a:cubicBezTo>
                  <a:pt x="3487342" y="-33509"/>
                  <a:pt x="3533388" y="24544"/>
                  <a:pt x="3779656" y="0"/>
                </a:cubicBezTo>
                <a:cubicBezTo>
                  <a:pt x="4025924" y="-24544"/>
                  <a:pt x="4191576" y="21336"/>
                  <a:pt x="4466867" y="0"/>
                </a:cubicBezTo>
                <a:cubicBezTo>
                  <a:pt x="4742158" y="-21336"/>
                  <a:pt x="4736723" y="33771"/>
                  <a:pt x="4810472" y="0"/>
                </a:cubicBezTo>
                <a:cubicBezTo>
                  <a:pt x="4884222" y="-33771"/>
                  <a:pt x="5004591" y="15371"/>
                  <a:pt x="5154077" y="0"/>
                </a:cubicBezTo>
                <a:cubicBezTo>
                  <a:pt x="5303563" y="-15371"/>
                  <a:pt x="5422497" y="12428"/>
                  <a:pt x="5497682" y="0"/>
                </a:cubicBezTo>
                <a:cubicBezTo>
                  <a:pt x="5572868" y="-12428"/>
                  <a:pt x="5932020" y="53489"/>
                  <a:pt x="6070357" y="0"/>
                </a:cubicBezTo>
                <a:cubicBezTo>
                  <a:pt x="6208695" y="-53489"/>
                  <a:pt x="6395086" y="34919"/>
                  <a:pt x="6528497" y="0"/>
                </a:cubicBezTo>
                <a:cubicBezTo>
                  <a:pt x="6661908" y="-34919"/>
                  <a:pt x="6869132" y="31868"/>
                  <a:pt x="7101172" y="0"/>
                </a:cubicBezTo>
                <a:cubicBezTo>
                  <a:pt x="7333212" y="-31868"/>
                  <a:pt x="7466909" y="35707"/>
                  <a:pt x="7559313" y="0"/>
                </a:cubicBezTo>
                <a:cubicBezTo>
                  <a:pt x="7651717" y="-35707"/>
                  <a:pt x="7820885" y="9163"/>
                  <a:pt x="8017453" y="0"/>
                </a:cubicBezTo>
                <a:cubicBezTo>
                  <a:pt x="8214021" y="-9163"/>
                  <a:pt x="8159191" y="9297"/>
                  <a:pt x="8246523" y="0"/>
                </a:cubicBezTo>
                <a:cubicBezTo>
                  <a:pt x="8333855" y="-9297"/>
                  <a:pt x="8450238" y="5756"/>
                  <a:pt x="8590128" y="0"/>
                </a:cubicBezTo>
                <a:cubicBezTo>
                  <a:pt x="8730018" y="-5756"/>
                  <a:pt x="8782575" y="41094"/>
                  <a:pt x="8933733" y="0"/>
                </a:cubicBezTo>
                <a:cubicBezTo>
                  <a:pt x="9084892" y="-41094"/>
                  <a:pt x="9468672" y="89393"/>
                  <a:pt x="9735478" y="0"/>
                </a:cubicBezTo>
                <a:cubicBezTo>
                  <a:pt x="10002284" y="-89393"/>
                  <a:pt x="10033697" y="19015"/>
                  <a:pt x="10193619" y="0"/>
                </a:cubicBezTo>
                <a:cubicBezTo>
                  <a:pt x="10353541" y="-19015"/>
                  <a:pt x="10522759" y="64537"/>
                  <a:pt x="10766294" y="0"/>
                </a:cubicBezTo>
                <a:cubicBezTo>
                  <a:pt x="11009829" y="-64537"/>
                  <a:pt x="11184600" y="69630"/>
                  <a:pt x="11453504" y="0"/>
                </a:cubicBezTo>
                <a:cubicBezTo>
                  <a:pt x="11467414" y="134425"/>
                  <a:pt x="11407515" y="352617"/>
                  <a:pt x="11453504" y="510909"/>
                </a:cubicBezTo>
                <a:cubicBezTo>
                  <a:pt x="11499493" y="669201"/>
                  <a:pt x="11408003" y="909632"/>
                  <a:pt x="11453504" y="1072909"/>
                </a:cubicBezTo>
                <a:cubicBezTo>
                  <a:pt x="11499005" y="1236186"/>
                  <a:pt x="11403048" y="1341151"/>
                  <a:pt x="11453504" y="1507182"/>
                </a:cubicBezTo>
                <a:cubicBezTo>
                  <a:pt x="11503960" y="1673213"/>
                  <a:pt x="11437217" y="1879224"/>
                  <a:pt x="11453504" y="1992545"/>
                </a:cubicBezTo>
                <a:cubicBezTo>
                  <a:pt x="11469791" y="2105866"/>
                  <a:pt x="11421453" y="2373819"/>
                  <a:pt x="11453504" y="2554545"/>
                </a:cubicBezTo>
                <a:cubicBezTo>
                  <a:pt x="11184508" y="2605620"/>
                  <a:pt x="11102969" y="2537952"/>
                  <a:pt x="10880829" y="2554545"/>
                </a:cubicBezTo>
                <a:cubicBezTo>
                  <a:pt x="10658690" y="2571138"/>
                  <a:pt x="10724649" y="2540177"/>
                  <a:pt x="10651759" y="2554545"/>
                </a:cubicBezTo>
                <a:cubicBezTo>
                  <a:pt x="10578869" y="2568913"/>
                  <a:pt x="10299445" y="2518252"/>
                  <a:pt x="10079084" y="2554545"/>
                </a:cubicBezTo>
                <a:cubicBezTo>
                  <a:pt x="9858723" y="2590838"/>
                  <a:pt x="9695171" y="2481023"/>
                  <a:pt x="9391873" y="2554545"/>
                </a:cubicBezTo>
                <a:cubicBezTo>
                  <a:pt x="9088575" y="2628067"/>
                  <a:pt x="8864077" y="2519255"/>
                  <a:pt x="8704663" y="2554545"/>
                </a:cubicBezTo>
                <a:cubicBezTo>
                  <a:pt x="8545249" y="2589835"/>
                  <a:pt x="8390527" y="2527815"/>
                  <a:pt x="8246523" y="2554545"/>
                </a:cubicBezTo>
                <a:cubicBezTo>
                  <a:pt x="8102519" y="2581275"/>
                  <a:pt x="7820381" y="2517350"/>
                  <a:pt x="7559313" y="2554545"/>
                </a:cubicBezTo>
                <a:cubicBezTo>
                  <a:pt x="7298245" y="2591740"/>
                  <a:pt x="7292625" y="2520360"/>
                  <a:pt x="7215708" y="2554545"/>
                </a:cubicBezTo>
                <a:cubicBezTo>
                  <a:pt x="7138792" y="2588730"/>
                  <a:pt x="6927540" y="2513816"/>
                  <a:pt x="6757567" y="2554545"/>
                </a:cubicBezTo>
                <a:cubicBezTo>
                  <a:pt x="6587594" y="2595274"/>
                  <a:pt x="6590082" y="2548047"/>
                  <a:pt x="6528497" y="2554545"/>
                </a:cubicBezTo>
                <a:cubicBezTo>
                  <a:pt x="6466912" y="2561043"/>
                  <a:pt x="6030504" y="2481801"/>
                  <a:pt x="5726752" y="2554545"/>
                </a:cubicBezTo>
                <a:cubicBezTo>
                  <a:pt x="5423000" y="2627289"/>
                  <a:pt x="5181941" y="2518857"/>
                  <a:pt x="4925007" y="2554545"/>
                </a:cubicBezTo>
                <a:cubicBezTo>
                  <a:pt x="4668073" y="2590233"/>
                  <a:pt x="4633409" y="2525613"/>
                  <a:pt x="4466867" y="2554545"/>
                </a:cubicBezTo>
                <a:cubicBezTo>
                  <a:pt x="4300325" y="2583477"/>
                  <a:pt x="4157726" y="2529530"/>
                  <a:pt x="4008726" y="2554545"/>
                </a:cubicBezTo>
                <a:cubicBezTo>
                  <a:pt x="3859726" y="2579560"/>
                  <a:pt x="3595859" y="2526011"/>
                  <a:pt x="3321516" y="2554545"/>
                </a:cubicBezTo>
                <a:cubicBezTo>
                  <a:pt x="3047173" y="2583079"/>
                  <a:pt x="2718652" y="2519614"/>
                  <a:pt x="2519771" y="2554545"/>
                </a:cubicBezTo>
                <a:cubicBezTo>
                  <a:pt x="2320891" y="2589476"/>
                  <a:pt x="2188488" y="2537020"/>
                  <a:pt x="2061631" y="2554545"/>
                </a:cubicBezTo>
                <a:cubicBezTo>
                  <a:pt x="1934774" y="2572070"/>
                  <a:pt x="1937012" y="2541860"/>
                  <a:pt x="1832561" y="2554545"/>
                </a:cubicBezTo>
                <a:cubicBezTo>
                  <a:pt x="1728110" y="2567230"/>
                  <a:pt x="1660287" y="2548221"/>
                  <a:pt x="1488956" y="2554545"/>
                </a:cubicBezTo>
                <a:cubicBezTo>
                  <a:pt x="1317626" y="2560869"/>
                  <a:pt x="1355106" y="2542973"/>
                  <a:pt x="1259885" y="2554545"/>
                </a:cubicBezTo>
                <a:cubicBezTo>
                  <a:pt x="1164664" y="2566117"/>
                  <a:pt x="267679" y="2446719"/>
                  <a:pt x="0" y="2554545"/>
                </a:cubicBezTo>
                <a:cubicBezTo>
                  <a:pt x="-22923" y="2440975"/>
                  <a:pt x="10464" y="2322744"/>
                  <a:pt x="0" y="2094727"/>
                </a:cubicBezTo>
                <a:cubicBezTo>
                  <a:pt x="-10464" y="1866710"/>
                  <a:pt x="16687" y="1757828"/>
                  <a:pt x="0" y="1532727"/>
                </a:cubicBezTo>
                <a:cubicBezTo>
                  <a:pt x="-16687" y="1307626"/>
                  <a:pt x="23285" y="1130103"/>
                  <a:pt x="0" y="970727"/>
                </a:cubicBezTo>
                <a:cubicBezTo>
                  <a:pt x="-23285" y="811351"/>
                  <a:pt x="29363" y="721626"/>
                  <a:pt x="0" y="485364"/>
                </a:cubicBezTo>
                <a:cubicBezTo>
                  <a:pt x="-29363" y="249102"/>
                  <a:pt x="41135" y="211678"/>
                  <a:pt x="0" y="0"/>
                </a:cubicBezTo>
                <a:close/>
              </a:path>
              <a:path w="11453504" h="2554545" stroke="0" extrusionOk="0">
                <a:moveTo>
                  <a:pt x="0" y="0"/>
                </a:moveTo>
                <a:cubicBezTo>
                  <a:pt x="195411" y="-63279"/>
                  <a:pt x="424203" y="56528"/>
                  <a:pt x="572675" y="0"/>
                </a:cubicBezTo>
                <a:cubicBezTo>
                  <a:pt x="721148" y="-56528"/>
                  <a:pt x="971143" y="35361"/>
                  <a:pt x="1259885" y="0"/>
                </a:cubicBezTo>
                <a:cubicBezTo>
                  <a:pt x="1548627" y="-35361"/>
                  <a:pt x="1442137" y="2774"/>
                  <a:pt x="1488956" y="0"/>
                </a:cubicBezTo>
                <a:cubicBezTo>
                  <a:pt x="1535775" y="-2774"/>
                  <a:pt x="1892083" y="40570"/>
                  <a:pt x="2061631" y="0"/>
                </a:cubicBezTo>
                <a:cubicBezTo>
                  <a:pt x="2231179" y="-40570"/>
                  <a:pt x="2401203" y="6231"/>
                  <a:pt x="2519771" y="0"/>
                </a:cubicBezTo>
                <a:cubicBezTo>
                  <a:pt x="2638339" y="-6231"/>
                  <a:pt x="2658084" y="1462"/>
                  <a:pt x="2748841" y="0"/>
                </a:cubicBezTo>
                <a:cubicBezTo>
                  <a:pt x="2839598" y="-1462"/>
                  <a:pt x="2865664" y="12731"/>
                  <a:pt x="2977911" y="0"/>
                </a:cubicBezTo>
                <a:cubicBezTo>
                  <a:pt x="3090158" y="-12731"/>
                  <a:pt x="3121452" y="22193"/>
                  <a:pt x="3206981" y="0"/>
                </a:cubicBezTo>
                <a:cubicBezTo>
                  <a:pt x="3292510" y="-22193"/>
                  <a:pt x="3460072" y="38904"/>
                  <a:pt x="3550586" y="0"/>
                </a:cubicBezTo>
                <a:cubicBezTo>
                  <a:pt x="3641101" y="-38904"/>
                  <a:pt x="3702812" y="7179"/>
                  <a:pt x="3779656" y="0"/>
                </a:cubicBezTo>
                <a:cubicBezTo>
                  <a:pt x="3856500" y="-7179"/>
                  <a:pt x="4106625" y="22418"/>
                  <a:pt x="4352332" y="0"/>
                </a:cubicBezTo>
                <a:cubicBezTo>
                  <a:pt x="4598039" y="-22418"/>
                  <a:pt x="4657614" y="64014"/>
                  <a:pt x="4925007" y="0"/>
                </a:cubicBezTo>
                <a:cubicBezTo>
                  <a:pt x="5192400" y="-64014"/>
                  <a:pt x="5380525" y="38898"/>
                  <a:pt x="5726752" y="0"/>
                </a:cubicBezTo>
                <a:cubicBezTo>
                  <a:pt x="6072980" y="-38898"/>
                  <a:pt x="6155556" y="72505"/>
                  <a:pt x="6528497" y="0"/>
                </a:cubicBezTo>
                <a:cubicBezTo>
                  <a:pt x="6901438" y="-72505"/>
                  <a:pt x="6693094" y="19553"/>
                  <a:pt x="6757567" y="0"/>
                </a:cubicBezTo>
                <a:cubicBezTo>
                  <a:pt x="6822040" y="-19553"/>
                  <a:pt x="7039251" y="10086"/>
                  <a:pt x="7215708" y="0"/>
                </a:cubicBezTo>
                <a:cubicBezTo>
                  <a:pt x="7392165" y="-10086"/>
                  <a:pt x="7463964" y="30560"/>
                  <a:pt x="7673848" y="0"/>
                </a:cubicBezTo>
                <a:cubicBezTo>
                  <a:pt x="7883732" y="-30560"/>
                  <a:pt x="7917838" y="12762"/>
                  <a:pt x="8017453" y="0"/>
                </a:cubicBezTo>
                <a:cubicBezTo>
                  <a:pt x="8117069" y="-12762"/>
                  <a:pt x="8593038" y="93969"/>
                  <a:pt x="8819198" y="0"/>
                </a:cubicBezTo>
                <a:cubicBezTo>
                  <a:pt x="9045358" y="-93969"/>
                  <a:pt x="8979577" y="16186"/>
                  <a:pt x="9048268" y="0"/>
                </a:cubicBezTo>
                <a:cubicBezTo>
                  <a:pt x="9116959" y="-16186"/>
                  <a:pt x="9398732" y="46459"/>
                  <a:pt x="9506408" y="0"/>
                </a:cubicBezTo>
                <a:cubicBezTo>
                  <a:pt x="9614084" y="-46459"/>
                  <a:pt x="9720718" y="35305"/>
                  <a:pt x="9850013" y="0"/>
                </a:cubicBezTo>
                <a:cubicBezTo>
                  <a:pt x="9979308" y="-35305"/>
                  <a:pt x="10329835" y="9952"/>
                  <a:pt x="10537224" y="0"/>
                </a:cubicBezTo>
                <a:cubicBezTo>
                  <a:pt x="10744613" y="-9952"/>
                  <a:pt x="11234018" y="13058"/>
                  <a:pt x="11453504" y="0"/>
                </a:cubicBezTo>
                <a:cubicBezTo>
                  <a:pt x="11502432" y="122449"/>
                  <a:pt x="11437861" y="256228"/>
                  <a:pt x="11453504" y="459818"/>
                </a:cubicBezTo>
                <a:cubicBezTo>
                  <a:pt x="11469147" y="663408"/>
                  <a:pt x="11449233" y="754952"/>
                  <a:pt x="11453504" y="1021818"/>
                </a:cubicBezTo>
                <a:cubicBezTo>
                  <a:pt x="11457775" y="1288684"/>
                  <a:pt x="11406670" y="1354531"/>
                  <a:pt x="11453504" y="1507182"/>
                </a:cubicBezTo>
                <a:cubicBezTo>
                  <a:pt x="11500338" y="1659833"/>
                  <a:pt x="11419125" y="1778917"/>
                  <a:pt x="11453504" y="1992545"/>
                </a:cubicBezTo>
                <a:cubicBezTo>
                  <a:pt x="11487883" y="2206173"/>
                  <a:pt x="11428462" y="2288037"/>
                  <a:pt x="11453504" y="2554545"/>
                </a:cubicBezTo>
                <a:cubicBezTo>
                  <a:pt x="11404356" y="2581911"/>
                  <a:pt x="11290942" y="2547854"/>
                  <a:pt x="11224434" y="2554545"/>
                </a:cubicBezTo>
                <a:cubicBezTo>
                  <a:pt x="11157926" y="2561236"/>
                  <a:pt x="11079414" y="2542342"/>
                  <a:pt x="10995364" y="2554545"/>
                </a:cubicBezTo>
                <a:cubicBezTo>
                  <a:pt x="10911314" y="2566748"/>
                  <a:pt x="10665468" y="2508204"/>
                  <a:pt x="10537224" y="2554545"/>
                </a:cubicBezTo>
                <a:cubicBezTo>
                  <a:pt x="10408980" y="2600886"/>
                  <a:pt x="10303462" y="2554416"/>
                  <a:pt x="10079084" y="2554545"/>
                </a:cubicBezTo>
                <a:cubicBezTo>
                  <a:pt x="9854706" y="2554674"/>
                  <a:pt x="9603742" y="2543522"/>
                  <a:pt x="9391873" y="2554545"/>
                </a:cubicBezTo>
                <a:cubicBezTo>
                  <a:pt x="9180004" y="2565568"/>
                  <a:pt x="8975789" y="2512705"/>
                  <a:pt x="8590128" y="2554545"/>
                </a:cubicBezTo>
                <a:cubicBezTo>
                  <a:pt x="8204468" y="2596385"/>
                  <a:pt x="8468973" y="2544715"/>
                  <a:pt x="8361058" y="2554545"/>
                </a:cubicBezTo>
                <a:cubicBezTo>
                  <a:pt x="8253143" y="2564375"/>
                  <a:pt x="7863201" y="2496199"/>
                  <a:pt x="7673848" y="2554545"/>
                </a:cubicBezTo>
                <a:cubicBezTo>
                  <a:pt x="7484495" y="2612891"/>
                  <a:pt x="7266131" y="2502144"/>
                  <a:pt x="6986637" y="2554545"/>
                </a:cubicBezTo>
                <a:cubicBezTo>
                  <a:pt x="6707143" y="2606946"/>
                  <a:pt x="6630571" y="2527679"/>
                  <a:pt x="6413962" y="2554545"/>
                </a:cubicBezTo>
                <a:cubicBezTo>
                  <a:pt x="6197353" y="2581411"/>
                  <a:pt x="5813037" y="2504547"/>
                  <a:pt x="5612217" y="2554545"/>
                </a:cubicBezTo>
                <a:cubicBezTo>
                  <a:pt x="5411398" y="2604543"/>
                  <a:pt x="5137759" y="2491760"/>
                  <a:pt x="4810472" y="2554545"/>
                </a:cubicBezTo>
                <a:cubicBezTo>
                  <a:pt x="4483186" y="2617330"/>
                  <a:pt x="4285203" y="2499716"/>
                  <a:pt x="4008726" y="2554545"/>
                </a:cubicBezTo>
                <a:cubicBezTo>
                  <a:pt x="3732249" y="2609374"/>
                  <a:pt x="3492194" y="2477647"/>
                  <a:pt x="3321516" y="2554545"/>
                </a:cubicBezTo>
                <a:cubicBezTo>
                  <a:pt x="3150838" y="2631443"/>
                  <a:pt x="2957773" y="2538970"/>
                  <a:pt x="2748841" y="2554545"/>
                </a:cubicBezTo>
                <a:cubicBezTo>
                  <a:pt x="2539910" y="2570120"/>
                  <a:pt x="2250814" y="2512615"/>
                  <a:pt x="2061631" y="2554545"/>
                </a:cubicBezTo>
                <a:cubicBezTo>
                  <a:pt x="1872448" y="2596475"/>
                  <a:pt x="1671845" y="2532939"/>
                  <a:pt x="1488956" y="2554545"/>
                </a:cubicBezTo>
                <a:cubicBezTo>
                  <a:pt x="1306068" y="2576151"/>
                  <a:pt x="1065459" y="2475648"/>
                  <a:pt x="801745" y="2554545"/>
                </a:cubicBezTo>
                <a:cubicBezTo>
                  <a:pt x="538031" y="2633442"/>
                  <a:pt x="372313" y="2511668"/>
                  <a:pt x="0" y="2554545"/>
                </a:cubicBezTo>
                <a:cubicBezTo>
                  <a:pt x="-41395" y="2344168"/>
                  <a:pt x="52337" y="2264436"/>
                  <a:pt x="0" y="2094727"/>
                </a:cubicBezTo>
                <a:cubicBezTo>
                  <a:pt x="-52337" y="1925018"/>
                  <a:pt x="55080" y="1704955"/>
                  <a:pt x="0" y="1532727"/>
                </a:cubicBezTo>
                <a:cubicBezTo>
                  <a:pt x="-55080" y="1360499"/>
                  <a:pt x="12214" y="1225784"/>
                  <a:pt x="0" y="996273"/>
                </a:cubicBezTo>
                <a:cubicBezTo>
                  <a:pt x="-12214" y="766762"/>
                  <a:pt x="17849" y="712110"/>
                  <a:pt x="0" y="485364"/>
                </a:cubicBezTo>
                <a:cubicBezTo>
                  <a:pt x="-17849" y="258618"/>
                  <a:pt x="1537" y="172708"/>
                  <a:pt x="0" y="0"/>
                </a:cubicBezTo>
                <a:close/>
              </a:path>
            </a:pathLst>
          </a:custGeom>
          <a:gradFill flip="none" rotWithShape="1">
            <a:gsLst>
              <a:gs pos="0">
                <a:srgbClr val="70391B">
                  <a:shade val="30000"/>
                  <a:satMod val="115000"/>
                </a:srgbClr>
              </a:gs>
              <a:gs pos="50000">
                <a:srgbClr val="70391B">
                  <a:shade val="67500"/>
                  <a:satMod val="115000"/>
                </a:srgbClr>
              </a:gs>
              <a:gs pos="100000">
                <a:srgbClr val="70391B">
                  <a:shade val="100000"/>
                  <a:satMod val="115000"/>
                </a:srgbClr>
              </a:gs>
            </a:gsLst>
            <a:lin ang="16200000" scaled="1"/>
            <a:tileRect/>
          </a:gradFill>
          <a:ln w="57150">
            <a:solidFill>
              <a:schemeClr val="bg1"/>
            </a:solidFill>
            <a:prstDash val="dashDot"/>
            <a:miter lim="800000"/>
            <a:headEnd/>
            <a:tailEnd/>
            <a:extLst>
              <a:ext uri="{C807C97D-BFC1-408E-A445-0C87EB9F89A2}">
                <ask:lineSketchStyleProps xmlns:ask="http://schemas.microsoft.com/office/drawing/2018/sketchyshapes" sd="196326556">
                  <a:prstGeom prst="rect">
                    <a:avLst/>
                  </a:prstGeom>
                  <ask:type>
                    <ask:lineSketchScribble/>
                  </ask:type>
                </ask:lineSketchStyleProps>
              </a:ext>
            </a:extLst>
          </a:ln>
          <a:effectLst/>
        </p:spPr>
        <p:txBody>
          <a:bodyPr wrap="square">
            <a:spAutoFit/>
          </a:bodyPr>
          <a:lstStyle/>
          <a:p>
            <a:pPr lvl="0" algn="just"/>
            <a:r>
              <a:rPr lang="vi-VN" sz="40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Nhiệt kế thủy ngân sẽ ra kết quả chuẩn và nhưng hơi chậm, nhiệt kế hồng ngoại và điện tử cho ra kết quả chưa chính xác nhưng lại nhanh hơn nhiệt kế hồng ngoại. </a:t>
            </a: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endParaRPr>
          </a:p>
        </p:txBody>
      </p:sp>
      <p:pic>
        <p:nvPicPr>
          <p:cNvPr id="3" name="Picture 2">
            <a:extLst>
              <a:ext uri="{FF2B5EF4-FFF2-40B4-BE49-F238E27FC236}">
                <a16:creationId xmlns:a16="http://schemas.microsoft.com/office/drawing/2014/main" id="{DC86F2FD-9CAC-185C-CF71-8305E84AE504}"/>
              </a:ext>
            </a:extLst>
          </p:cNvPr>
          <p:cNvPicPr>
            <a:picLocks noChangeAspect="1"/>
          </p:cNvPicPr>
          <p:nvPr/>
        </p:nvPicPr>
        <p:blipFill>
          <a:blip r:embed="rId2"/>
          <a:stretch>
            <a:fillRect/>
          </a:stretch>
        </p:blipFill>
        <p:spPr>
          <a:xfrm>
            <a:off x="3810529" y="585855"/>
            <a:ext cx="4145639" cy="1603387"/>
          </a:xfrm>
          <a:prstGeom prst="rect">
            <a:avLst/>
          </a:prstGeom>
        </p:spPr>
      </p:pic>
    </p:spTree>
    <p:extLst>
      <p:ext uri="{BB962C8B-B14F-4D97-AF65-F5344CB8AC3E}">
        <p14:creationId xmlns:p14="http://schemas.microsoft.com/office/powerpoint/2010/main" val="7699708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5400" b="1" dirty="0">
                <a:solidFill>
                  <a:prstClr val="white"/>
                </a:solidFill>
                <a:latin typeface="Calibri"/>
              </a:rPr>
              <a:t>Hoạt động 4: Đo nhiệt độ trong phòng </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3"/>
          <a:stretch>
            <a:fillRect/>
          </a:stretch>
        </p:blipFill>
        <p:spPr>
          <a:xfrm>
            <a:off x="1221023" y="3212276"/>
            <a:ext cx="2969009" cy="3645724"/>
          </a:xfrm>
          <a:prstGeom prst="rect">
            <a:avLst/>
          </a:prstGeom>
        </p:spPr>
      </p:pic>
      <p:pic>
        <p:nvPicPr>
          <p:cNvPr id="2" name="Picture 4" descr="Nhiệt độ không khí là gì? Hướng dẫn cách đo nhiệt độ không khí chính xác -  KHBVPTR">
            <a:extLst>
              <a:ext uri="{FF2B5EF4-FFF2-40B4-BE49-F238E27FC236}">
                <a16:creationId xmlns:a16="http://schemas.microsoft.com/office/drawing/2014/main" id="{EFAE777A-390F-DB29-E253-4609FAE530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16" r="1" b="1"/>
          <a:stretch/>
        </p:blipFill>
        <p:spPr bwMode="auto">
          <a:xfrm>
            <a:off x="8676167" y="3815135"/>
            <a:ext cx="3271284" cy="2794685"/>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2267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E802A57-2BD6-4D43-BC76-5F5B839217C3}"/>
              </a:ext>
            </a:extLst>
          </p:cNvPr>
          <p:cNvSpPr/>
          <p:nvPr/>
        </p:nvSpPr>
        <p:spPr>
          <a:xfrm>
            <a:off x="2912054" y="1654736"/>
            <a:ext cx="7803571" cy="1621864"/>
          </a:xfrm>
          <a:prstGeom prst="roundRect">
            <a:avLst>
              <a:gd name="adj" fmla="val 50000"/>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6FA7D073-52E2-494F-9663-6E43C530AF05}"/>
              </a:ext>
            </a:extLst>
          </p:cNvPr>
          <p:cNvGrpSpPr/>
          <p:nvPr/>
        </p:nvGrpSpPr>
        <p:grpSpPr>
          <a:xfrm>
            <a:off x="2828125" y="1623504"/>
            <a:ext cx="1614228" cy="1830233"/>
            <a:chOff x="3126827" y="5623035"/>
            <a:chExt cx="662151" cy="718130"/>
          </a:xfrm>
          <a:effectLst>
            <a:outerShdw blurRad="50800" dist="38100" dir="8100000" algn="tr" rotWithShape="0">
              <a:prstClr val="black">
                <a:alpha val="40000"/>
              </a:prstClr>
            </a:outerShdw>
          </a:effectLst>
        </p:grpSpPr>
        <p:sp>
          <p:nvSpPr>
            <p:cNvPr id="9" name="Oval 8">
              <a:extLst>
                <a:ext uri="{FF2B5EF4-FFF2-40B4-BE49-F238E27FC236}">
                  <a16:creationId xmlns:a16="http://schemas.microsoft.com/office/drawing/2014/main" id="{4CD064A5-1BE6-434B-A436-1FDEB4136075}"/>
                </a:ext>
              </a:extLst>
            </p:cNvPr>
            <p:cNvSpPr/>
            <p:nvPr/>
          </p:nvSpPr>
          <p:spPr>
            <a:xfrm>
              <a:off x="3126827" y="5623035"/>
              <a:ext cx="662151" cy="662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D8573FCF-8751-42A2-9792-E7B11D8FEBC0}"/>
                </a:ext>
              </a:extLst>
            </p:cNvPr>
            <p:cNvSpPr/>
            <p:nvPr/>
          </p:nvSpPr>
          <p:spPr>
            <a:xfrm rot="2258878">
              <a:off x="3183037" y="6072809"/>
              <a:ext cx="99389" cy="26835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EBC47A54-7517-4FF4-8086-7997324C7A82}"/>
                </a:ext>
              </a:extLst>
            </p:cNvPr>
            <p:cNvSpPr/>
            <p:nvPr/>
          </p:nvSpPr>
          <p:spPr>
            <a:xfrm>
              <a:off x="3203026" y="5697236"/>
              <a:ext cx="509751" cy="509751"/>
            </a:xfrm>
            <a:prstGeom prst="ellipse">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7829F9D2-D249-4A61-A7BA-3E5AB842E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632" y="2044990"/>
            <a:ext cx="997943" cy="777619"/>
          </a:xfrm>
          <a:prstGeom prst="rect">
            <a:avLst/>
          </a:prstGeom>
        </p:spPr>
      </p:pic>
      <p:sp>
        <p:nvSpPr>
          <p:cNvPr id="6" name="Rectangle 5">
            <a:extLst>
              <a:ext uri="{FF2B5EF4-FFF2-40B4-BE49-F238E27FC236}">
                <a16:creationId xmlns:a16="http://schemas.microsoft.com/office/drawing/2014/main" id="{BE1B3076-A183-40F4-B109-D5E71264D35B}"/>
              </a:ext>
            </a:extLst>
          </p:cNvPr>
          <p:cNvSpPr/>
          <p:nvPr/>
        </p:nvSpPr>
        <p:spPr>
          <a:xfrm>
            <a:off x="3526947" y="1937649"/>
            <a:ext cx="8018224"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err="1">
                <a:solidFill>
                  <a:prstClr val="white"/>
                </a:solidFill>
                <a:effectLst>
                  <a:outerShdw blurRad="38100" dist="38100" dir="2700000" algn="tl">
                    <a:srgbClr val="000000">
                      <a:alpha val="43137"/>
                    </a:srgbClr>
                  </a:outerShdw>
                </a:effectLst>
                <a:latin typeface="UTM Thanh Nhac TL" panose="02040603050506020204" pitchFamily="18" charset="0"/>
                <a:ea typeface="UVF Typewriterhand" panose="02000603000000000000" pitchFamily="2" charset="0"/>
                <a:cs typeface="Times New Roman" pitchFamily="18" charset="0"/>
              </a:rPr>
              <a:t>Khởi</a:t>
            </a:r>
            <a:r>
              <a:rPr lang="en-US" sz="6600" b="1" dirty="0">
                <a:solidFill>
                  <a:prstClr val="white"/>
                </a:solidFill>
                <a:effectLst>
                  <a:outerShdw blurRad="38100" dist="38100" dir="2700000" algn="tl">
                    <a:srgbClr val="000000">
                      <a:alpha val="43137"/>
                    </a:srgbClr>
                  </a:outerShdw>
                </a:effectLst>
                <a:latin typeface="UTM Thanh Nhac TL" panose="02040603050506020204" pitchFamily="18" charset="0"/>
                <a:ea typeface="UVF Typewriterhand" panose="02000603000000000000" pitchFamily="2" charset="0"/>
                <a:cs typeface="Times New Roman" pitchFamily="18" charset="0"/>
              </a:rPr>
              <a:t> </a:t>
            </a:r>
            <a:r>
              <a:rPr lang="en-US" sz="6600" b="1" dirty="0" err="1">
                <a:solidFill>
                  <a:prstClr val="white"/>
                </a:solidFill>
                <a:effectLst>
                  <a:outerShdw blurRad="38100" dist="38100" dir="2700000" algn="tl">
                    <a:srgbClr val="000000">
                      <a:alpha val="43137"/>
                    </a:srgbClr>
                  </a:outerShdw>
                </a:effectLst>
                <a:latin typeface="UTM Thanh Nhac TL" panose="02040603050506020204" pitchFamily="18" charset="0"/>
                <a:ea typeface="UVF Typewriterhand" panose="02000603000000000000" pitchFamily="2" charset="0"/>
                <a:cs typeface="Times New Roman" pitchFamily="18" charset="0"/>
              </a:rPr>
              <a:t>động</a:t>
            </a:r>
            <a:endPar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Thanh Nhac TL" panose="02040603050506020204" pitchFamily="18" charset="0"/>
              <a:ea typeface="UVF Typewriterhand" panose="02000603000000000000" pitchFamily="2" charset="0"/>
              <a:cs typeface="Times New Roman" pitchFamily="18" charset="0"/>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spTree>
    <p:extLst>
      <p:ext uri="{BB962C8B-B14F-4D97-AF65-F5344CB8AC3E}">
        <p14:creationId xmlns:p14="http://schemas.microsoft.com/office/powerpoint/2010/main" val="30057376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EB60F33-69F4-380D-FFFF-B3EC5CF60FF8}"/>
              </a:ext>
            </a:extLst>
          </p:cNvPr>
          <p:cNvSpPr txBox="1">
            <a:spLocks/>
          </p:cNvSpPr>
          <p:nvPr/>
        </p:nvSpPr>
        <p:spPr>
          <a:xfrm>
            <a:off x="5149701" y="701122"/>
            <a:ext cx="6439787" cy="2233208"/>
          </a:xfrm>
          <a:custGeom>
            <a:avLst/>
            <a:gdLst>
              <a:gd name="connsiteX0" fmla="*/ -283286 w 6439787"/>
              <a:gd name="connsiteY0" fmla="*/ 1909393 h 2233208"/>
              <a:gd name="connsiteX1" fmla="*/ 237160 w 6439787"/>
              <a:gd name="connsiteY1" fmla="*/ 1537201 h 2233208"/>
              <a:gd name="connsiteX2" fmla="*/ 3010007 w 6439787"/>
              <a:gd name="connsiteY2" fmla="*/ 2375 h 2233208"/>
              <a:gd name="connsiteX3" fmla="*/ 5879840 w 6439787"/>
              <a:gd name="connsiteY3" fmla="*/ 487367 h 2233208"/>
              <a:gd name="connsiteX4" fmla="*/ 3537479 w 6439787"/>
              <a:gd name="connsiteY4" fmla="*/ 2227764 h 2233208"/>
              <a:gd name="connsiteX5" fmla="*/ 908694 w 6439787"/>
              <a:gd name="connsiteY5" fmla="*/ 1894053 h 2233208"/>
              <a:gd name="connsiteX6" fmla="*/ -283286 w 6439787"/>
              <a:gd name="connsiteY6" fmla="*/ 1909393 h 223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9787" h="2233208" fill="none" extrusionOk="0">
                <a:moveTo>
                  <a:pt x="-283286" y="1909393"/>
                </a:moveTo>
                <a:cubicBezTo>
                  <a:pt x="-131674" y="1794546"/>
                  <a:pt x="168338" y="1624417"/>
                  <a:pt x="237160" y="1537201"/>
                </a:cubicBezTo>
                <a:cubicBezTo>
                  <a:pt x="-624603" y="881708"/>
                  <a:pt x="797582" y="-74115"/>
                  <a:pt x="3010007" y="2375"/>
                </a:cubicBezTo>
                <a:cubicBezTo>
                  <a:pt x="4167699" y="105509"/>
                  <a:pt x="5345408" y="81529"/>
                  <a:pt x="5879840" y="487367"/>
                </a:cubicBezTo>
                <a:cubicBezTo>
                  <a:pt x="7491742" y="1151262"/>
                  <a:pt x="6010105" y="2376682"/>
                  <a:pt x="3537479" y="2227764"/>
                </a:cubicBezTo>
                <a:cubicBezTo>
                  <a:pt x="2682223" y="2206866"/>
                  <a:pt x="1592020" y="2166828"/>
                  <a:pt x="908694" y="1894053"/>
                </a:cubicBezTo>
                <a:cubicBezTo>
                  <a:pt x="672382" y="1905590"/>
                  <a:pt x="-140473" y="1821512"/>
                  <a:pt x="-283286" y="1909393"/>
                </a:cubicBezTo>
                <a:close/>
              </a:path>
              <a:path w="6439787" h="2233208" stroke="0" extrusionOk="0">
                <a:moveTo>
                  <a:pt x="-283286" y="1909393"/>
                </a:moveTo>
                <a:cubicBezTo>
                  <a:pt x="-112476" y="1801298"/>
                  <a:pt x="88817" y="1610707"/>
                  <a:pt x="237160" y="1537201"/>
                </a:cubicBezTo>
                <a:cubicBezTo>
                  <a:pt x="-739889" y="785892"/>
                  <a:pt x="628372" y="274475"/>
                  <a:pt x="3010007" y="2375"/>
                </a:cubicBezTo>
                <a:cubicBezTo>
                  <a:pt x="4117978" y="44730"/>
                  <a:pt x="5138462" y="243786"/>
                  <a:pt x="5879840" y="487367"/>
                </a:cubicBezTo>
                <a:cubicBezTo>
                  <a:pt x="7064486" y="1026870"/>
                  <a:pt x="6066409" y="2099677"/>
                  <a:pt x="3537479" y="2227764"/>
                </a:cubicBezTo>
                <a:cubicBezTo>
                  <a:pt x="2579703" y="2267895"/>
                  <a:pt x="1565626" y="2004226"/>
                  <a:pt x="908694" y="1894053"/>
                </a:cubicBezTo>
                <a:cubicBezTo>
                  <a:pt x="591482" y="1838580"/>
                  <a:pt x="-24048" y="1831070"/>
                  <a:pt x="-283286" y="190939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Chuẩn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bị</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dụng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cụ</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thí</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nghiệm</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3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đo</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không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khí</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pic>
        <p:nvPicPr>
          <p:cNvPr id="3" name="Picture 2">
            <a:extLst>
              <a:ext uri="{FF2B5EF4-FFF2-40B4-BE49-F238E27FC236}">
                <a16:creationId xmlns:a16="http://schemas.microsoft.com/office/drawing/2014/main" id="{2BFCFC85-CDBB-0966-8F21-2BA55E121364}"/>
              </a:ext>
            </a:extLst>
          </p:cNvPr>
          <p:cNvPicPr>
            <a:picLocks noChangeAspect="1"/>
          </p:cNvPicPr>
          <p:nvPr/>
        </p:nvPicPr>
        <p:blipFill>
          <a:blip r:embed="rId2"/>
          <a:stretch>
            <a:fillRect/>
          </a:stretch>
        </p:blipFill>
        <p:spPr>
          <a:xfrm>
            <a:off x="978196" y="2557264"/>
            <a:ext cx="5015314" cy="3706971"/>
          </a:xfrm>
          <a:prstGeom prst="rect">
            <a:avLst/>
          </a:prstGeom>
        </p:spPr>
      </p:pic>
      <p:sp>
        <p:nvSpPr>
          <p:cNvPr id="4" name="Title 3">
            <a:extLst>
              <a:ext uri="{FF2B5EF4-FFF2-40B4-BE49-F238E27FC236}">
                <a16:creationId xmlns:a16="http://schemas.microsoft.com/office/drawing/2014/main" id="{90073B0A-AB86-E9F9-6123-B20D950511FF}"/>
              </a:ext>
            </a:extLst>
          </p:cNvPr>
          <p:cNvSpPr txBox="1">
            <a:spLocks/>
          </p:cNvSpPr>
          <p:nvPr/>
        </p:nvSpPr>
        <p:spPr>
          <a:xfrm>
            <a:off x="5915246" y="3327364"/>
            <a:ext cx="6099546" cy="2233208"/>
          </a:xfrm>
          <a:custGeom>
            <a:avLst/>
            <a:gdLst>
              <a:gd name="connsiteX0" fmla="*/ -268319 w 6099546"/>
              <a:gd name="connsiteY0" fmla="*/ 1909393 h 2233208"/>
              <a:gd name="connsiteX1" fmla="*/ 224630 w 6099546"/>
              <a:gd name="connsiteY1" fmla="*/ 1537201 h 2233208"/>
              <a:gd name="connsiteX2" fmla="*/ 2828477 w 6099546"/>
              <a:gd name="connsiteY2" fmla="*/ 2944 h 2233208"/>
              <a:gd name="connsiteX3" fmla="*/ 5569957 w 6099546"/>
              <a:gd name="connsiteY3" fmla="*/ 487783 h 2233208"/>
              <a:gd name="connsiteX4" fmla="*/ 3384464 w 6099546"/>
              <a:gd name="connsiteY4" fmla="*/ 2226465 h 2233208"/>
              <a:gd name="connsiteX5" fmla="*/ 860684 w 6099546"/>
              <a:gd name="connsiteY5" fmla="*/ 1894054 h 2233208"/>
              <a:gd name="connsiteX6" fmla="*/ -268319 w 6099546"/>
              <a:gd name="connsiteY6" fmla="*/ 1909393 h 223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9546" h="2233208" fill="none" extrusionOk="0">
                <a:moveTo>
                  <a:pt x="-268319" y="1909393"/>
                </a:moveTo>
                <a:cubicBezTo>
                  <a:pt x="-150287" y="1756683"/>
                  <a:pt x="9866" y="1644671"/>
                  <a:pt x="224630" y="1537201"/>
                </a:cubicBezTo>
                <a:cubicBezTo>
                  <a:pt x="-697422" y="1042223"/>
                  <a:pt x="749018" y="-27092"/>
                  <a:pt x="2828477" y="2944"/>
                </a:cubicBezTo>
                <a:cubicBezTo>
                  <a:pt x="3922004" y="28961"/>
                  <a:pt x="5060043" y="82951"/>
                  <a:pt x="5569957" y="487783"/>
                </a:cubicBezTo>
                <a:cubicBezTo>
                  <a:pt x="6899723" y="1178280"/>
                  <a:pt x="5704244" y="2330968"/>
                  <a:pt x="3384464" y="2226465"/>
                </a:cubicBezTo>
                <a:cubicBezTo>
                  <a:pt x="2507912" y="2237596"/>
                  <a:pt x="1515648" y="2214249"/>
                  <a:pt x="860684" y="1894054"/>
                </a:cubicBezTo>
                <a:cubicBezTo>
                  <a:pt x="627171" y="1832856"/>
                  <a:pt x="-9267" y="1910113"/>
                  <a:pt x="-268319" y="1909393"/>
                </a:cubicBezTo>
                <a:close/>
              </a:path>
              <a:path w="6099546" h="2233208" stroke="0" extrusionOk="0">
                <a:moveTo>
                  <a:pt x="-268319" y="1909393"/>
                </a:moveTo>
                <a:cubicBezTo>
                  <a:pt x="-10755" y="1767866"/>
                  <a:pt x="147892" y="1555851"/>
                  <a:pt x="224630" y="1537201"/>
                </a:cubicBezTo>
                <a:cubicBezTo>
                  <a:pt x="-579450" y="827445"/>
                  <a:pt x="721192" y="106742"/>
                  <a:pt x="2828477" y="2944"/>
                </a:cubicBezTo>
                <a:cubicBezTo>
                  <a:pt x="3893996" y="19282"/>
                  <a:pt x="4890432" y="214614"/>
                  <a:pt x="5569957" y="487783"/>
                </a:cubicBezTo>
                <a:cubicBezTo>
                  <a:pt x="6792981" y="1123452"/>
                  <a:pt x="5880959" y="2036656"/>
                  <a:pt x="3384464" y="2226465"/>
                </a:cubicBezTo>
                <a:cubicBezTo>
                  <a:pt x="2527050" y="2290970"/>
                  <a:pt x="1496020" y="2038476"/>
                  <a:pt x="860684" y="1894054"/>
                </a:cubicBezTo>
                <a:cubicBezTo>
                  <a:pt x="629672" y="1901292"/>
                  <a:pt x="161782" y="1903698"/>
                  <a:pt x="-268319" y="190939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3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bạn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lên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thực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hiện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đo</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độ</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trong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phòng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lớp</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học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spTree>
    <p:extLst>
      <p:ext uri="{BB962C8B-B14F-4D97-AF65-F5344CB8AC3E}">
        <p14:creationId xmlns:p14="http://schemas.microsoft.com/office/powerpoint/2010/main" val="6866181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5149701" y="350561"/>
            <a:ext cx="6854457" cy="2934331"/>
          </a:xfrm>
          <a:custGeom>
            <a:avLst/>
            <a:gdLst>
              <a:gd name="connsiteX0" fmla="*/ -301528 w 6854457"/>
              <a:gd name="connsiteY0" fmla="*/ 2508853 h 2934331"/>
              <a:gd name="connsiteX1" fmla="*/ 252431 w 6854457"/>
              <a:gd name="connsiteY1" fmla="*/ 2019810 h 2934331"/>
              <a:gd name="connsiteX2" fmla="*/ 3088988 w 6854457"/>
              <a:gd name="connsiteY2" fmla="*/ 7162 h 2934331"/>
              <a:gd name="connsiteX3" fmla="*/ 6262324 w 6854457"/>
              <a:gd name="connsiteY3" fmla="*/ 642811 h 2934331"/>
              <a:gd name="connsiteX4" fmla="*/ 3937620 w 6854457"/>
              <a:gd name="connsiteY4" fmla="*/ 2917971 h 2934331"/>
              <a:gd name="connsiteX5" fmla="*/ 967206 w 6854457"/>
              <a:gd name="connsiteY5" fmla="*/ 2488697 h 2934331"/>
              <a:gd name="connsiteX6" fmla="*/ -301528 w 6854457"/>
              <a:gd name="connsiteY6" fmla="*/ 2508853 h 293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4457" h="2934331" fill="none" extrusionOk="0">
                <a:moveTo>
                  <a:pt x="-301528" y="2508853"/>
                </a:moveTo>
                <a:cubicBezTo>
                  <a:pt x="-163105" y="2435259"/>
                  <a:pt x="115998" y="2120917"/>
                  <a:pt x="252431" y="2019810"/>
                </a:cubicBezTo>
                <a:cubicBezTo>
                  <a:pt x="-783512" y="1365271"/>
                  <a:pt x="804442" y="67872"/>
                  <a:pt x="3088988" y="7162"/>
                </a:cubicBezTo>
                <a:cubicBezTo>
                  <a:pt x="4343713" y="-16698"/>
                  <a:pt x="5643454" y="133701"/>
                  <a:pt x="6262324" y="642811"/>
                </a:cubicBezTo>
                <a:cubicBezTo>
                  <a:pt x="7712487" y="1531253"/>
                  <a:pt x="6441362" y="2808410"/>
                  <a:pt x="3937620" y="2917971"/>
                </a:cubicBezTo>
                <a:cubicBezTo>
                  <a:pt x="2867350" y="2977916"/>
                  <a:pt x="1736740" y="2885697"/>
                  <a:pt x="967206" y="2488697"/>
                </a:cubicBezTo>
                <a:cubicBezTo>
                  <a:pt x="728425" y="2491747"/>
                  <a:pt x="-78366" y="2466548"/>
                  <a:pt x="-301528" y="2508853"/>
                </a:cubicBezTo>
                <a:close/>
              </a:path>
              <a:path w="6854457" h="2934331" stroke="0" extrusionOk="0">
                <a:moveTo>
                  <a:pt x="-301528" y="2508853"/>
                </a:moveTo>
                <a:cubicBezTo>
                  <a:pt x="-95736" y="2297149"/>
                  <a:pt x="-22757" y="2239923"/>
                  <a:pt x="252431" y="2019810"/>
                </a:cubicBezTo>
                <a:cubicBezTo>
                  <a:pt x="-742754" y="1071267"/>
                  <a:pt x="792047" y="125285"/>
                  <a:pt x="3088988" y="7162"/>
                </a:cubicBezTo>
                <a:cubicBezTo>
                  <a:pt x="4325138" y="-13119"/>
                  <a:pt x="5511899" y="235144"/>
                  <a:pt x="6262324" y="642811"/>
                </a:cubicBezTo>
                <a:cubicBezTo>
                  <a:pt x="7418146" y="1318143"/>
                  <a:pt x="6456399" y="2746097"/>
                  <a:pt x="3937620" y="2917971"/>
                </a:cubicBezTo>
                <a:cubicBezTo>
                  <a:pt x="2963205" y="3028872"/>
                  <a:pt x="1715463" y="2718221"/>
                  <a:pt x="967206" y="2488697"/>
                </a:cubicBezTo>
                <a:cubicBezTo>
                  <a:pt x="449183" y="2425621"/>
                  <a:pt x="326045" y="2434370"/>
                  <a:pt x="-301528" y="250885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vi-VN" sz="3600" b="1">
                <a:solidFill>
                  <a:srgbClr val="002060"/>
                </a:solidFill>
                <a:effectLst>
                  <a:outerShdw blurRad="38100" dist="38100" dir="2700000" algn="tl">
                    <a:srgbClr val="000000">
                      <a:alpha val="43137"/>
                    </a:srgbClr>
                  </a:outerShdw>
                </a:effectLst>
                <a:latin typeface="Calibri"/>
                <a:cs typeface="#9Slide03 Arima Madurai Black" panose="00000A00000000000000" pitchFamily="2" charset="0"/>
              </a:rPr>
              <a:t>Nhiệt độ trong phòng học là bao nhiêu thì an toàn cho sức khỏe con người?</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9Slide03 Arima Madurai Black" panose="00000A00000000000000" pitchFamily="2" charset="0"/>
            </a:endParaRPr>
          </a:p>
        </p:txBody>
      </p:sp>
      <p:pic>
        <p:nvPicPr>
          <p:cNvPr id="2" name="Picture 1">
            <a:extLst>
              <a:ext uri="{FF2B5EF4-FFF2-40B4-BE49-F238E27FC236}">
                <a16:creationId xmlns:a16="http://schemas.microsoft.com/office/drawing/2014/main" id="{0E68C201-3044-7F9A-E966-91E6A45639BE}"/>
              </a:ext>
            </a:extLst>
          </p:cNvPr>
          <p:cNvPicPr>
            <a:picLocks noChangeAspect="1"/>
          </p:cNvPicPr>
          <p:nvPr/>
        </p:nvPicPr>
        <p:blipFill>
          <a:blip r:embed="rId2"/>
          <a:stretch>
            <a:fillRect/>
          </a:stretch>
        </p:blipFill>
        <p:spPr>
          <a:xfrm>
            <a:off x="723014" y="2562446"/>
            <a:ext cx="4663055" cy="3446606"/>
          </a:xfrm>
          <a:prstGeom prst="rect">
            <a:avLst/>
          </a:prstGeom>
        </p:spPr>
      </p:pic>
      <p:sp>
        <p:nvSpPr>
          <p:cNvPr id="4" name="Text Box 18">
            <a:extLst>
              <a:ext uri="{FF2B5EF4-FFF2-40B4-BE49-F238E27FC236}">
                <a16:creationId xmlns:a16="http://schemas.microsoft.com/office/drawing/2014/main" id="{DEA07183-1474-FD7D-EF5E-1A25196F936D}"/>
              </a:ext>
            </a:extLst>
          </p:cNvPr>
          <p:cNvSpPr txBox="1">
            <a:spLocks noChangeArrowheads="1"/>
          </p:cNvSpPr>
          <p:nvPr/>
        </p:nvSpPr>
        <p:spPr bwMode="auto">
          <a:xfrm>
            <a:off x="5209952" y="3387587"/>
            <a:ext cx="6892081" cy="2776895"/>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nl-NL" sz="4000" b="1" i="1" dirty="0">
                <a:ea typeface="Times New Roman" panose="02020603050405020304" pitchFamily="18" charset="0"/>
              </a:rPr>
              <a:t>Nhiệt độ trong phòng học phù hợp từ 21</a:t>
            </a:r>
            <a:r>
              <a:rPr lang="nl-NL" sz="4000" b="1" i="1" baseline="30000" dirty="0">
                <a:ea typeface="Times New Roman" panose="02020603050405020304" pitchFamily="18" charset="0"/>
              </a:rPr>
              <a:t>0</a:t>
            </a:r>
            <a:r>
              <a:rPr lang="nl-NL" sz="4000" b="1" i="1" dirty="0">
                <a:ea typeface="Times New Roman" panose="02020603050405020304" pitchFamily="18" charset="0"/>
              </a:rPr>
              <a:t>C – 25 </a:t>
            </a:r>
            <a:r>
              <a:rPr lang="nl-NL" sz="4000" b="1" i="1" baseline="30000" dirty="0">
                <a:ea typeface="Times New Roman" panose="02020603050405020304" pitchFamily="18" charset="0"/>
              </a:rPr>
              <a:t>0</a:t>
            </a:r>
            <a:r>
              <a:rPr lang="nl-NL" sz="4000" b="1" i="1" dirty="0">
                <a:ea typeface="Times New Roman" panose="02020603050405020304" pitchFamily="18" charset="0"/>
              </a:rPr>
              <a:t>C để tránh tình trạng mệt mỏi, buồn ngủ, mất tập trung.</a:t>
            </a:r>
            <a:endParaRPr lang="en-US" altLang="en-US" sz="4000" b="1" dirty="0">
              <a:solidFill>
                <a:srgbClr val="00B050"/>
              </a:solidFill>
            </a:endParaRPr>
          </a:p>
        </p:txBody>
      </p:sp>
    </p:spTree>
    <p:extLst>
      <p:ext uri="{BB962C8B-B14F-4D97-AF65-F5344CB8AC3E}">
        <p14:creationId xmlns:p14="http://schemas.microsoft.com/office/powerpoint/2010/main" val="9225287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586B1-8A40-3052-2380-827F7A97A5F7}"/>
              </a:ext>
            </a:extLst>
          </p:cNvPr>
          <p:cNvGrpSpPr/>
          <p:nvPr/>
        </p:nvGrpSpPr>
        <p:grpSpPr>
          <a:xfrm>
            <a:off x="1466742" y="1018426"/>
            <a:ext cx="8725221" cy="1190517"/>
            <a:chOff x="761086" y="2540001"/>
            <a:chExt cx="10520907" cy="1949367"/>
          </a:xfrm>
        </p:grpSpPr>
        <p:grpSp>
          <p:nvGrpSpPr>
            <p:cNvPr id="5" name="Group 4">
              <a:extLst>
                <a:ext uri="{FF2B5EF4-FFF2-40B4-BE49-F238E27FC236}">
                  <a16:creationId xmlns:a16="http://schemas.microsoft.com/office/drawing/2014/main" id="{3B38D22B-AF19-877A-CDBB-1EEFDFF7BA60}"/>
                </a:ext>
              </a:extLst>
            </p:cNvPr>
            <p:cNvGrpSpPr/>
            <p:nvPr/>
          </p:nvGrpSpPr>
          <p:grpSpPr>
            <a:xfrm>
              <a:off x="1062408" y="2540001"/>
              <a:ext cx="10219585" cy="1949367"/>
              <a:chOff x="986208" y="774700"/>
              <a:chExt cx="10219585" cy="5533688"/>
            </a:xfrm>
          </p:grpSpPr>
          <p:grpSp>
            <p:nvGrpSpPr>
              <p:cNvPr id="8" name="Group 7">
                <a:extLst>
                  <a:ext uri="{FF2B5EF4-FFF2-40B4-BE49-F238E27FC236}">
                    <a16:creationId xmlns:a16="http://schemas.microsoft.com/office/drawing/2014/main" id="{2A7251CD-99E6-384B-396F-71998E4F6479}"/>
                  </a:ext>
                </a:extLst>
              </p:cNvPr>
              <p:cNvGrpSpPr/>
              <p:nvPr/>
            </p:nvGrpSpPr>
            <p:grpSpPr>
              <a:xfrm>
                <a:off x="986208" y="774700"/>
                <a:ext cx="10219585" cy="5533688"/>
                <a:chOff x="986208" y="774700"/>
                <a:chExt cx="10219585" cy="5533688"/>
              </a:xfrm>
            </p:grpSpPr>
            <p:sp>
              <p:nvSpPr>
                <p:cNvPr id="10" name="Rectangle: Rounded Corners 9">
                  <a:extLst>
                    <a:ext uri="{FF2B5EF4-FFF2-40B4-BE49-F238E27FC236}">
                      <a16:creationId xmlns:a16="http://schemas.microsoft.com/office/drawing/2014/main" id="{A49A5D53-C14F-B693-B02B-F91034825457}"/>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BCFD67C-EB24-1640-ED91-DC07A179AD9B}"/>
                    </a:ext>
                  </a:extLst>
                </p:cNvPr>
                <p:cNvSpPr/>
                <p:nvPr/>
              </p:nvSpPr>
              <p:spPr>
                <a:xfrm>
                  <a:off x="1161143" y="957492"/>
                  <a:ext cx="9869714" cy="49430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9" name="标题 1">
                <a:extLst>
                  <a:ext uri="{FF2B5EF4-FFF2-40B4-BE49-F238E27FC236}">
                    <a16:creationId xmlns:a16="http://schemas.microsoft.com/office/drawing/2014/main" id="{0328CAEA-384E-B0B1-2C9F-2B36ABE71E2D}"/>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6" name="Picture 2" descr="Dấu chấm hỏi png | PNGEgg">
              <a:extLst>
                <a:ext uri="{FF2B5EF4-FFF2-40B4-BE49-F238E27FC236}">
                  <a16:creationId xmlns:a16="http://schemas.microsoft.com/office/drawing/2014/main" id="{6C294E72-3352-3A3B-82EC-11504A3FA07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0E4D94-5941-7541-5ED3-F40B14095BCA}"/>
                </a:ext>
              </a:extLst>
            </p:cNvPr>
            <p:cNvSpPr/>
            <p:nvPr/>
          </p:nvSpPr>
          <p:spPr>
            <a:xfrm>
              <a:off x="2288520" y="2928187"/>
              <a:ext cx="8584663" cy="957518"/>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Số chỉ của nhiệt kế cho biết điều gì?</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F251B4B2-9FB0-7B3E-DB52-E30972C9B4B8}"/>
              </a:ext>
            </a:extLst>
          </p:cNvPr>
          <p:cNvSpPr txBox="1"/>
          <p:nvPr/>
        </p:nvSpPr>
        <p:spPr>
          <a:xfrm>
            <a:off x="2929730" y="2615076"/>
            <a:ext cx="8053343" cy="1569660"/>
          </a:xfrm>
          <a:custGeom>
            <a:avLst/>
            <a:gdLst>
              <a:gd name="connsiteX0" fmla="*/ 0 w 8053343"/>
              <a:gd name="connsiteY0" fmla="*/ 0 h 1569660"/>
              <a:gd name="connsiteX1" fmla="*/ 8053343 w 8053343"/>
              <a:gd name="connsiteY1" fmla="*/ 0 h 1569660"/>
              <a:gd name="connsiteX2" fmla="*/ 8053343 w 8053343"/>
              <a:gd name="connsiteY2" fmla="*/ 1569660 h 1569660"/>
              <a:gd name="connsiteX3" fmla="*/ 0 w 8053343"/>
              <a:gd name="connsiteY3" fmla="*/ 1569660 h 1569660"/>
              <a:gd name="connsiteX4" fmla="*/ 0 w 8053343"/>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43" h="1569660" fill="none" extrusionOk="0">
                <a:moveTo>
                  <a:pt x="0" y="0"/>
                </a:moveTo>
                <a:cubicBezTo>
                  <a:pt x="1621433" y="5222"/>
                  <a:pt x="5759900" y="24918"/>
                  <a:pt x="8053343" y="0"/>
                </a:cubicBezTo>
                <a:cubicBezTo>
                  <a:pt x="8150904" y="257633"/>
                  <a:pt x="8004952" y="890565"/>
                  <a:pt x="8053343" y="1569660"/>
                </a:cubicBezTo>
                <a:cubicBezTo>
                  <a:pt x="6875459" y="1404899"/>
                  <a:pt x="2296591" y="1687810"/>
                  <a:pt x="0" y="1569660"/>
                </a:cubicBezTo>
                <a:cubicBezTo>
                  <a:pt x="-74708" y="1232144"/>
                  <a:pt x="128259" y="683735"/>
                  <a:pt x="0" y="0"/>
                </a:cubicBezTo>
                <a:close/>
              </a:path>
              <a:path w="8053343" h="1569660" stroke="0" extrusionOk="0">
                <a:moveTo>
                  <a:pt x="0" y="0"/>
                </a:moveTo>
                <a:cubicBezTo>
                  <a:pt x="1988656" y="11849"/>
                  <a:pt x="4107823" y="-161459"/>
                  <a:pt x="8053343" y="0"/>
                </a:cubicBezTo>
                <a:cubicBezTo>
                  <a:pt x="8027455" y="662121"/>
                  <a:pt x="8122755" y="1402874"/>
                  <a:pt x="8053343" y="1569660"/>
                </a:cubicBezTo>
                <a:cubicBezTo>
                  <a:pt x="4636886" y="1423800"/>
                  <a:pt x="1290372"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4800" b="1" dirty="0">
                <a:latin typeface="Calibri" panose="020F0502020204030204" pitchFamily="34" charset="0"/>
                <a:cs typeface="Calibri" panose="020F0502020204030204" pitchFamily="34" charset="0"/>
              </a:rPr>
              <a:t>Số chỉ của nhiệt kế cho biết nhiệt độ của vật được đo.</a:t>
            </a:r>
          </a:p>
        </p:txBody>
      </p:sp>
      <p:sp>
        <p:nvSpPr>
          <p:cNvPr id="13" name="Freeform: Shape 34">
            <a:extLst>
              <a:ext uri="{FF2B5EF4-FFF2-40B4-BE49-F238E27FC236}">
                <a16:creationId xmlns:a16="http://schemas.microsoft.com/office/drawing/2014/main" id="{32B71523-7D43-9913-9C99-CCD29491E854}"/>
              </a:ext>
            </a:extLst>
          </p:cNvPr>
          <p:cNvSpPr/>
          <p:nvPr/>
        </p:nvSpPr>
        <p:spPr>
          <a:xfrm>
            <a:off x="1720272" y="2226954"/>
            <a:ext cx="1064025" cy="1029954"/>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08463414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586B1-8A40-3052-2380-827F7A97A5F7}"/>
              </a:ext>
            </a:extLst>
          </p:cNvPr>
          <p:cNvGrpSpPr/>
          <p:nvPr/>
        </p:nvGrpSpPr>
        <p:grpSpPr>
          <a:xfrm>
            <a:off x="1466742" y="1009278"/>
            <a:ext cx="8725221" cy="1199665"/>
            <a:chOff x="761086" y="2525022"/>
            <a:chExt cx="10520907" cy="1964346"/>
          </a:xfrm>
        </p:grpSpPr>
        <p:grpSp>
          <p:nvGrpSpPr>
            <p:cNvPr id="5" name="Group 4">
              <a:extLst>
                <a:ext uri="{FF2B5EF4-FFF2-40B4-BE49-F238E27FC236}">
                  <a16:creationId xmlns:a16="http://schemas.microsoft.com/office/drawing/2014/main" id="{3B38D22B-AF19-877A-CDBB-1EEFDFF7BA60}"/>
                </a:ext>
              </a:extLst>
            </p:cNvPr>
            <p:cNvGrpSpPr/>
            <p:nvPr/>
          </p:nvGrpSpPr>
          <p:grpSpPr>
            <a:xfrm>
              <a:off x="1062408" y="2540001"/>
              <a:ext cx="10219585" cy="1949367"/>
              <a:chOff x="986208" y="774700"/>
              <a:chExt cx="10219585" cy="5533688"/>
            </a:xfrm>
          </p:grpSpPr>
          <p:grpSp>
            <p:nvGrpSpPr>
              <p:cNvPr id="8" name="Group 7">
                <a:extLst>
                  <a:ext uri="{FF2B5EF4-FFF2-40B4-BE49-F238E27FC236}">
                    <a16:creationId xmlns:a16="http://schemas.microsoft.com/office/drawing/2014/main" id="{2A7251CD-99E6-384B-396F-71998E4F6479}"/>
                  </a:ext>
                </a:extLst>
              </p:cNvPr>
              <p:cNvGrpSpPr/>
              <p:nvPr/>
            </p:nvGrpSpPr>
            <p:grpSpPr>
              <a:xfrm>
                <a:off x="986208" y="774700"/>
                <a:ext cx="10219585" cy="5533688"/>
                <a:chOff x="986208" y="774700"/>
                <a:chExt cx="10219585" cy="5533688"/>
              </a:xfrm>
            </p:grpSpPr>
            <p:sp>
              <p:nvSpPr>
                <p:cNvPr id="10" name="Rectangle: Rounded Corners 9">
                  <a:extLst>
                    <a:ext uri="{FF2B5EF4-FFF2-40B4-BE49-F238E27FC236}">
                      <a16:creationId xmlns:a16="http://schemas.microsoft.com/office/drawing/2014/main" id="{A49A5D53-C14F-B693-B02B-F91034825457}"/>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BCFD67C-EB24-1640-ED91-DC07A179AD9B}"/>
                    </a:ext>
                  </a:extLst>
                </p:cNvPr>
                <p:cNvSpPr/>
                <p:nvPr/>
              </p:nvSpPr>
              <p:spPr>
                <a:xfrm>
                  <a:off x="1161143" y="957492"/>
                  <a:ext cx="9869714" cy="49430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9" name="标题 1">
                <a:extLst>
                  <a:ext uri="{FF2B5EF4-FFF2-40B4-BE49-F238E27FC236}">
                    <a16:creationId xmlns:a16="http://schemas.microsoft.com/office/drawing/2014/main" id="{0328CAEA-384E-B0B1-2C9F-2B36ABE71E2D}"/>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6" name="Picture 2" descr="Dấu chấm hỏi png | PNGEgg">
              <a:extLst>
                <a:ext uri="{FF2B5EF4-FFF2-40B4-BE49-F238E27FC236}">
                  <a16:creationId xmlns:a16="http://schemas.microsoft.com/office/drawing/2014/main" id="{6C294E72-3352-3A3B-82EC-11504A3FA07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0E4D94-5941-7541-5ED3-F40B14095BCA}"/>
                </a:ext>
              </a:extLst>
            </p:cNvPr>
            <p:cNvSpPr/>
            <p:nvPr/>
          </p:nvSpPr>
          <p:spPr>
            <a:xfrm>
              <a:off x="2288520" y="2525022"/>
              <a:ext cx="8584663" cy="1763850"/>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Làm thế nào biết vật này nóng hơn hay lạnh hơn vật kia?</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F251B4B2-9FB0-7B3E-DB52-E30972C9B4B8}"/>
              </a:ext>
            </a:extLst>
          </p:cNvPr>
          <p:cNvSpPr txBox="1"/>
          <p:nvPr/>
        </p:nvSpPr>
        <p:spPr>
          <a:xfrm>
            <a:off x="2929730" y="2615076"/>
            <a:ext cx="8053343" cy="2308324"/>
          </a:xfrm>
          <a:custGeom>
            <a:avLst/>
            <a:gdLst>
              <a:gd name="connsiteX0" fmla="*/ 0 w 8053343"/>
              <a:gd name="connsiteY0" fmla="*/ 0 h 2308324"/>
              <a:gd name="connsiteX1" fmla="*/ 8053343 w 8053343"/>
              <a:gd name="connsiteY1" fmla="*/ 0 h 2308324"/>
              <a:gd name="connsiteX2" fmla="*/ 8053343 w 8053343"/>
              <a:gd name="connsiteY2" fmla="*/ 2308324 h 2308324"/>
              <a:gd name="connsiteX3" fmla="*/ 0 w 8053343"/>
              <a:gd name="connsiteY3" fmla="*/ 2308324 h 2308324"/>
              <a:gd name="connsiteX4" fmla="*/ 0 w 8053343"/>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43" h="2308324" fill="none" extrusionOk="0">
                <a:moveTo>
                  <a:pt x="0" y="0"/>
                </a:moveTo>
                <a:cubicBezTo>
                  <a:pt x="1621433" y="5222"/>
                  <a:pt x="5759900" y="24918"/>
                  <a:pt x="8053343" y="0"/>
                </a:cubicBezTo>
                <a:cubicBezTo>
                  <a:pt x="7892098" y="295473"/>
                  <a:pt x="8009583" y="1186317"/>
                  <a:pt x="8053343" y="2308324"/>
                </a:cubicBezTo>
                <a:cubicBezTo>
                  <a:pt x="6875459" y="2143563"/>
                  <a:pt x="2296591" y="2426474"/>
                  <a:pt x="0" y="2308324"/>
                </a:cubicBezTo>
                <a:cubicBezTo>
                  <a:pt x="-55725" y="1490219"/>
                  <a:pt x="17072" y="609588"/>
                  <a:pt x="0" y="0"/>
                </a:cubicBezTo>
                <a:close/>
              </a:path>
              <a:path w="8053343" h="2308324" stroke="0" extrusionOk="0">
                <a:moveTo>
                  <a:pt x="0" y="0"/>
                </a:moveTo>
                <a:cubicBezTo>
                  <a:pt x="1988656" y="11849"/>
                  <a:pt x="4107823" y="-161459"/>
                  <a:pt x="8053343" y="0"/>
                </a:cubicBezTo>
                <a:cubicBezTo>
                  <a:pt x="8056473" y="699270"/>
                  <a:pt x="7952167" y="2031698"/>
                  <a:pt x="8053343" y="2308324"/>
                </a:cubicBezTo>
                <a:cubicBezTo>
                  <a:pt x="4636886" y="2162464"/>
                  <a:pt x="1290372"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800" b="1" dirty="0">
                <a:solidFill>
                  <a:prstClr val="black"/>
                </a:solidFill>
                <a:latin typeface="Calibri" panose="020F0502020204030204" pitchFamily="34" charset="0"/>
                <a:cs typeface="Calibri" panose="020F0502020204030204" pitchFamily="34" charset="0"/>
              </a:rPr>
              <a:t>So sánh nhiệt độ của hai vật sẽ biết vật nào nóng hơn hay lạnh hơn vật nào.</a:t>
            </a:r>
            <a:endParaRPr kumimoji="0" lang="vi-VN"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Freeform: Shape 34">
            <a:extLst>
              <a:ext uri="{FF2B5EF4-FFF2-40B4-BE49-F238E27FC236}">
                <a16:creationId xmlns:a16="http://schemas.microsoft.com/office/drawing/2014/main" id="{32B71523-7D43-9913-9C99-CCD29491E854}"/>
              </a:ext>
            </a:extLst>
          </p:cNvPr>
          <p:cNvSpPr/>
          <p:nvPr/>
        </p:nvSpPr>
        <p:spPr>
          <a:xfrm>
            <a:off x="1720272" y="2226954"/>
            <a:ext cx="1064025" cy="1029954"/>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1734693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586B1-8A40-3052-2380-827F7A97A5F7}"/>
              </a:ext>
            </a:extLst>
          </p:cNvPr>
          <p:cNvGrpSpPr/>
          <p:nvPr/>
        </p:nvGrpSpPr>
        <p:grpSpPr>
          <a:xfrm>
            <a:off x="1466742" y="226032"/>
            <a:ext cx="9947847" cy="2866490"/>
            <a:chOff x="761086" y="1718692"/>
            <a:chExt cx="10520907" cy="3376512"/>
          </a:xfrm>
        </p:grpSpPr>
        <p:grpSp>
          <p:nvGrpSpPr>
            <p:cNvPr id="5" name="Group 4">
              <a:extLst>
                <a:ext uri="{FF2B5EF4-FFF2-40B4-BE49-F238E27FC236}">
                  <a16:creationId xmlns:a16="http://schemas.microsoft.com/office/drawing/2014/main" id="{3B38D22B-AF19-877A-CDBB-1EEFDFF7BA60}"/>
                </a:ext>
              </a:extLst>
            </p:cNvPr>
            <p:cNvGrpSpPr/>
            <p:nvPr/>
          </p:nvGrpSpPr>
          <p:grpSpPr>
            <a:xfrm>
              <a:off x="1062408" y="2540001"/>
              <a:ext cx="10219585" cy="1949367"/>
              <a:chOff x="986208" y="774700"/>
              <a:chExt cx="10219585" cy="5533688"/>
            </a:xfrm>
          </p:grpSpPr>
          <p:grpSp>
            <p:nvGrpSpPr>
              <p:cNvPr id="8" name="Group 7">
                <a:extLst>
                  <a:ext uri="{FF2B5EF4-FFF2-40B4-BE49-F238E27FC236}">
                    <a16:creationId xmlns:a16="http://schemas.microsoft.com/office/drawing/2014/main" id="{2A7251CD-99E6-384B-396F-71998E4F6479}"/>
                  </a:ext>
                </a:extLst>
              </p:cNvPr>
              <p:cNvGrpSpPr/>
              <p:nvPr/>
            </p:nvGrpSpPr>
            <p:grpSpPr>
              <a:xfrm>
                <a:off x="986208" y="774700"/>
                <a:ext cx="10219585" cy="5533688"/>
                <a:chOff x="986208" y="774700"/>
                <a:chExt cx="10219585" cy="5533688"/>
              </a:xfrm>
            </p:grpSpPr>
            <p:sp>
              <p:nvSpPr>
                <p:cNvPr id="10" name="Rectangle: Rounded Corners 9">
                  <a:extLst>
                    <a:ext uri="{FF2B5EF4-FFF2-40B4-BE49-F238E27FC236}">
                      <a16:creationId xmlns:a16="http://schemas.microsoft.com/office/drawing/2014/main" id="{A49A5D53-C14F-B693-B02B-F91034825457}"/>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BCFD67C-EB24-1640-ED91-DC07A179AD9B}"/>
                    </a:ext>
                  </a:extLst>
                </p:cNvPr>
                <p:cNvSpPr/>
                <p:nvPr/>
              </p:nvSpPr>
              <p:spPr>
                <a:xfrm>
                  <a:off x="1161143" y="957492"/>
                  <a:ext cx="9869714" cy="49430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9" name="标题 1">
                <a:extLst>
                  <a:ext uri="{FF2B5EF4-FFF2-40B4-BE49-F238E27FC236}">
                    <a16:creationId xmlns:a16="http://schemas.microsoft.com/office/drawing/2014/main" id="{0328CAEA-384E-B0B1-2C9F-2B36ABE71E2D}"/>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6" name="Picture 2" descr="Dấu chấm hỏi png | PNGEgg">
              <a:extLst>
                <a:ext uri="{FF2B5EF4-FFF2-40B4-BE49-F238E27FC236}">
                  <a16:creationId xmlns:a16="http://schemas.microsoft.com/office/drawing/2014/main" id="{6C294E72-3352-3A3B-82EC-11504A3FA07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0E4D94-5941-7541-5ED3-F40B14095BCA}"/>
                </a:ext>
              </a:extLst>
            </p:cNvPr>
            <p:cNvSpPr/>
            <p:nvPr/>
          </p:nvSpPr>
          <p:spPr>
            <a:xfrm>
              <a:off x="2288520" y="1718692"/>
              <a:ext cx="8584663" cy="3376512"/>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Nếu đổ một phần nước nóng ở cốc c (hình 1c) và cốc nước (hình 1a) thì nhiệt độ của cốc nước ở cốc a tăng lên hay giảm đi?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F251B4B2-9FB0-7B3E-DB52-E30972C9B4B8}"/>
              </a:ext>
            </a:extLst>
          </p:cNvPr>
          <p:cNvSpPr txBox="1"/>
          <p:nvPr/>
        </p:nvSpPr>
        <p:spPr>
          <a:xfrm>
            <a:off x="2940004" y="3683587"/>
            <a:ext cx="8053343" cy="1938992"/>
          </a:xfrm>
          <a:custGeom>
            <a:avLst/>
            <a:gdLst>
              <a:gd name="connsiteX0" fmla="*/ 0 w 8053343"/>
              <a:gd name="connsiteY0" fmla="*/ 0 h 1938992"/>
              <a:gd name="connsiteX1" fmla="*/ 8053343 w 8053343"/>
              <a:gd name="connsiteY1" fmla="*/ 0 h 1938992"/>
              <a:gd name="connsiteX2" fmla="*/ 8053343 w 8053343"/>
              <a:gd name="connsiteY2" fmla="*/ 1938992 h 1938992"/>
              <a:gd name="connsiteX3" fmla="*/ 0 w 8053343"/>
              <a:gd name="connsiteY3" fmla="*/ 1938992 h 1938992"/>
              <a:gd name="connsiteX4" fmla="*/ 0 w 8053343"/>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43" h="1938992" fill="none" extrusionOk="0">
                <a:moveTo>
                  <a:pt x="0" y="0"/>
                </a:moveTo>
                <a:cubicBezTo>
                  <a:pt x="1621433" y="5222"/>
                  <a:pt x="5759900" y="24918"/>
                  <a:pt x="8053343" y="0"/>
                </a:cubicBezTo>
                <a:cubicBezTo>
                  <a:pt x="7892098" y="738305"/>
                  <a:pt x="8009583" y="1407801"/>
                  <a:pt x="8053343" y="1938992"/>
                </a:cubicBezTo>
                <a:cubicBezTo>
                  <a:pt x="6875459" y="1774231"/>
                  <a:pt x="2296591" y="2057142"/>
                  <a:pt x="0" y="1938992"/>
                </a:cubicBezTo>
                <a:cubicBezTo>
                  <a:pt x="-55725" y="1490404"/>
                  <a:pt x="17072" y="314236"/>
                  <a:pt x="0" y="0"/>
                </a:cubicBezTo>
                <a:close/>
              </a:path>
              <a:path w="8053343" h="1938992" stroke="0" extrusionOk="0">
                <a:moveTo>
                  <a:pt x="0" y="0"/>
                </a:moveTo>
                <a:cubicBezTo>
                  <a:pt x="1988656" y="11849"/>
                  <a:pt x="4107823" y="-161459"/>
                  <a:pt x="8053343" y="0"/>
                </a:cubicBezTo>
                <a:cubicBezTo>
                  <a:pt x="8056473" y="920782"/>
                  <a:pt x="7952167" y="1107979"/>
                  <a:pt x="8053343" y="1938992"/>
                </a:cubicBezTo>
                <a:cubicBezTo>
                  <a:pt x="4636886" y="1793132"/>
                  <a:pt x="1290372" y="1860668"/>
                  <a:pt x="0" y="1938992"/>
                </a:cubicBezTo>
                <a:cubicBezTo>
                  <a:pt x="74291" y="991210"/>
                  <a:pt x="168006" y="30209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6000" b="1" dirty="0">
                <a:solidFill>
                  <a:prstClr val="black"/>
                </a:solidFill>
                <a:latin typeface="Calibri" panose="020F0502020204030204" pitchFamily="34" charset="0"/>
                <a:cs typeface="Calibri" panose="020F0502020204030204" pitchFamily="34" charset="0"/>
              </a:rPr>
              <a:t>Nhiệt độ của nước ở cốc a tăng lên.</a:t>
            </a:r>
            <a:endParaRPr kumimoji="0" lang="vi-VN" sz="6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Freeform: Shape 34">
            <a:extLst>
              <a:ext uri="{FF2B5EF4-FFF2-40B4-BE49-F238E27FC236}">
                <a16:creationId xmlns:a16="http://schemas.microsoft.com/office/drawing/2014/main" id="{32B71523-7D43-9913-9C99-CCD29491E854}"/>
              </a:ext>
            </a:extLst>
          </p:cNvPr>
          <p:cNvSpPr/>
          <p:nvPr/>
        </p:nvSpPr>
        <p:spPr>
          <a:xfrm>
            <a:off x="1946304" y="2607098"/>
            <a:ext cx="1064025" cy="1029954"/>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0250492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F0D14D-CBD0-4E65-A315-8D21E1BE5ECC}"/>
              </a:ext>
            </a:extLst>
          </p:cNvPr>
          <p:cNvGrpSpPr/>
          <p:nvPr/>
        </p:nvGrpSpPr>
        <p:grpSpPr>
          <a:xfrm>
            <a:off x="2677886" y="0"/>
            <a:ext cx="1733869" cy="6858000"/>
            <a:chOff x="0" y="0"/>
            <a:chExt cx="1763486" cy="7053944"/>
          </a:xfrm>
          <a:solidFill>
            <a:srgbClr val="D0B998">
              <a:alpha val="20000"/>
            </a:srgbClr>
          </a:solidFill>
        </p:grpSpPr>
        <p:sp>
          <p:nvSpPr>
            <p:cNvPr id="5" name="Diamond 4">
              <a:extLst>
                <a:ext uri="{FF2B5EF4-FFF2-40B4-BE49-F238E27FC236}">
                  <a16:creationId xmlns:a16="http://schemas.microsoft.com/office/drawing/2014/main" id="{1CF525DF-6E45-41BF-9C79-DC84A5326D26}"/>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Diamond 5">
              <a:extLst>
                <a:ext uri="{FF2B5EF4-FFF2-40B4-BE49-F238E27FC236}">
                  <a16:creationId xmlns:a16="http://schemas.microsoft.com/office/drawing/2014/main" id="{F797473C-E658-47DE-B7D8-A6C2FD397467}"/>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Diamond 6">
              <a:extLst>
                <a:ext uri="{FF2B5EF4-FFF2-40B4-BE49-F238E27FC236}">
                  <a16:creationId xmlns:a16="http://schemas.microsoft.com/office/drawing/2014/main" id="{5DBD0819-537F-4583-8705-51BC159F8394}"/>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Diamond 7">
              <a:extLst>
                <a:ext uri="{FF2B5EF4-FFF2-40B4-BE49-F238E27FC236}">
                  <a16:creationId xmlns:a16="http://schemas.microsoft.com/office/drawing/2014/main" id="{46095371-BE99-4FFF-9555-8CBB146EB29F}"/>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96DA392-DAB8-4132-B8D3-E003018D485D}"/>
              </a:ext>
            </a:extLst>
          </p:cNvPr>
          <p:cNvGrpSpPr/>
          <p:nvPr/>
        </p:nvGrpSpPr>
        <p:grpSpPr>
          <a:xfrm>
            <a:off x="4504946" y="0"/>
            <a:ext cx="1733869" cy="6858000"/>
            <a:chOff x="0" y="0"/>
            <a:chExt cx="1763486" cy="7053944"/>
          </a:xfrm>
          <a:solidFill>
            <a:srgbClr val="D0B998">
              <a:alpha val="20000"/>
            </a:srgbClr>
          </a:solidFill>
        </p:grpSpPr>
        <p:sp>
          <p:nvSpPr>
            <p:cNvPr id="10" name="Diamond 9">
              <a:extLst>
                <a:ext uri="{FF2B5EF4-FFF2-40B4-BE49-F238E27FC236}">
                  <a16:creationId xmlns:a16="http://schemas.microsoft.com/office/drawing/2014/main" id="{9425E4D2-20B1-4F2F-BFD3-66FDACD1C7A8}"/>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Diamond 10">
              <a:extLst>
                <a:ext uri="{FF2B5EF4-FFF2-40B4-BE49-F238E27FC236}">
                  <a16:creationId xmlns:a16="http://schemas.microsoft.com/office/drawing/2014/main" id="{8C92E44E-096D-4454-9F27-CF3841DD824F}"/>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Diamond 11">
              <a:extLst>
                <a:ext uri="{FF2B5EF4-FFF2-40B4-BE49-F238E27FC236}">
                  <a16:creationId xmlns:a16="http://schemas.microsoft.com/office/drawing/2014/main" id="{7C1CB120-0027-41A6-8B52-1854503DDC61}"/>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Diamond 12">
              <a:extLst>
                <a:ext uri="{FF2B5EF4-FFF2-40B4-BE49-F238E27FC236}">
                  <a16:creationId xmlns:a16="http://schemas.microsoft.com/office/drawing/2014/main" id="{C1670CC8-0A46-475E-A05A-8555B37B270F}"/>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41" name="Picture 40">
            <a:extLst>
              <a:ext uri="{FF2B5EF4-FFF2-40B4-BE49-F238E27FC236}">
                <a16:creationId xmlns:a16="http://schemas.microsoft.com/office/drawing/2014/main" id="{7E376D66-1F55-455C-90F3-0B868C33D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857187">
            <a:off x="3025844" y="-198040"/>
            <a:ext cx="422297" cy="930323"/>
          </a:xfrm>
          <a:prstGeom prst="rect">
            <a:avLst/>
          </a:prstGeom>
        </p:spPr>
      </p:pic>
      <p:grpSp>
        <p:nvGrpSpPr>
          <p:cNvPr id="46" name="Group 45">
            <a:extLst>
              <a:ext uri="{FF2B5EF4-FFF2-40B4-BE49-F238E27FC236}">
                <a16:creationId xmlns:a16="http://schemas.microsoft.com/office/drawing/2014/main" id="{6D0F8D85-A6C7-42D9-93A0-7AABFF1D9DE4}"/>
              </a:ext>
            </a:extLst>
          </p:cNvPr>
          <p:cNvGrpSpPr/>
          <p:nvPr/>
        </p:nvGrpSpPr>
        <p:grpSpPr>
          <a:xfrm>
            <a:off x="5371880" y="0"/>
            <a:ext cx="1733869" cy="6858000"/>
            <a:chOff x="0" y="0"/>
            <a:chExt cx="1763486" cy="7053944"/>
          </a:xfrm>
          <a:solidFill>
            <a:srgbClr val="D0B998">
              <a:alpha val="20000"/>
            </a:srgbClr>
          </a:solidFill>
        </p:grpSpPr>
        <p:sp>
          <p:nvSpPr>
            <p:cNvPr id="47" name="Diamond 46">
              <a:extLst>
                <a:ext uri="{FF2B5EF4-FFF2-40B4-BE49-F238E27FC236}">
                  <a16:creationId xmlns:a16="http://schemas.microsoft.com/office/drawing/2014/main" id="{AB1252DB-2BF7-47D4-8C7C-71D2AAA0ADF9}"/>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Diamond 47">
              <a:extLst>
                <a:ext uri="{FF2B5EF4-FFF2-40B4-BE49-F238E27FC236}">
                  <a16:creationId xmlns:a16="http://schemas.microsoft.com/office/drawing/2014/main" id="{E48E6F27-6866-4E82-9946-DC343BD13C23}"/>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Diamond 48">
              <a:extLst>
                <a:ext uri="{FF2B5EF4-FFF2-40B4-BE49-F238E27FC236}">
                  <a16:creationId xmlns:a16="http://schemas.microsoft.com/office/drawing/2014/main" id="{BBE768CC-EED3-44FE-8B2E-5FC7C7C37B25}"/>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Diamond 49">
              <a:extLst>
                <a:ext uri="{FF2B5EF4-FFF2-40B4-BE49-F238E27FC236}">
                  <a16:creationId xmlns:a16="http://schemas.microsoft.com/office/drawing/2014/main" id="{22A79B81-4640-4EB4-AA97-ECF1E7FF9AFD}"/>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1" name="Group 50">
            <a:extLst>
              <a:ext uri="{FF2B5EF4-FFF2-40B4-BE49-F238E27FC236}">
                <a16:creationId xmlns:a16="http://schemas.microsoft.com/office/drawing/2014/main" id="{F4139B10-9C2C-4ADE-82A3-0CE97AA19EB5}"/>
              </a:ext>
            </a:extLst>
          </p:cNvPr>
          <p:cNvGrpSpPr/>
          <p:nvPr/>
        </p:nvGrpSpPr>
        <p:grpSpPr>
          <a:xfrm>
            <a:off x="7198940" y="0"/>
            <a:ext cx="1733869" cy="6858000"/>
            <a:chOff x="0" y="0"/>
            <a:chExt cx="1763486" cy="7053944"/>
          </a:xfrm>
          <a:solidFill>
            <a:srgbClr val="D0B998">
              <a:alpha val="20000"/>
            </a:srgbClr>
          </a:solidFill>
        </p:grpSpPr>
        <p:sp>
          <p:nvSpPr>
            <p:cNvPr id="52" name="Diamond 51">
              <a:extLst>
                <a:ext uri="{FF2B5EF4-FFF2-40B4-BE49-F238E27FC236}">
                  <a16:creationId xmlns:a16="http://schemas.microsoft.com/office/drawing/2014/main" id="{344DDA44-1E58-4C92-82AC-26B7105A1B91}"/>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Diamond 52">
              <a:extLst>
                <a:ext uri="{FF2B5EF4-FFF2-40B4-BE49-F238E27FC236}">
                  <a16:creationId xmlns:a16="http://schemas.microsoft.com/office/drawing/2014/main" id="{4A71DF70-DEC1-480B-AB77-36785161EB03}"/>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Diamond 53">
              <a:extLst>
                <a:ext uri="{FF2B5EF4-FFF2-40B4-BE49-F238E27FC236}">
                  <a16:creationId xmlns:a16="http://schemas.microsoft.com/office/drawing/2014/main" id="{2201F6C6-890F-405A-9FDD-9DE997C6955B}"/>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Diamond 54">
              <a:extLst>
                <a:ext uri="{FF2B5EF4-FFF2-40B4-BE49-F238E27FC236}">
                  <a16:creationId xmlns:a16="http://schemas.microsoft.com/office/drawing/2014/main" id="{2617D406-8F89-40B8-B505-F938A6A3D3E3}"/>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83" name="Picture 82">
            <a:extLst>
              <a:ext uri="{FF2B5EF4-FFF2-40B4-BE49-F238E27FC236}">
                <a16:creationId xmlns:a16="http://schemas.microsoft.com/office/drawing/2014/main" id="{28DCAD4F-8275-4387-9AC3-9CB3CF3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857187">
            <a:off x="5719838" y="-198040"/>
            <a:ext cx="422297" cy="930323"/>
          </a:xfrm>
          <a:prstGeom prst="rect">
            <a:avLst/>
          </a:prstGeom>
        </p:spPr>
      </p:pic>
      <p:grpSp>
        <p:nvGrpSpPr>
          <p:cNvPr id="88" name="Group 87">
            <a:extLst>
              <a:ext uri="{FF2B5EF4-FFF2-40B4-BE49-F238E27FC236}">
                <a16:creationId xmlns:a16="http://schemas.microsoft.com/office/drawing/2014/main" id="{3025DBD2-D0D2-47CB-A575-FDBD54E2B003}"/>
              </a:ext>
            </a:extLst>
          </p:cNvPr>
          <p:cNvGrpSpPr/>
          <p:nvPr/>
        </p:nvGrpSpPr>
        <p:grpSpPr>
          <a:xfrm>
            <a:off x="8048856" y="0"/>
            <a:ext cx="1733869" cy="6858000"/>
            <a:chOff x="0" y="0"/>
            <a:chExt cx="1763486" cy="7053944"/>
          </a:xfrm>
          <a:solidFill>
            <a:srgbClr val="D0B998">
              <a:alpha val="20000"/>
            </a:srgbClr>
          </a:solidFill>
        </p:grpSpPr>
        <p:sp>
          <p:nvSpPr>
            <p:cNvPr id="89" name="Diamond 88">
              <a:extLst>
                <a:ext uri="{FF2B5EF4-FFF2-40B4-BE49-F238E27FC236}">
                  <a16:creationId xmlns:a16="http://schemas.microsoft.com/office/drawing/2014/main" id="{1CA6D175-DDDC-4CD3-AC97-5202A1F644B8}"/>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Diamond 89">
              <a:extLst>
                <a:ext uri="{FF2B5EF4-FFF2-40B4-BE49-F238E27FC236}">
                  <a16:creationId xmlns:a16="http://schemas.microsoft.com/office/drawing/2014/main" id="{3015F752-16C9-4125-B289-79732644E25B}"/>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Diamond 90">
              <a:extLst>
                <a:ext uri="{FF2B5EF4-FFF2-40B4-BE49-F238E27FC236}">
                  <a16:creationId xmlns:a16="http://schemas.microsoft.com/office/drawing/2014/main" id="{88E7D9C2-1CBD-4DB3-B9D1-9A44E66829F9}"/>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Diamond 91">
              <a:extLst>
                <a:ext uri="{FF2B5EF4-FFF2-40B4-BE49-F238E27FC236}">
                  <a16:creationId xmlns:a16="http://schemas.microsoft.com/office/drawing/2014/main" id="{745CB2F2-D76A-4B1C-99F9-16048430E932}"/>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3" name="Group 92">
            <a:extLst>
              <a:ext uri="{FF2B5EF4-FFF2-40B4-BE49-F238E27FC236}">
                <a16:creationId xmlns:a16="http://schemas.microsoft.com/office/drawing/2014/main" id="{DA8DBBB2-4308-4035-B8A9-C9E95F2D65D0}"/>
              </a:ext>
            </a:extLst>
          </p:cNvPr>
          <p:cNvGrpSpPr/>
          <p:nvPr/>
        </p:nvGrpSpPr>
        <p:grpSpPr>
          <a:xfrm>
            <a:off x="9875916" y="0"/>
            <a:ext cx="1733869" cy="6858000"/>
            <a:chOff x="0" y="0"/>
            <a:chExt cx="1763486" cy="7053944"/>
          </a:xfrm>
          <a:solidFill>
            <a:srgbClr val="D0B998">
              <a:alpha val="20000"/>
            </a:srgbClr>
          </a:solidFill>
        </p:grpSpPr>
        <p:sp>
          <p:nvSpPr>
            <p:cNvPr id="94" name="Diamond 93">
              <a:extLst>
                <a:ext uri="{FF2B5EF4-FFF2-40B4-BE49-F238E27FC236}">
                  <a16:creationId xmlns:a16="http://schemas.microsoft.com/office/drawing/2014/main" id="{89AC63ED-5CEA-42D5-A542-B208D67385F7}"/>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Diamond 94">
              <a:extLst>
                <a:ext uri="{FF2B5EF4-FFF2-40B4-BE49-F238E27FC236}">
                  <a16:creationId xmlns:a16="http://schemas.microsoft.com/office/drawing/2014/main" id="{4C2F6820-6908-464C-9B90-0557A8F9FF0F}"/>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Diamond 95">
              <a:extLst>
                <a:ext uri="{FF2B5EF4-FFF2-40B4-BE49-F238E27FC236}">
                  <a16:creationId xmlns:a16="http://schemas.microsoft.com/office/drawing/2014/main" id="{5B90FC8D-F364-447F-BE7F-B47F2D577869}"/>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Diamond 96">
              <a:extLst>
                <a:ext uri="{FF2B5EF4-FFF2-40B4-BE49-F238E27FC236}">
                  <a16:creationId xmlns:a16="http://schemas.microsoft.com/office/drawing/2014/main" id="{44A0D2D8-6002-47A2-85FC-7CE74CD056FA}"/>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25" name="Picture 124">
            <a:extLst>
              <a:ext uri="{FF2B5EF4-FFF2-40B4-BE49-F238E27FC236}">
                <a16:creationId xmlns:a16="http://schemas.microsoft.com/office/drawing/2014/main" id="{A6252BE6-6A99-4B25-9F7F-4DE731A7E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857187">
            <a:off x="8396814" y="-198040"/>
            <a:ext cx="422297" cy="930323"/>
          </a:xfrm>
          <a:prstGeom prst="rect">
            <a:avLst/>
          </a:prstGeom>
        </p:spPr>
      </p:pic>
      <p:grpSp>
        <p:nvGrpSpPr>
          <p:cNvPr id="130" name="Group 129">
            <a:extLst>
              <a:ext uri="{FF2B5EF4-FFF2-40B4-BE49-F238E27FC236}">
                <a16:creationId xmlns:a16="http://schemas.microsoft.com/office/drawing/2014/main" id="{053E89D7-3D29-471F-AEE1-615AC09EA1B5}"/>
              </a:ext>
            </a:extLst>
          </p:cNvPr>
          <p:cNvGrpSpPr/>
          <p:nvPr/>
        </p:nvGrpSpPr>
        <p:grpSpPr>
          <a:xfrm>
            <a:off x="10711002" y="0"/>
            <a:ext cx="1733869" cy="6858000"/>
            <a:chOff x="0" y="0"/>
            <a:chExt cx="1763486" cy="7053944"/>
          </a:xfrm>
          <a:solidFill>
            <a:srgbClr val="D0B998">
              <a:alpha val="20000"/>
            </a:srgbClr>
          </a:solidFill>
        </p:grpSpPr>
        <p:sp>
          <p:nvSpPr>
            <p:cNvPr id="131" name="Diamond 130">
              <a:extLst>
                <a:ext uri="{FF2B5EF4-FFF2-40B4-BE49-F238E27FC236}">
                  <a16:creationId xmlns:a16="http://schemas.microsoft.com/office/drawing/2014/main" id="{C7837333-072F-435A-9B73-A287D0A92BDB}"/>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2" name="Diamond 131">
              <a:extLst>
                <a:ext uri="{FF2B5EF4-FFF2-40B4-BE49-F238E27FC236}">
                  <a16:creationId xmlns:a16="http://schemas.microsoft.com/office/drawing/2014/main" id="{335BBE56-5B40-4CE7-A537-EB54CCF8A84B}"/>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Diamond 132">
              <a:extLst>
                <a:ext uri="{FF2B5EF4-FFF2-40B4-BE49-F238E27FC236}">
                  <a16:creationId xmlns:a16="http://schemas.microsoft.com/office/drawing/2014/main" id="{1CD51FC3-ED3C-45A9-90EB-4289287B497D}"/>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Diamond 133">
              <a:extLst>
                <a:ext uri="{FF2B5EF4-FFF2-40B4-BE49-F238E27FC236}">
                  <a16:creationId xmlns:a16="http://schemas.microsoft.com/office/drawing/2014/main" id="{DE7E067E-A898-417F-AFF4-674FA450D8CF}"/>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5" name="Group 134">
            <a:extLst>
              <a:ext uri="{FF2B5EF4-FFF2-40B4-BE49-F238E27FC236}">
                <a16:creationId xmlns:a16="http://schemas.microsoft.com/office/drawing/2014/main" id="{404599C6-0A02-41CA-A60F-68EFDC1CB56D}"/>
              </a:ext>
            </a:extLst>
          </p:cNvPr>
          <p:cNvGrpSpPr/>
          <p:nvPr/>
        </p:nvGrpSpPr>
        <p:grpSpPr>
          <a:xfrm>
            <a:off x="12538062" y="0"/>
            <a:ext cx="1733869" cy="6858000"/>
            <a:chOff x="0" y="0"/>
            <a:chExt cx="1763486" cy="7053944"/>
          </a:xfrm>
          <a:solidFill>
            <a:srgbClr val="D0B998">
              <a:alpha val="20000"/>
            </a:srgbClr>
          </a:solidFill>
        </p:grpSpPr>
        <p:sp>
          <p:nvSpPr>
            <p:cNvPr id="136" name="Diamond 135">
              <a:extLst>
                <a:ext uri="{FF2B5EF4-FFF2-40B4-BE49-F238E27FC236}">
                  <a16:creationId xmlns:a16="http://schemas.microsoft.com/office/drawing/2014/main" id="{A996C61B-4152-40CE-BCE3-A0C076732FF6}"/>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Diamond 136">
              <a:extLst>
                <a:ext uri="{FF2B5EF4-FFF2-40B4-BE49-F238E27FC236}">
                  <a16:creationId xmlns:a16="http://schemas.microsoft.com/office/drawing/2014/main" id="{07069140-3CEE-45EB-ACCB-277F872583C6}"/>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Diamond 137">
              <a:extLst>
                <a:ext uri="{FF2B5EF4-FFF2-40B4-BE49-F238E27FC236}">
                  <a16:creationId xmlns:a16="http://schemas.microsoft.com/office/drawing/2014/main" id="{1479F621-FCA3-49AE-983D-FF41E3A82CA7}"/>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9" name="Diamond 138">
              <a:extLst>
                <a:ext uri="{FF2B5EF4-FFF2-40B4-BE49-F238E27FC236}">
                  <a16:creationId xmlns:a16="http://schemas.microsoft.com/office/drawing/2014/main" id="{B96D89AF-B1E2-455E-BACD-DD78ADDB4FB4}"/>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67" name="Picture 166">
            <a:extLst>
              <a:ext uri="{FF2B5EF4-FFF2-40B4-BE49-F238E27FC236}">
                <a16:creationId xmlns:a16="http://schemas.microsoft.com/office/drawing/2014/main" id="{82FDDB4A-41A9-4506-9B00-CAE9C7D21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857187">
            <a:off x="11058960" y="-198040"/>
            <a:ext cx="422297" cy="930323"/>
          </a:xfrm>
          <a:prstGeom prst="rect">
            <a:avLst/>
          </a:prstGeom>
        </p:spPr>
      </p:pic>
      <p:sp>
        <p:nvSpPr>
          <p:cNvPr id="174" name="Title 1">
            <a:extLst>
              <a:ext uri="{FF2B5EF4-FFF2-40B4-BE49-F238E27FC236}">
                <a16:creationId xmlns:a16="http://schemas.microsoft.com/office/drawing/2014/main" id="{64D507F8-ECF7-4579-8850-F1E5ABEFE2D9}"/>
              </a:ext>
            </a:extLst>
          </p:cNvPr>
          <p:cNvSpPr txBox="1">
            <a:spLocks/>
          </p:cNvSpPr>
          <p:nvPr/>
        </p:nvSpPr>
        <p:spPr>
          <a:xfrm>
            <a:off x="10138940" y="-900426"/>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00B05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00B050"/>
              </a:solidFill>
              <a:effectLst/>
              <a:uLnTx/>
              <a:uFillTx/>
              <a:latin typeface="#9Slide07 HoneyCream" pitchFamily="2" charset="0"/>
              <a:ea typeface="+mj-ea"/>
              <a:cs typeface="+mj-cs"/>
            </a:endParaRPr>
          </a:p>
        </p:txBody>
      </p:sp>
      <p:sp>
        <p:nvSpPr>
          <p:cNvPr id="57" name="TextBox 56">
            <a:extLst>
              <a:ext uri="{FF2B5EF4-FFF2-40B4-BE49-F238E27FC236}">
                <a16:creationId xmlns:a16="http://schemas.microsoft.com/office/drawing/2014/main" id="{30FC9C40-7EB5-4FD2-8101-F727FF3B51DD}"/>
              </a:ext>
            </a:extLst>
          </p:cNvPr>
          <p:cNvSpPr txBox="1"/>
          <p:nvPr/>
        </p:nvSpPr>
        <p:spPr>
          <a:xfrm>
            <a:off x="4433019" y="2731350"/>
            <a:ext cx="6412189" cy="2308324"/>
          </a:xfrm>
          <a:custGeom>
            <a:avLst/>
            <a:gdLst>
              <a:gd name="connsiteX0" fmla="*/ 0 w 6412189"/>
              <a:gd name="connsiteY0" fmla="*/ 0 h 2308324"/>
              <a:gd name="connsiteX1" fmla="*/ 582926 w 6412189"/>
              <a:gd name="connsiteY1" fmla="*/ 0 h 2308324"/>
              <a:gd name="connsiteX2" fmla="*/ 1229974 w 6412189"/>
              <a:gd name="connsiteY2" fmla="*/ 0 h 2308324"/>
              <a:gd name="connsiteX3" fmla="*/ 1877023 w 6412189"/>
              <a:gd name="connsiteY3" fmla="*/ 0 h 2308324"/>
              <a:gd name="connsiteX4" fmla="*/ 2524071 w 6412189"/>
              <a:gd name="connsiteY4" fmla="*/ 0 h 2308324"/>
              <a:gd name="connsiteX5" fmla="*/ 3235241 w 6412189"/>
              <a:gd name="connsiteY5" fmla="*/ 0 h 2308324"/>
              <a:gd name="connsiteX6" fmla="*/ 3946411 w 6412189"/>
              <a:gd name="connsiteY6" fmla="*/ 0 h 2308324"/>
              <a:gd name="connsiteX7" fmla="*/ 4657581 w 6412189"/>
              <a:gd name="connsiteY7" fmla="*/ 0 h 2308324"/>
              <a:gd name="connsiteX8" fmla="*/ 5240507 w 6412189"/>
              <a:gd name="connsiteY8" fmla="*/ 0 h 2308324"/>
              <a:gd name="connsiteX9" fmla="*/ 5695190 w 6412189"/>
              <a:gd name="connsiteY9" fmla="*/ 0 h 2308324"/>
              <a:gd name="connsiteX10" fmla="*/ 6412189 w 6412189"/>
              <a:gd name="connsiteY10" fmla="*/ 0 h 2308324"/>
              <a:gd name="connsiteX11" fmla="*/ 6412189 w 6412189"/>
              <a:gd name="connsiteY11" fmla="*/ 577081 h 2308324"/>
              <a:gd name="connsiteX12" fmla="*/ 6412189 w 6412189"/>
              <a:gd name="connsiteY12" fmla="*/ 1177245 h 2308324"/>
              <a:gd name="connsiteX13" fmla="*/ 6412189 w 6412189"/>
              <a:gd name="connsiteY13" fmla="*/ 1685077 h 2308324"/>
              <a:gd name="connsiteX14" fmla="*/ 6412189 w 6412189"/>
              <a:gd name="connsiteY14" fmla="*/ 2308324 h 2308324"/>
              <a:gd name="connsiteX15" fmla="*/ 5701019 w 6412189"/>
              <a:gd name="connsiteY15" fmla="*/ 2308324 h 2308324"/>
              <a:gd name="connsiteX16" fmla="*/ 5310458 w 6412189"/>
              <a:gd name="connsiteY16" fmla="*/ 2308324 h 2308324"/>
              <a:gd name="connsiteX17" fmla="*/ 4599288 w 6412189"/>
              <a:gd name="connsiteY17" fmla="*/ 2308324 h 2308324"/>
              <a:gd name="connsiteX18" fmla="*/ 4144606 w 6412189"/>
              <a:gd name="connsiteY18" fmla="*/ 2308324 h 2308324"/>
              <a:gd name="connsiteX19" fmla="*/ 3625801 w 6412189"/>
              <a:gd name="connsiteY19" fmla="*/ 2308324 h 2308324"/>
              <a:gd name="connsiteX20" fmla="*/ 3042875 w 6412189"/>
              <a:gd name="connsiteY20" fmla="*/ 2308324 h 2308324"/>
              <a:gd name="connsiteX21" fmla="*/ 2588193 w 6412189"/>
              <a:gd name="connsiteY21" fmla="*/ 2308324 h 2308324"/>
              <a:gd name="connsiteX22" fmla="*/ 2197632 w 6412189"/>
              <a:gd name="connsiteY22" fmla="*/ 2308324 h 2308324"/>
              <a:gd name="connsiteX23" fmla="*/ 1678828 w 6412189"/>
              <a:gd name="connsiteY23" fmla="*/ 2308324 h 2308324"/>
              <a:gd name="connsiteX24" fmla="*/ 1160023 w 6412189"/>
              <a:gd name="connsiteY24" fmla="*/ 2308324 h 2308324"/>
              <a:gd name="connsiteX25" fmla="*/ 577097 w 6412189"/>
              <a:gd name="connsiteY25" fmla="*/ 2308324 h 2308324"/>
              <a:gd name="connsiteX26" fmla="*/ 0 w 6412189"/>
              <a:gd name="connsiteY26" fmla="*/ 2308324 h 2308324"/>
              <a:gd name="connsiteX27" fmla="*/ 0 w 6412189"/>
              <a:gd name="connsiteY27" fmla="*/ 1685077 h 2308324"/>
              <a:gd name="connsiteX28" fmla="*/ 0 w 6412189"/>
              <a:gd name="connsiteY28" fmla="*/ 1131079 h 2308324"/>
              <a:gd name="connsiteX29" fmla="*/ 0 w 6412189"/>
              <a:gd name="connsiteY29" fmla="*/ 553998 h 2308324"/>
              <a:gd name="connsiteX30" fmla="*/ 0 w 6412189"/>
              <a:gd name="connsiteY30"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12189" h="2308324" fill="none" extrusionOk="0">
                <a:moveTo>
                  <a:pt x="0" y="0"/>
                </a:moveTo>
                <a:cubicBezTo>
                  <a:pt x="213538" y="-13338"/>
                  <a:pt x="363678" y="50365"/>
                  <a:pt x="582926" y="0"/>
                </a:cubicBezTo>
                <a:cubicBezTo>
                  <a:pt x="802174" y="-50365"/>
                  <a:pt x="930750" y="71983"/>
                  <a:pt x="1229974" y="0"/>
                </a:cubicBezTo>
                <a:cubicBezTo>
                  <a:pt x="1529198" y="-71983"/>
                  <a:pt x="1649052" y="24841"/>
                  <a:pt x="1877023" y="0"/>
                </a:cubicBezTo>
                <a:cubicBezTo>
                  <a:pt x="2104994" y="-24841"/>
                  <a:pt x="2246071" y="6101"/>
                  <a:pt x="2524071" y="0"/>
                </a:cubicBezTo>
                <a:cubicBezTo>
                  <a:pt x="2802071" y="-6101"/>
                  <a:pt x="3038611" y="8871"/>
                  <a:pt x="3235241" y="0"/>
                </a:cubicBezTo>
                <a:cubicBezTo>
                  <a:pt x="3431871" y="-8871"/>
                  <a:pt x="3744211" y="43469"/>
                  <a:pt x="3946411" y="0"/>
                </a:cubicBezTo>
                <a:cubicBezTo>
                  <a:pt x="4148611" y="-43469"/>
                  <a:pt x="4485398" y="17299"/>
                  <a:pt x="4657581" y="0"/>
                </a:cubicBezTo>
                <a:cubicBezTo>
                  <a:pt x="4829764" y="-17299"/>
                  <a:pt x="5050105" y="67432"/>
                  <a:pt x="5240507" y="0"/>
                </a:cubicBezTo>
                <a:cubicBezTo>
                  <a:pt x="5430909" y="-67432"/>
                  <a:pt x="5580260" y="30260"/>
                  <a:pt x="5695190" y="0"/>
                </a:cubicBezTo>
                <a:cubicBezTo>
                  <a:pt x="5810120" y="-30260"/>
                  <a:pt x="6111204" y="28127"/>
                  <a:pt x="6412189" y="0"/>
                </a:cubicBezTo>
                <a:cubicBezTo>
                  <a:pt x="6414493" y="194748"/>
                  <a:pt x="6348597" y="291263"/>
                  <a:pt x="6412189" y="577081"/>
                </a:cubicBezTo>
                <a:cubicBezTo>
                  <a:pt x="6475781" y="862899"/>
                  <a:pt x="6364672" y="1055540"/>
                  <a:pt x="6412189" y="1177245"/>
                </a:cubicBezTo>
                <a:cubicBezTo>
                  <a:pt x="6459706" y="1298950"/>
                  <a:pt x="6370733" y="1456960"/>
                  <a:pt x="6412189" y="1685077"/>
                </a:cubicBezTo>
                <a:cubicBezTo>
                  <a:pt x="6453645" y="1913194"/>
                  <a:pt x="6359918" y="2118224"/>
                  <a:pt x="6412189" y="2308324"/>
                </a:cubicBezTo>
                <a:cubicBezTo>
                  <a:pt x="6191695" y="2326004"/>
                  <a:pt x="5902872" y="2308137"/>
                  <a:pt x="5701019" y="2308324"/>
                </a:cubicBezTo>
                <a:cubicBezTo>
                  <a:pt x="5499166" y="2308511"/>
                  <a:pt x="5485414" y="2286136"/>
                  <a:pt x="5310458" y="2308324"/>
                </a:cubicBezTo>
                <a:cubicBezTo>
                  <a:pt x="5135502" y="2330512"/>
                  <a:pt x="4768923" y="2265832"/>
                  <a:pt x="4599288" y="2308324"/>
                </a:cubicBezTo>
                <a:cubicBezTo>
                  <a:pt x="4429653" y="2350816"/>
                  <a:pt x="4353198" y="2291507"/>
                  <a:pt x="4144606" y="2308324"/>
                </a:cubicBezTo>
                <a:cubicBezTo>
                  <a:pt x="3936014" y="2325141"/>
                  <a:pt x="3875340" y="2282175"/>
                  <a:pt x="3625801" y="2308324"/>
                </a:cubicBezTo>
                <a:cubicBezTo>
                  <a:pt x="3376262" y="2334473"/>
                  <a:pt x="3163650" y="2299442"/>
                  <a:pt x="3042875" y="2308324"/>
                </a:cubicBezTo>
                <a:cubicBezTo>
                  <a:pt x="2922100" y="2317206"/>
                  <a:pt x="2755922" y="2273841"/>
                  <a:pt x="2588193" y="2308324"/>
                </a:cubicBezTo>
                <a:cubicBezTo>
                  <a:pt x="2420464" y="2342807"/>
                  <a:pt x="2357005" y="2284464"/>
                  <a:pt x="2197632" y="2308324"/>
                </a:cubicBezTo>
                <a:cubicBezTo>
                  <a:pt x="2038259" y="2332184"/>
                  <a:pt x="1812686" y="2279114"/>
                  <a:pt x="1678828" y="2308324"/>
                </a:cubicBezTo>
                <a:cubicBezTo>
                  <a:pt x="1544970" y="2337534"/>
                  <a:pt x="1405397" y="2260601"/>
                  <a:pt x="1160023" y="2308324"/>
                </a:cubicBezTo>
                <a:cubicBezTo>
                  <a:pt x="914650" y="2356047"/>
                  <a:pt x="713807" y="2257097"/>
                  <a:pt x="577097" y="2308324"/>
                </a:cubicBezTo>
                <a:cubicBezTo>
                  <a:pt x="440387" y="2359551"/>
                  <a:pt x="185995" y="2294745"/>
                  <a:pt x="0" y="2308324"/>
                </a:cubicBezTo>
                <a:cubicBezTo>
                  <a:pt x="-2629" y="2067268"/>
                  <a:pt x="60233" y="1948493"/>
                  <a:pt x="0" y="1685077"/>
                </a:cubicBezTo>
                <a:cubicBezTo>
                  <a:pt x="-60233" y="1421661"/>
                  <a:pt x="9575" y="1316364"/>
                  <a:pt x="0" y="1131079"/>
                </a:cubicBezTo>
                <a:cubicBezTo>
                  <a:pt x="-9575" y="945794"/>
                  <a:pt x="33282" y="827220"/>
                  <a:pt x="0" y="553998"/>
                </a:cubicBezTo>
                <a:cubicBezTo>
                  <a:pt x="-33282" y="280776"/>
                  <a:pt x="40940" y="121000"/>
                  <a:pt x="0" y="0"/>
                </a:cubicBezTo>
                <a:close/>
              </a:path>
              <a:path w="6412189" h="2308324" stroke="0" extrusionOk="0">
                <a:moveTo>
                  <a:pt x="0" y="0"/>
                </a:moveTo>
                <a:cubicBezTo>
                  <a:pt x="239674" y="-6658"/>
                  <a:pt x="472933" y="76718"/>
                  <a:pt x="647048" y="0"/>
                </a:cubicBezTo>
                <a:cubicBezTo>
                  <a:pt x="821163" y="-76718"/>
                  <a:pt x="979051" y="24226"/>
                  <a:pt x="1229974" y="0"/>
                </a:cubicBezTo>
                <a:cubicBezTo>
                  <a:pt x="1480897" y="-24226"/>
                  <a:pt x="1609170" y="32549"/>
                  <a:pt x="1748779" y="0"/>
                </a:cubicBezTo>
                <a:cubicBezTo>
                  <a:pt x="1888388" y="-32549"/>
                  <a:pt x="2161631" y="23072"/>
                  <a:pt x="2395827" y="0"/>
                </a:cubicBezTo>
                <a:cubicBezTo>
                  <a:pt x="2630023" y="-23072"/>
                  <a:pt x="2739281" y="4527"/>
                  <a:pt x="3042875" y="0"/>
                </a:cubicBezTo>
                <a:cubicBezTo>
                  <a:pt x="3346469" y="-4527"/>
                  <a:pt x="3478380" y="42888"/>
                  <a:pt x="3689923" y="0"/>
                </a:cubicBezTo>
                <a:cubicBezTo>
                  <a:pt x="3901466" y="-42888"/>
                  <a:pt x="4106123" y="45226"/>
                  <a:pt x="4272850" y="0"/>
                </a:cubicBezTo>
                <a:cubicBezTo>
                  <a:pt x="4439577" y="-45226"/>
                  <a:pt x="4568948" y="17219"/>
                  <a:pt x="4855776" y="0"/>
                </a:cubicBezTo>
                <a:cubicBezTo>
                  <a:pt x="5142604" y="-17219"/>
                  <a:pt x="5156986" y="21450"/>
                  <a:pt x="5310458" y="0"/>
                </a:cubicBezTo>
                <a:cubicBezTo>
                  <a:pt x="5463930" y="-21450"/>
                  <a:pt x="5882348" y="99623"/>
                  <a:pt x="6412189" y="0"/>
                </a:cubicBezTo>
                <a:cubicBezTo>
                  <a:pt x="6437103" y="120816"/>
                  <a:pt x="6397599" y="321439"/>
                  <a:pt x="6412189" y="577081"/>
                </a:cubicBezTo>
                <a:cubicBezTo>
                  <a:pt x="6426779" y="832723"/>
                  <a:pt x="6361632" y="950529"/>
                  <a:pt x="6412189" y="1200328"/>
                </a:cubicBezTo>
                <a:cubicBezTo>
                  <a:pt x="6462746" y="1450127"/>
                  <a:pt x="6365296" y="1608264"/>
                  <a:pt x="6412189" y="1731243"/>
                </a:cubicBezTo>
                <a:cubicBezTo>
                  <a:pt x="6459082" y="1854222"/>
                  <a:pt x="6378076" y="2154813"/>
                  <a:pt x="6412189" y="2308324"/>
                </a:cubicBezTo>
                <a:cubicBezTo>
                  <a:pt x="6281690" y="2344710"/>
                  <a:pt x="6149284" y="2270090"/>
                  <a:pt x="6021628" y="2308324"/>
                </a:cubicBezTo>
                <a:cubicBezTo>
                  <a:pt x="5893972" y="2346558"/>
                  <a:pt x="5647638" y="2253779"/>
                  <a:pt x="5310458" y="2308324"/>
                </a:cubicBezTo>
                <a:cubicBezTo>
                  <a:pt x="4973278" y="2362869"/>
                  <a:pt x="4938901" y="2291654"/>
                  <a:pt x="4727532" y="2308324"/>
                </a:cubicBezTo>
                <a:cubicBezTo>
                  <a:pt x="4516163" y="2324994"/>
                  <a:pt x="4199774" y="2295952"/>
                  <a:pt x="4016362" y="2308324"/>
                </a:cubicBezTo>
                <a:cubicBezTo>
                  <a:pt x="3832950" y="2320696"/>
                  <a:pt x="3588257" y="2269983"/>
                  <a:pt x="3369314" y="2308324"/>
                </a:cubicBezTo>
                <a:cubicBezTo>
                  <a:pt x="3150371" y="2346665"/>
                  <a:pt x="2963417" y="2294230"/>
                  <a:pt x="2850509" y="2308324"/>
                </a:cubicBezTo>
                <a:cubicBezTo>
                  <a:pt x="2737601" y="2322418"/>
                  <a:pt x="2472029" y="2252645"/>
                  <a:pt x="2331705" y="2308324"/>
                </a:cubicBezTo>
                <a:cubicBezTo>
                  <a:pt x="2191381" y="2364003"/>
                  <a:pt x="1994861" y="2276129"/>
                  <a:pt x="1877023" y="2308324"/>
                </a:cubicBezTo>
                <a:cubicBezTo>
                  <a:pt x="1759185" y="2340519"/>
                  <a:pt x="1437369" y="2272983"/>
                  <a:pt x="1229974" y="2308324"/>
                </a:cubicBezTo>
                <a:cubicBezTo>
                  <a:pt x="1022579" y="2343665"/>
                  <a:pt x="992540" y="2292031"/>
                  <a:pt x="839414" y="2308324"/>
                </a:cubicBezTo>
                <a:cubicBezTo>
                  <a:pt x="686288" y="2324617"/>
                  <a:pt x="345817" y="2225248"/>
                  <a:pt x="0" y="2308324"/>
                </a:cubicBezTo>
                <a:cubicBezTo>
                  <a:pt x="-59155" y="2149028"/>
                  <a:pt x="1471" y="1991553"/>
                  <a:pt x="0" y="1731243"/>
                </a:cubicBezTo>
                <a:cubicBezTo>
                  <a:pt x="-1471" y="1470933"/>
                  <a:pt x="8781" y="1245457"/>
                  <a:pt x="0" y="1107996"/>
                </a:cubicBezTo>
                <a:cubicBezTo>
                  <a:pt x="-8781" y="970535"/>
                  <a:pt x="68078" y="785864"/>
                  <a:pt x="0" y="507831"/>
                </a:cubicBezTo>
                <a:cubicBezTo>
                  <a:pt x="-68078" y="229798"/>
                  <a:pt x="20246" y="104881"/>
                  <a:pt x="0" y="0"/>
                </a:cubicBezTo>
                <a:close/>
              </a:path>
            </a:pathLst>
          </a:custGeom>
          <a:solidFill>
            <a:srgbClr val="FDE3E9"/>
          </a:solidFill>
          <a:ln w="28575">
            <a:solidFill>
              <a:srgbClr val="70391B"/>
            </a:solidFill>
            <a:prstDash val="dashDot"/>
            <a:extLst>
              <a:ext uri="{C807C97D-BFC1-408E-A445-0C87EB9F89A2}">
                <ask:lineSketchStyleProps xmlns:ask="http://schemas.microsoft.com/office/drawing/2018/sketchyshapes" sd="2711469338">
                  <a:prstGeom prst="rect">
                    <a:avLst/>
                  </a:prstGeom>
                  <ask:type>
                    <ask:lineSketchScribble/>
                  </ask:type>
                </ask:lineSketchStyleProps>
              </a:ext>
            </a:extLst>
          </a:ln>
        </p:spPr>
        <p:txBody>
          <a:bodyPr wrap="square">
            <a:spAutoFit/>
          </a:bodyPr>
          <a:lstStyle/>
          <a:p>
            <a:pPr algn="just"/>
            <a:r>
              <a:rPr lang="nl-NL" sz="4800" b="1" dirty="0">
                <a:latin typeface="Cambria" panose="02040503050406030204" pitchFamily="18" charset="0"/>
                <a:ea typeface="Cambria" panose="02040503050406030204" pitchFamily="18" charset="0"/>
              </a:rPr>
              <a:t>Về nhà: Đo thân nhiệt cho người thân trong gia đình.</a:t>
            </a:r>
            <a:endParaRPr lang="en-US" sz="4800" b="1" dirty="0">
              <a:latin typeface="Cambria" panose="02040503050406030204" pitchFamily="18" charset="0"/>
              <a:ea typeface="Cambria" panose="02040503050406030204" pitchFamily="18" charset="0"/>
            </a:endParaRPr>
          </a:p>
        </p:txBody>
      </p:sp>
      <p:pic>
        <p:nvPicPr>
          <p:cNvPr id="58" name="Picture 57">
            <a:extLst>
              <a:ext uri="{FF2B5EF4-FFF2-40B4-BE49-F238E27FC236}">
                <a16:creationId xmlns:a16="http://schemas.microsoft.com/office/drawing/2014/main" id="{BE5B6587-91A6-49CA-AD84-4E11FDCDA09B}"/>
              </a:ext>
            </a:extLst>
          </p:cNvPr>
          <p:cNvPicPr>
            <a:picLocks noChangeAspect="1"/>
          </p:cNvPicPr>
          <p:nvPr/>
        </p:nvPicPr>
        <p:blipFill>
          <a:blip r:embed="rId3"/>
          <a:stretch>
            <a:fillRect/>
          </a:stretch>
        </p:blipFill>
        <p:spPr>
          <a:xfrm>
            <a:off x="-461927" y="2801284"/>
            <a:ext cx="4998721" cy="4046004"/>
          </a:xfrm>
          <a:prstGeom prst="rect">
            <a:avLst/>
          </a:prstGeom>
        </p:spPr>
      </p:pic>
      <p:pic>
        <p:nvPicPr>
          <p:cNvPr id="2" name="Picture 1">
            <a:extLst>
              <a:ext uri="{FF2B5EF4-FFF2-40B4-BE49-F238E27FC236}">
                <a16:creationId xmlns:a16="http://schemas.microsoft.com/office/drawing/2014/main" id="{AD109044-7B5F-B009-93B6-841155A94D41}"/>
              </a:ext>
            </a:extLst>
          </p:cNvPr>
          <p:cNvPicPr>
            <a:picLocks noChangeAspect="1"/>
          </p:cNvPicPr>
          <p:nvPr/>
        </p:nvPicPr>
        <p:blipFill>
          <a:blip r:embed="rId4"/>
          <a:stretch>
            <a:fillRect/>
          </a:stretch>
        </p:blipFill>
        <p:spPr>
          <a:xfrm>
            <a:off x="4229470" y="648586"/>
            <a:ext cx="6986622" cy="1926503"/>
          </a:xfrm>
          <a:prstGeom prst="rect">
            <a:avLst/>
          </a:prstGeom>
        </p:spPr>
      </p:pic>
    </p:spTree>
    <p:extLst>
      <p:ext uri="{BB962C8B-B14F-4D97-AF65-F5344CB8AC3E}">
        <p14:creationId xmlns:p14="http://schemas.microsoft.com/office/powerpoint/2010/main" val="31246787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by="(-#ppt_w*2)" calcmode="lin" valueType="num">
                                      <p:cBhvr rctx="PPT">
                                        <p:cTn id="7" dur="500" autoRev="1" fill="hold">
                                          <p:stCondLst>
                                            <p:cond delay="0"/>
                                          </p:stCondLst>
                                        </p:cTn>
                                        <p:tgtEl>
                                          <p:spTgt spid="57"/>
                                        </p:tgtEl>
                                        <p:attrNameLst>
                                          <p:attrName>ppt_w</p:attrName>
                                        </p:attrNameLst>
                                      </p:cBhvr>
                                    </p:anim>
                                    <p:anim by="(#ppt_w*0.50)" calcmode="lin" valueType="num">
                                      <p:cBhvr>
                                        <p:cTn id="8" dur="500" decel="50000" autoRev="1" fill="hold">
                                          <p:stCondLst>
                                            <p:cond delay="0"/>
                                          </p:stCondLst>
                                        </p:cTn>
                                        <p:tgtEl>
                                          <p:spTgt spid="57"/>
                                        </p:tgtEl>
                                        <p:attrNameLst>
                                          <p:attrName>ppt_x</p:attrName>
                                        </p:attrNameLst>
                                      </p:cBhvr>
                                    </p:anim>
                                    <p:anim from="(-#ppt_h/2)" to="(#ppt_y)" calcmode="lin" valueType="num">
                                      <p:cBhvr>
                                        <p:cTn id="9" dur="1000" fill="hold">
                                          <p:stCondLst>
                                            <p:cond delay="0"/>
                                          </p:stCondLst>
                                        </p:cTn>
                                        <p:tgtEl>
                                          <p:spTgt spid="57"/>
                                        </p:tgtEl>
                                        <p:attrNameLst>
                                          <p:attrName>ppt_y</p:attrName>
                                        </p:attrNameLst>
                                      </p:cBhvr>
                                    </p:anim>
                                    <p:animRot by="21600000">
                                      <p:cBhvr>
                                        <p:cTn id="10" dur="1000" fill="hold">
                                          <p:stCondLst>
                                            <p:cond delay="0"/>
                                          </p:stCondLst>
                                        </p:cTn>
                                        <p:tgtEl>
                                          <p:spTgt spid="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4600575" y="-75450"/>
            <a:ext cx="5321544" cy="2622721"/>
          </a:xfrm>
          <a:custGeom>
            <a:avLst/>
            <a:gdLst>
              <a:gd name="connsiteX0" fmla="*/ 4760015 w 5321544"/>
              <a:gd name="connsiteY0" fmla="*/ 3303947 h 2622721"/>
              <a:gd name="connsiteX1" fmla="*/ 3413787 w 5321544"/>
              <a:gd name="connsiteY1" fmla="*/ 2569110 h 2622721"/>
              <a:gd name="connsiteX2" fmla="*/ 1230996 w 5321544"/>
              <a:gd name="connsiteY2" fmla="*/ 2417305 h 2622721"/>
              <a:gd name="connsiteX3" fmla="*/ 1499799 w 5321544"/>
              <a:gd name="connsiteY3" fmla="*/ 131414 h 2622721"/>
              <a:gd name="connsiteX4" fmla="*/ 3636474 w 5321544"/>
              <a:gd name="connsiteY4" fmla="*/ 91349 h 2622721"/>
              <a:gd name="connsiteX5" fmla="*/ 4314949 w 5321544"/>
              <a:gd name="connsiteY5" fmla="*/ 2338500 h 2622721"/>
              <a:gd name="connsiteX6" fmla="*/ 4760015 w 5321544"/>
              <a:gd name="connsiteY6" fmla="*/ 3303947 h 26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544" h="2622721" fill="none" extrusionOk="0">
                <a:moveTo>
                  <a:pt x="4760015" y="3303947"/>
                </a:moveTo>
                <a:cubicBezTo>
                  <a:pt x="4467444" y="3141285"/>
                  <a:pt x="3678433" y="2559482"/>
                  <a:pt x="3413787" y="2569110"/>
                </a:cubicBezTo>
                <a:cubicBezTo>
                  <a:pt x="2626388" y="2748785"/>
                  <a:pt x="1870582" y="2563750"/>
                  <a:pt x="1230996" y="2417305"/>
                </a:cubicBezTo>
                <a:cubicBezTo>
                  <a:pt x="-491374" y="2070913"/>
                  <a:pt x="-310484" y="532477"/>
                  <a:pt x="1499799" y="131414"/>
                </a:cubicBezTo>
                <a:cubicBezTo>
                  <a:pt x="2217344" y="-36081"/>
                  <a:pt x="2964765" y="77151"/>
                  <a:pt x="3636474" y="91349"/>
                </a:cubicBezTo>
                <a:cubicBezTo>
                  <a:pt x="5633790" y="421117"/>
                  <a:pt x="5919652" y="1742171"/>
                  <a:pt x="4314949" y="2338500"/>
                </a:cubicBezTo>
                <a:cubicBezTo>
                  <a:pt x="4420988" y="2530865"/>
                  <a:pt x="4506446" y="2906958"/>
                  <a:pt x="4760015" y="3303947"/>
                </a:cubicBezTo>
                <a:close/>
              </a:path>
              <a:path w="5321544" h="2622721" stroke="0" extrusionOk="0">
                <a:moveTo>
                  <a:pt x="4760015" y="3303947"/>
                </a:moveTo>
                <a:cubicBezTo>
                  <a:pt x="4188560" y="2995006"/>
                  <a:pt x="3895736" y="2957851"/>
                  <a:pt x="3413787" y="2569110"/>
                </a:cubicBezTo>
                <a:cubicBezTo>
                  <a:pt x="2658649" y="2671165"/>
                  <a:pt x="1841572" y="2665961"/>
                  <a:pt x="1230996" y="2417305"/>
                </a:cubicBezTo>
                <a:cubicBezTo>
                  <a:pt x="-553667" y="1934375"/>
                  <a:pt x="-474208" y="662860"/>
                  <a:pt x="1499799" y="131414"/>
                </a:cubicBezTo>
                <a:cubicBezTo>
                  <a:pt x="2120092" y="-69624"/>
                  <a:pt x="3055306" y="-94565"/>
                  <a:pt x="3636474" y="91349"/>
                </a:cubicBezTo>
                <a:cubicBezTo>
                  <a:pt x="5642863" y="495442"/>
                  <a:pt x="5888627" y="1552921"/>
                  <a:pt x="4314949" y="2338500"/>
                </a:cubicBezTo>
                <a:cubicBezTo>
                  <a:pt x="4425098" y="2659712"/>
                  <a:pt x="4546681" y="2941387"/>
                  <a:pt x="4760015" y="3303947"/>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39448"/>
                      <a:gd name="adj2" fmla="val 75974"/>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Làm thế nào để biết được vật nào nóng lên, vật nào lạnh hơn?</a:t>
            </a:r>
            <a:endPar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4F9498F8-B985-6647-AFF7-23A58FD12AD1}"/>
              </a:ext>
            </a:extLst>
          </p:cNvPr>
          <p:cNvPicPr>
            <a:picLocks noChangeAspect="1"/>
          </p:cNvPicPr>
          <p:nvPr/>
        </p:nvPicPr>
        <p:blipFill>
          <a:blip r:embed="rId3"/>
          <a:stretch>
            <a:fillRect/>
          </a:stretch>
        </p:blipFill>
        <p:spPr>
          <a:xfrm>
            <a:off x="6770877" y="2262189"/>
            <a:ext cx="5889246" cy="4352921"/>
          </a:xfrm>
          <a:prstGeom prst="rect">
            <a:avLst/>
          </a:prstGeom>
        </p:spPr>
      </p:pic>
      <p:sp>
        <p:nvSpPr>
          <p:cNvPr id="6" name="Title 3">
            <a:extLst>
              <a:ext uri="{FF2B5EF4-FFF2-40B4-BE49-F238E27FC236}">
                <a16:creationId xmlns:a16="http://schemas.microsoft.com/office/drawing/2014/main" id="{87E5963D-9771-5BB9-6FF3-C3D56B987A1B}"/>
              </a:ext>
            </a:extLst>
          </p:cNvPr>
          <p:cNvSpPr txBox="1">
            <a:spLocks/>
          </p:cNvSpPr>
          <p:nvPr/>
        </p:nvSpPr>
        <p:spPr>
          <a:xfrm>
            <a:off x="1828800" y="2217360"/>
            <a:ext cx="5321544" cy="1999500"/>
          </a:xfrm>
          <a:custGeom>
            <a:avLst/>
            <a:gdLst>
              <a:gd name="connsiteX0" fmla="*/ 5893504 w 5321544"/>
              <a:gd name="connsiteY0" fmla="*/ 1705554 h 1999500"/>
              <a:gd name="connsiteX1" fmla="*/ 4664009 w 5321544"/>
              <a:gd name="connsiteY1" fmla="*/ 1657746 h 1999500"/>
              <a:gd name="connsiteX2" fmla="*/ 2385062 w 5321544"/>
              <a:gd name="connsiteY2" fmla="*/ 1994119 h 1999500"/>
              <a:gd name="connsiteX3" fmla="*/ 384405 w 5321544"/>
              <a:gd name="connsiteY3" fmla="*/ 482124 h 1999500"/>
              <a:gd name="connsiteX4" fmla="*/ 2838891 w 5321544"/>
              <a:gd name="connsiteY4" fmla="*/ 2243 h 1999500"/>
              <a:gd name="connsiteX5" fmla="*/ 5174157 w 5321544"/>
              <a:gd name="connsiteY5" fmla="*/ 1327871 h 1999500"/>
              <a:gd name="connsiteX6" fmla="*/ 5893504 w 5321544"/>
              <a:gd name="connsiteY6" fmla="*/ 1705554 h 199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544" h="1999500" fill="none" extrusionOk="0">
                <a:moveTo>
                  <a:pt x="5893504" y="1705554"/>
                </a:moveTo>
                <a:cubicBezTo>
                  <a:pt x="5575070" y="1626322"/>
                  <a:pt x="5257110" y="1647795"/>
                  <a:pt x="4664009" y="1657746"/>
                </a:cubicBezTo>
                <a:cubicBezTo>
                  <a:pt x="4075354" y="1930976"/>
                  <a:pt x="3233979" y="1959299"/>
                  <a:pt x="2385062" y="1994119"/>
                </a:cubicBezTo>
                <a:cubicBezTo>
                  <a:pt x="473239" y="2094065"/>
                  <a:pt x="-547890" y="1051673"/>
                  <a:pt x="384405" y="482124"/>
                </a:cubicBezTo>
                <a:cubicBezTo>
                  <a:pt x="1007711" y="145472"/>
                  <a:pt x="1852089" y="11073"/>
                  <a:pt x="2838891" y="2243"/>
                </a:cubicBezTo>
                <a:cubicBezTo>
                  <a:pt x="4657594" y="16491"/>
                  <a:pt x="5749716" y="757140"/>
                  <a:pt x="5174157" y="1327871"/>
                </a:cubicBezTo>
                <a:cubicBezTo>
                  <a:pt x="5485265" y="1562302"/>
                  <a:pt x="5723728" y="1654460"/>
                  <a:pt x="5893504" y="1705554"/>
                </a:cubicBezTo>
                <a:close/>
              </a:path>
              <a:path w="5321544" h="1999500" stroke="0" extrusionOk="0">
                <a:moveTo>
                  <a:pt x="5893504" y="1705554"/>
                </a:moveTo>
                <a:cubicBezTo>
                  <a:pt x="5598335" y="1728079"/>
                  <a:pt x="4934360" y="1631734"/>
                  <a:pt x="4664009" y="1657746"/>
                </a:cubicBezTo>
                <a:cubicBezTo>
                  <a:pt x="3983769" y="1868426"/>
                  <a:pt x="3141879" y="2148823"/>
                  <a:pt x="2385062" y="1994119"/>
                </a:cubicBezTo>
                <a:cubicBezTo>
                  <a:pt x="401848" y="2019492"/>
                  <a:pt x="-768343" y="1227876"/>
                  <a:pt x="384405" y="482124"/>
                </a:cubicBezTo>
                <a:cubicBezTo>
                  <a:pt x="802444" y="81484"/>
                  <a:pt x="2013687" y="-100276"/>
                  <a:pt x="2838891" y="2243"/>
                </a:cubicBezTo>
                <a:cubicBezTo>
                  <a:pt x="4614448" y="54435"/>
                  <a:pt x="5719817" y="551347"/>
                  <a:pt x="5174157" y="1327871"/>
                </a:cubicBezTo>
                <a:cubicBezTo>
                  <a:pt x="5274918" y="1315313"/>
                  <a:pt x="5581331" y="1503610"/>
                  <a:pt x="5893504" y="1705554"/>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60748"/>
                      <a:gd name="adj2" fmla="val 35299"/>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Có thể làm cho vật nóng lên hay lạnh đi như nào?</a:t>
            </a:r>
            <a:endPar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sp>
        <p:nvSpPr>
          <p:cNvPr id="7" name="Title 3">
            <a:extLst>
              <a:ext uri="{FF2B5EF4-FFF2-40B4-BE49-F238E27FC236}">
                <a16:creationId xmlns:a16="http://schemas.microsoft.com/office/drawing/2014/main" id="{E04626B0-A21A-90B1-B562-92D1C4EFE92E}"/>
              </a:ext>
            </a:extLst>
          </p:cNvPr>
          <p:cNvSpPr txBox="1">
            <a:spLocks/>
          </p:cNvSpPr>
          <p:nvPr/>
        </p:nvSpPr>
        <p:spPr>
          <a:xfrm>
            <a:off x="1847850" y="4350960"/>
            <a:ext cx="5445369" cy="1999500"/>
          </a:xfrm>
          <a:custGeom>
            <a:avLst/>
            <a:gdLst>
              <a:gd name="connsiteX0" fmla="*/ 6030637 w 5445369"/>
              <a:gd name="connsiteY0" fmla="*/ 1705554 h 1999500"/>
              <a:gd name="connsiteX1" fmla="*/ 4772534 w 5445369"/>
              <a:gd name="connsiteY1" fmla="*/ 1657746 h 1999500"/>
              <a:gd name="connsiteX2" fmla="*/ 2453046 w 5445369"/>
              <a:gd name="connsiteY2" fmla="*/ 1994586 h 1999500"/>
              <a:gd name="connsiteX3" fmla="*/ 393595 w 5445369"/>
              <a:gd name="connsiteY3" fmla="*/ 481975 h 1999500"/>
              <a:gd name="connsiteX4" fmla="*/ 2896847 w 5445369"/>
              <a:gd name="connsiteY4" fmla="*/ 2048 h 1999500"/>
              <a:gd name="connsiteX5" fmla="*/ 5294553 w 5445369"/>
              <a:gd name="connsiteY5" fmla="*/ 1327870 h 1999500"/>
              <a:gd name="connsiteX6" fmla="*/ 6030637 w 5445369"/>
              <a:gd name="connsiteY6" fmla="*/ 1705554 h 199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5369" h="1999500" fill="none" extrusionOk="0">
                <a:moveTo>
                  <a:pt x="6030637" y="1705554"/>
                </a:moveTo>
                <a:cubicBezTo>
                  <a:pt x="5748737" y="1755801"/>
                  <a:pt x="5333660" y="1698322"/>
                  <a:pt x="4772534" y="1657746"/>
                </a:cubicBezTo>
                <a:cubicBezTo>
                  <a:pt x="4149116" y="1965484"/>
                  <a:pt x="3326205" y="2009034"/>
                  <a:pt x="2453046" y="1994586"/>
                </a:cubicBezTo>
                <a:cubicBezTo>
                  <a:pt x="498042" y="2149968"/>
                  <a:pt x="-568102" y="1055208"/>
                  <a:pt x="393595" y="481975"/>
                </a:cubicBezTo>
                <a:cubicBezTo>
                  <a:pt x="1081977" y="137830"/>
                  <a:pt x="1896909" y="53473"/>
                  <a:pt x="2896847" y="2048"/>
                </a:cubicBezTo>
                <a:cubicBezTo>
                  <a:pt x="4813228" y="-9366"/>
                  <a:pt x="5884203" y="789030"/>
                  <a:pt x="5294553" y="1327870"/>
                </a:cubicBezTo>
                <a:cubicBezTo>
                  <a:pt x="5473187" y="1433409"/>
                  <a:pt x="5776734" y="1637653"/>
                  <a:pt x="6030637" y="1705554"/>
                </a:cubicBezTo>
                <a:close/>
              </a:path>
              <a:path w="5445369" h="1999500" stroke="0" extrusionOk="0">
                <a:moveTo>
                  <a:pt x="6030637" y="1705554"/>
                </a:moveTo>
                <a:cubicBezTo>
                  <a:pt x="5884511" y="1722017"/>
                  <a:pt x="5137423" y="1665150"/>
                  <a:pt x="4772534" y="1657746"/>
                </a:cubicBezTo>
                <a:cubicBezTo>
                  <a:pt x="4176558" y="1896055"/>
                  <a:pt x="3218592" y="2156187"/>
                  <a:pt x="2453046" y="1994586"/>
                </a:cubicBezTo>
                <a:cubicBezTo>
                  <a:pt x="380484" y="2112486"/>
                  <a:pt x="-708382" y="1164980"/>
                  <a:pt x="393595" y="481975"/>
                </a:cubicBezTo>
                <a:cubicBezTo>
                  <a:pt x="874071" y="125583"/>
                  <a:pt x="2008012" y="-79184"/>
                  <a:pt x="2896847" y="2048"/>
                </a:cubicBezTo>
                <a:cubicBezTo>
                  <a:pt x="4804588" y="81981"/>
                  <a:pt x="5872916" y="641441"/>
                  <a:pt x="5294553" y="1327870"/>
                </a:cubicBezTo>
                <a:cubicBezTo>
                  <a:pt x="5593537" y="1422891"/>
                  <a:pt x="5973360" y="1601107"/>
                  <a:pt x="6030637" y="1705554"/>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60748"/>
                      <a:gd name="adj2" fmla="val 35299"/>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sz="24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Đại lượng nào đặc trưng cho sự nóng hay lạnh của vật và làm thế nào để đo được nó?</a:t>
            </a:r>
            <a:endPar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spTree>
    <p:extLst>
      <p:ext uri="{BB962C8B-B14F-4D97-AF65-F5344CB8AC3E}">
        <p14:creationId xmlns:p14="http://schemas.microsoft.com/office/powerpoint/2010/main" val="36338873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E802A57-2BD6-4D43-BC76-5F5B839217C3}"/>
              </a:ext>
            </a:extLst>
          </p:cNvPr>
          <p:cNvSpPr/>
          <p:nvPr/>
        </p:nvSpPr>
        <p:spPr>
          <a:xfrm>
            <a:off x="2912054" y="1654736"/>
            <a:ext cx="7803571" cy="1621864"/>
          </a:xfrm>
          <a:prstGeom prst="roundRect">
            <a:avLst>
              <a:gd name="adj" fmla="val 50000"/>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6FA7D073-52E2-494F-9663-6E43C530AF05}"/>
              </a:ext>
            </a:extLst>
          </p:cNvPr>
          <p:cNvGrpSpPr/>
          <p:nvPr/>
        </p:nvGrpSpPr>
        <p:grpSpPr>
          <a:xfrm>
            <a:off x="2828125" y="1623504"/>
            <a:ext cx="1614228" cy="1830233"/>
            <a:chOff x="3126827" y="5623035"/>
            <a:chExt cx="662151" cy="718130"/>
          </a:xfrm>
          <a:effectLst>
            <a:outerShdw blurRad="50800" dist="38100" dir="8100000" algn="tr" rotWithShape="0">
              <a:prstClr val="black">
                <a:alpha val="40000"/>
              </a:prstClr>
            </a:outerShdw>
          </a:effectLst>
        </p:grpSpPr>
        <p:sp>
          <p:nvSpPr>
            <p:cNvPr id="9" name="Oval 8">
              <a:extLst>
                <a:ext uri="{FF2B5EF4-FFF2-40B4-BE49-F238E27FC236}">
                  <a16:creationId xmlns:a16="http://schemas.microsoft.com/office/drawing/2014/main" id="{4CD064A5-1BE6-434B-A436-1FDEB4136075}"/>
                </a:ext>
              </a:extLst>
            </p:cNvPr>
            <p:cNvSpPr/>
            <p:nvPr/>
          </p:nvSpPr>
          <p:spPr>
            <a:xfrm>
              <a:off x="3126827" y="5623035"/>
              <a:ext cx="662151" cy="662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D8573FCF-8751-42A2-9792-E7B11D8FEBC0}"/>
                </a:ext>
              </a:extLst>
            </p:cNvPr>
            <p:cNvSpPr/>
            <p:nvPr/>
          </p:nvSpPr>
          <p:spPr>
            <a:xfrm rot="2258878">
              <a:off x="3183037" y="6072809"/>
              <a:ext cx="99389" cy="26835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EBC47A54-7517-4FF4-8086-7997324C7A82}"/>
                </a:ext>
              </a:extLst>
            </p:cNvPr>
            <p:cNvSpPr/>
            <p:nvPr/>
          </p:nvSpPr>
          <p:spPr>
            <a:xfrm>
              <a:off x="3203026" y="5697236"/>
              <a:ext cx="509751" cy="509751"/>
            </a:xfrm>
            <a:prstGeom prst="ellipse">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7829F9D2-D249-4A61-A7BA-3E5AB842E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632" y="2044990"/>
            <a:ext cx="997943" cy="777619"/>
          </a:xfrm>
          <a:prstGeom prst="rect">
            <a:avLst/>
          </a:prstGeom>
        </p:spPr>
      </p:pic>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2" name="Picture 1">
            <a:extLst>
              <a:ext uri="{FF2B5EF4-FFF2-40B4-BE49-F238E27FC236}">
                <a16:creationId xmlns:a16="http://schemas.microsoft.com/office/drawing/2014/main" id="{102AFAFA-45EE-8251-2129-FBB273CDD393}"/>
              </a:ext>
            </a:extLst>
          </p:cNvPr>
          <p:cNvPicPr>
            <a:picLocks noChangeAspect="1"/>
          </p:cNvPicPr>
          <p:nvPr/>
        </p:nvPicPr>
        <p:blipFill>
          <a:blip r:embed="rId4"/>
          <a:stretch>
            <a:fillRect/>
          </a:stretch>
        </p:blipFill>
        <p:spPr>
          <a:xfrm>
            <a:off x="3453995" y="1737863"/>
            <a:ext cx="8016935" cy="1841152"/>
          </a:xfrm>
          <a:prstGeom prst="rect">
            <a:avLst/>
          </a:prstGeom>
        </p:spPr>
      </p:pic>
    </p:spTree>
    <p:extLst>
      <p:ext uri="{BB962C8B-B14F-4D97-AF65-F5344CB8AC3E}">
        <p14:creationId xmlns:p14="http://schemas.microsoft.com/office/powerpoint/2010/main" val="32878941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prstClr val="white"/>
                </a:solidFill>
              </a:rPr>
              <a:t>Hoạt</a:t>
            </a:r>
            <a:r>
              <a:rPr lang="en-US" sz="5400" b="1" dirty="0">
                <a:solidFill>
                  <a:prstClr val="white"/>
                </a:solidFill>
              </a:rPr>
              <a:t> </a:t>
            </a:r>
            <a:r>
              <a:rPr lang="en-US" sz="5400" b="1" dirty="0" err="1">
                <a:solidFill>
                  <a:prstClr val="white"/>
                </a:solidFill>
              </a:rPr>
              <a:t>động</a:t>
            </a:r>
            <a:r>
              <a:rPr lang="en-US" sz="5400" b="1" dirty="0">
                <a:solidFill>
                  <a:prstClr val="white"/>
                </a:solidFill>
              </a:rPr>
              <a:t> 1: </a:t>
            </a:r>
            <a:r>
              <a:rPr lang="en-US" sz="5400" b="1" dirty="0" err="1">
                <a:solidFill>
                  <a:prstClr val="white"/>
                </a:solidFill>
              </a:rPr>
              <a:t>Nóng</a:t>
            </a:r>
            <a:r>
              <a:rPr lang="en-US" sz="5400" b="1" dirty="0">
                <a:solidFill>
                  <a:prstClr val="white"/>
                </a:solidFill>
              </a:rPr>
              <a:t>, </a:t>
            </a:r>
            <a:r>
              <a:rPr lang="en-US" sz="5400" b="1" dirty="0" err="1">
                <a:solidFill>
                  <a:prstClr val="white"/>
                </a:solidFill>
              </a:rPr>
              <a:t>lạnh</a:t>
            </a:r>
            <a:r>
              <a:rPr lang="en-US" sz="5400" b="1" dirty="0">
                <a:solidFill>
                  <a:prstClr val="white"/>
                </a:solidFill>
              </a:rPr>
              <a:t> </a:t>
            </a:r>
            <a:r>
              <a:rPr lang="en-US" sz="5400" b="1" dirty="0" err="1">
                <a:solidFill>
                  <a:prstClr val="white"/>
                </a:solidFill>
              </a:rPr>
              <a:t>và</a:t>
            </a:r>
            <a:r>
              <a:rPr lang="en-US" sz="5400" b="1" dirty="0">
                <a:solidFill>
                  <a:prstClr val="white"/>
                </a:solidFill>
              </a:rPr>
              <a:t> </a:t>
            </a:r>
            <a:r>
              <a:rPr lang="en-US" sz="5400" b="1" dirty="0" err="1">
                <a:solidFill>
                  <a:prstClr val="white"/>
                </a:solidFill>
              </a:rPr>
              <a:t>nhiệt</a:t>
            </a:r>
            <a:r>
              <a:rPr lang="en-US" sz="5400" b="1" dirty="0">
                <a:solidFill>
                  <a:prstClr val="white"/>
                </a:solidFill>
              </a:rPr>
              <a:t> </a:t>
            </a:r>
            <a:r>
              <a:rPr lang="en-US" sz="5400" b="1" dirty="0" err="1">
                <a:solidFill>
                  <a:prstClr val="white"/>
                </a:solidFill>
              </a:rPr>
              <a:t>độ</a:t>
            </a:r>
            <a:endParaRPr kumimoji="0" lang="en-US" sz="5400" b="1" i="0" u="none" strike="noStrike" kern="1200" cap="none" spc="0" normalizeH="0" baseline="0" noProof="0" dirty="0">
              <a:ln>
                <a:noFill/>
              </a:ln>
              <a:solidFill>
                <a:prstClr val="white"/>
              </a:solidFill>
              <a:effectLst/>
              <a:uLnTx/>
              <a:uFillTx/>
              <a:latin typeface="Calibri"/>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3"/>
          <a:stretch>
            <a:fillRect/>
          </a:stretch>
        </p:blipFill>
        <p:spPr>
          <a:xfrm>
            <a:off x="1221023" y="3212276"/>
            <a:ext cx="2969009" cy="3645724"/>
          </a:xfrm>
          <a:prstGeom prst="rect">
            <a:avLst/>
          </a:prstGeom>
        </p:spPr>
      </p:pic>
    </p:spTree>
    <p:extLst>
      <p:ext uri="{BB962C8B-B14F-4D97-AF65-F5344CB8AC3E}">
        <p14:creationId xmlns:p14="http://schemas.microsoft.com/office/powerpoint/2010/main" val="4416583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C3144-8E23-4123-B747-77A623BDFED4}"/>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1ABA3B54-32B0-4178-8E53-162BEA70B7A3}"/>
              </a:ext>
            </a:extLst>
          </p:cNvPr>
          <p:cNvSpPr txBox="1"/>
          <p:nvPr/>
        </p:nvSpPr>
        <p:spPr>
          <a:xfrm>
            <a:off x="1040927" y="3779375"/>
            <a:ext cx="10556713" cy="2862322"/>
          </a:xfrm>
          <a:prstGeom prst="rect">
            <a:avLst/>
          </a:prstGeom>
          <a:noFill/>
        </p:spPr>
        <p:txBody>
          <a:bodyPr wrap="square">
            <a:spAutoFit/>
          </a:bodyPr>
          <a:lstStyle/>
          <a:p>
            <a:pPr lvl="0" algn="just"/>
            <a:r>
              <a:rPr 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Nhiệt độ của một vật cho biết sự nóng, lạnh của vật đó. Vật nóng hơn có nhiệt độ cao hơn, vật lạnh hơn có nhiệt độ thấp hơn. Nhiệt kế là dụng cụ đo nhiệt độ, đơn vị</a:t>
            </a:r>
            <a:r>
              <a:rPr lang="en-US"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a:t>
            </a:r>
            <a:r>
              <a:rPr 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đo nhiệt độ thường dùng theo thang nhiệt độ Xen-xi-út là độ C, kí hiệu C.</a:t>
            </a:r>
          </a:p>
        </p:txBody>
      </p:sp>
    </p:spTree>
    <p:extLst>
      <p:ext uri="{BB962C8B-B14F-4D97-AF65-F5344CB8AC3E}">
        <p14:creationId xmlns:p14="http://schemas.microsoft.com/office/powerpoint/2010/main" val="40062985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8D69-7308-487F-9BE7-1A7DA034D6BF}"/>
              </a:ext>
            </a:extLst>
          </p:cNvPr>
          <p:cNvSpPr>
            <a:spLocks noGrp="1"/>
          </p:cNvSpPr>
          <p:nvPr>
            <p:ph type="title" idx="4294967295"/>
          </p:nvPr>
        </p:nvSpPr>
        <p:spPr>
          <a:xfrm>
            <a:off x="4461328" y="358786"/>
            <a:ext cx="3716617" cy="1325563"/>
          </a:xfrm>
          <a:prstGeom prst="rect">
            <a:avLst/>
          </a:prstGeom>
        </p:spPr>
        <p:txBody>
          <a:bodyPr/>
          <a:lstStyle/>
          <a:p>
            <a:r>
              <a:rPr lang="en-US" sz="5400" dirty="0" err="1">
                <a:solidFill>
                  <a:srgbClr val="FFFF00"/>
                </a:solidFill>
                <a:latin typeface="Cambria" panose="02040503050406030204" pitchFamily="18" charset="0"/>
                <a:ea typeface="Cambria" panose="02040503050406030204" pitchFamily="18" charset="0"/>
              </a:rPr>
              <a:t>Thí</a:t>
            </a:r>
            <a:r>
              <a:rPr lang="en-US" sz="5400" dirty="0">
                <a:solidFill>
                  <a:srgbClr val="FFFF00"/>
                </a:solidFill>
                <a:latin typeface="Cambria" panose="02040503050406030204" pitchFamily="18" charset="0"/>
                <a:ea typeface="Cambria" panose="02040503050406030204" pitchFamily="18" charset="0"/>
              </a:rPr>
              <a:t> </a:t>
            </a:r>
            <a:r>
              <a:rPr lang="en-US" sz="5400" dirty="0" err="1">
                <a:solidFill>
                  <a:srgbClr val="FFFF00"/>
                </a:solidFill>
                <a:latin typeface="Cambria" panose="02040503050406030204" pitchFamily="18" charset="0"/>
                <a:ea typeface="Cambria" panose="02040503050406030204" pitchFamily="18" charset="0"/>
              </a:rPr>
              <a:t>nghiệm</a:t>
            </a:r>
            <a:endParaRPr lang="en-US" sz="5400" dirty="0">
              <a:solidFill>
                <a:srgbClr val="FFFF00"/>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1E4DAEF7-0719-441B-90BB-1E98F613DD7F}"/>
              </a:ext>
            </a:extLst>
          </p:cNvPr>
          <p:cNvSpPr txBox="1"/>
          <p:nvPr/>
        </p:nvSpPr>
        <p:spPr>
          <a:xfrm>
            <a:off x="454009" y="1328812"/>
            <a:ext cx="11337498" cy="954107"/>
          </a:xfrm>
          <a:prstGeom prst="rect">
            <a:avLst/>
          </a:prstGeom>
          <a:noFill/>
        </p:spPr>
        <p:txBody>
          <a:bodyPr wrap="square">
            <a:spAutoFit/>
          </a:bodyPr>
          <a:lstStyle/>
          <a:p>
            <a:pPr lvl="0" algn="just"/>
            <a:r>
              <a:rPr lang="en-US" altLang="vi-VN" sz="2800" b="1" i="1" dirty="0" err="1">
                <a:solidFill>
                  <a:srgbClr val="FFFF00"/>
                </a:solidFill>
                <a:latin typeface="Cambria" panose="02040503050406030204" pitchFamily="18" charset="0"/>
                <a:ea typeface="Cambria" panose="02040503050406030204" pitchFamily="18" charset="0"/>
              </a:rPr>
              <a:t>Chuẩn</a:t>
            </a:r>
            <a:r>
              <a:rPr lang="en-US" altLang="vi-VN" sz="2800" b="1" i="1" dirty="0">
                <a:solidFill>
                  <a:srgbClr val="FFFF00"/>
                </a:solidFill>
                <a:latin typeface="Cambria" panose="02040503050406030204" pitchFamily="18" charset="0"/>
                <a:ea typeface="Cambria" panose="02040503050406030204" pitchFamily="18" charset="0"/>
              </a:rPr>
              <a:t> </a:t>
            </a:r>
            <a:r>
              <a:rPr lang="en-US" altLang="vi-VN" sz="2800" b="1" i="1" dirty="0" err="1">
                <a:solidFill>
                  <a:srgbClr val="FFFF00"/>
                </a:solidFill>
                <a:latin typeface="Cambria" panose="02040503050406030204" pitchFamily="18" charset="0"/>
                <a:ea typeface="Cambria" panose="02040503050406030204" pitchFamily="18" charset="0"/>
              </a:rPr>
              <a:t>bị</a:t>
            </a:r>
            <a:r>
              <a:rPr lang="en-US" altLang="vi-VN" sz="2800" b="1" i="1" dirty="0">
                <a:solidFill>
                  <a:srgbClr val="FFFF00"/>
                </a:solidFill>
                <a:latin typeface="Cambria" panose="02040503050406030204" pitchFamily="18" charset="0"/>
                <a:ea typeface="Cambria" panose="02040503050406030204" pitchFamily="18" charset="0"/>
              </a:rPr>
              <a:t>: </a:t>
            </a:r>
            <a:r>
              <a:rPr lang="vi-VN" altLang="vi-VN" sz="2800" b="1" dirty="0">
                <a:solidFill>
                  <a:prstClr val="white"/>
                </a:solidFill>
                <a:latin typeface="Cambria" panose="02040503050406030204" pitchFamily="18" charset="0"/>
                <a:ea typeface="Cambria" panose="02040503050406030204" pitchFamily="18" charset="0"/>
              </a:rPr>
              <a:t>Đồ dùng là 3 cốc nước có lượng nước và nhiệt đ</a:t>
            </a:r>
            <a:r>
              <a:rPr lang="en-US" altLang="vi-VN" sz="2800" b="1" dirty="0">
                <a:solidFill>
                  <a:prstClr val="white"/>
                </a:solidFill>
                <a:latin typeface="Cambria" panose="02040503050406030204" pitchFamily="18" charset="0"/>
                <a:ea typeface="Cambria" panose="02040503050406030204" pitchFamily="18" charset="0"/>
              </a:rPr>
              <a:t>ộ </a:t>
            </a:r>
            <a:r>
              <a:rPr lang="vi-VN" altLang="vi-VN" sz="2800" b="1" dirty="0">
                <a:solidFill>
                  <a:prstClr val="white"/>
                </a:solidFill>
                <a:latin typeface="Cambria" panose="02040503050406030204" pitchFamily="18" charset="0"/>
                <a:ea typeface="Cambria" panose="02040503050406030204" pitchFamily="18" charset="0"/>
              </a:rPr>
              <a:t>như nhau, nước đá, nước nóng</a:t>
            </a:r>
            <a:endParaRPr kumimoji="0" lang="en-US" alt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03832091-AAB4-FE19-16D9-2F6EC80AD2E1}"/>
              </a:ext>
            </a:extLst>
          </p:cNvPr>
          <p:cNvSpPr txBox="1"/>
          <p:nvPr/>
        </p:nvSpPr>
        <p:spPr>
          <a:xfrm>
            <a:off x="446569" y="2158409"/>
            <a:ext cx="11313040" cy="2492990"/>
          </a:xfrm>
          <a:prstGeom prst="rect">
            <a:avLst/>
          </a:prstGeom>
          <a:noFill/>
        </p:spPr>
        <p:txBody>
          <a:bodyPr wrap="square" rtlCol="0">
            <a:spAutoFit/>
          </a:bodyPr>
          <a:lstStyle/>
          <a:p>
            <a:pPr algn="just"/>
            <a:r>
              <a:rPr lang="vi-VN" sz="2600" b="1" i="1" dirty="0">
                <a:solidFill>
                  <a:srgbClr val="FFFF00"/>
                </a:solidFill>
                <a:effectLst/>
                <a:latin typeface="Cambria" panose="02040503050406030204" pitchFamily="18" charset="0"/>
                <a:ea typeface="Cambria" panose="02040503050406030204" pitchFamily="18" charset="0"/>
              </a:rPr>
              <a:t>Tiến hành:</a:t>
            </a:r>
            <a:endParaRPr lang="vi-VN" sz="2600" b="1" i="0" dirty="0">
              <a:solidFill>
                <a:srgbClr val="FFFF00"/>
              </a:solidFill>
              <a:effectLst/>
              <a:latin typeface="Cambria" panose="02040503050406030204" pitchFamily="18" charset="0"/>
              <a:ea typeface="Cambria" panose="02040503050406030204" pitchFamily="18" charset="0"/>
            </a:endParaRPr>
          </a:p>
          <a:p>
            <a:pPr algn="just"/>
            <a:r>
              <a:rPr lang="vi-VN" sz="2600" b="1" i="0" dirty="0">
                <a:solidFill>
                  <a:schemeClr val="bg1"/>
                </a:solidFill>
                <a:effectLst/>
                <a:latin typeface="Cambria" panose="02040503050406030204" pitchFamily="18" charset="0"/>
                <a:ea typeface="Cambria" panose="02040503050406030204" pitchFamily="18" charset="0"/>
              </a:rPr>
              <a:t>- Cho nước đá vào cốc b, rót nước nóng vào cốc c (Hình 1). Hãy cho biết nước ở cốc nào nóng nhất, nước ở cốc nào lạnh nhất?</a:t>
            </a:r>
          </a:p>
          <a:p>
            <a:pPr algn="just"/>
            <a:r>
              <a:rPr lang="vi-VN" sz="2600" b="1" i="0" dirty="0">
                <a:solidFill>
                  <a:schemeClr val="bg1"/>
                </a:solidFill>
                <a:effectLst/>
                <a:latin typeface="Cambria" panose="02040503050406030204" pitchFamily="18" charset="0"/>
                <a:ea typeface="Cambria" panose="02040503050406030204" pitchFamily="18" charset="0"/>
              </a:rPr>
              <a:t>- Dự đoán nhiệt độ của nước ở cốc nào cao nhất, ở cốc nào thấp nhất.</a:t>
            </a:r>
          </a:p>
          <a:p>
            <a:pPr algn="just"/>
            <a:r>
              <a:rPr lang="vi-VN" sz="2600" b="1" i="0" dirty="0">
                <a:solidFill>
                  <a:schemeClr val="bg1"/>
                </a:solidFill>
                <a:effectLst/>
                <a:latin typeface="Cambria" panose="02040503050406030204" pitchFamily="18" charset="0"/>
                <a:ea typeface="Cambria" panose="02040503050406030204" pitchFamily="18" charset="0"/>
              </a:rPr>
              <a:t>- Sử dụng nhiệt kế đo nhiệt độ của nước ở mỗi cốc và so sánh kết quả với dự đoán.</a:t>
            </a:r>
          </a:p>
        </p:txBody>
      </p:sp>
      <p:pic>
        <p:nvPicPr>
          <p:cNvPr id="31" name="Picture 30">
            <a:extLst>
              <a:ext uri="{FF2B5EF4-FFF2-40B4-BE49-F238E27FC236}">
                <a16:creationId xmlns:a16="http://schemas.microsoft.com/office/drawing/2014/main" id="{EF524DB3-B46E-ACCF-1A3E-A5305B2EE70D}"/>
              </a:ext>
            </a:extLst>
          </p:cNvPr>
          <p:cNvPicPr>
            <a:picLocks noChangeAspect="1"/>
          </p:cNvPicPr>
          <p:nvPr/>
        </p:nvPicPr>
        <p:blipFill>
          <a:blip r:embed="rId2"/>
          <a:stretch>
            <a:fillRect/>
          </a:stretch>
        </p:blipFill>
        <p:spPr>
          <a:xfrm>
            <a:off x="3795823" y="4340129"/>
            <a:ext cx="5241961" cy="2110511"/>
          </a:xfrm>
          <a:prstGeom prst="rect">
            <a:avLst/>
          </a:prstGeom>
        </p:spPr>
      </p:pic>
    </p:spTree>
    <p:extLst>
      <p:ext uri="{BB962C8B-B14F-4D97-AF65-F5344CB8AC3E}">
        <p14:creationId xmlns:p14="http://schemas.microsoft.com/office/powerpoint/2010/main" val="18154496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1967023" y="576716"/>
            <a:ext cx="5626565" cy="2700623"/>
          </a:xfrm>
          <a:custGeom>
            <a:avLst/>
            <a:gdLst>
              <a:gd name="connsiteX0" fmla="*/ 5875991 w 5626565"/>
              <a:gd name="connsiteY0" fmla="*/ 2723281 h 2700623"/>
              <a:gd name="connsiteX1" fmla="*/ 4465113 w 5626565"/>
              <a:gd name="connsiteY1" fmla="*/ 2443355 h 2700623"/>
              <a:gd name="connsiteX2" fmla="*/ 2081582 w 5626565"/>
              <a:gd name="connsiteY2" fmla="*/ 2654152 h 2700623"/>
              <a:gd name="connsiteX3" fmla="*/ 800280 w 5626565"/>
              <a:gd name="connsiteY3" fmla="*/ 407013 h 2700623"/>
              <a:gd name="connsiteX4" fmla="*/ 3320858 w 5626565"/>
              <a:gd name="connsiteY4" fmla="*/ 22158 h 2700623"/>
              <a:gd name="connsiteX5" fmla="*/ 5197917 w 5626565"/>
              <a:gd name="connsiteY5" fmla="*/ 2066760 h 2700623"/>
              <a:gd name="connsiteX6" fmla="*/ 5875991 w 5626565"/>
              <a:gd name="connsiteY6" fmla="*/ 2723281 h 270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6565" h="2700623" fill="none" extrusionOk="0">
                <a:moveTo>
                  <a:pt x="5875991" y="2723281"/>
                </a:moveTo>
                <a:cubicBezTo>
                  <a:pt x="5409947" y="2562399"/>
                  <a:pt x="5131926" y="2574349"/>
                  <a:pt x="4465113" y="2443355"/>
                </a:cubicBezTo>
                <a:cubicBezTo>
                  <a:pt x="3770226" y="2693525"/>
                  <a:pt x="2877467" y="2610510"/>
                  <a:pt x="2081582" y="2654152"/>
                </a:cubicBezTo>
                <a:cubicBezTo>
                  <a:pt x="21235" y="2476243"/>
                  <a:pt x="-529395" y="1018098"/>
                  <a:pt x="800280" y="407013"/>
                </a:cubicBezTo>
                <a:cubicBezTo>
                  <a:pt x="1478939" y="81537"/>
                  <a:pt x="2407661" y="-11632"/>
                  <a:pt x="3320858" y="22158"/>
                </a:cubicBezTo>
                <a:cubicBezTo>
                  <a:pt x="5306110" y="180504"/>
                  <a:pt x="6251018" y="1354616"/>
                  <a:pt x="5197917" y="2066760"/>
                </a:cubicBezTo>
                <a:cubicBezTo>
                  <a:pt x="5433957" y="2215504"/>
                  <a:pt x="5692661" y="2658661"/>
                  <a:pt x="5875991" y="2723281"/>
                </a:cubicBezTo>
                <a:close/>
              </a:path>
              <a:path w="5626565" h="2700623" stroke="0" extrusionOk="0">
                <a:moveTo>
                  <a:pt x="5875991" y="2723281"/>
                </a:moveTo>
                <a:cubicBezTo>
                  <a:pt x="5535111" y="2758677"/>
                  <a:pt x="4666983" y="2588268"/>
                  <a:pt x="4465113" y="2443355"/>
                </a:cubicBezTo>
                <a:cubicBezTo>
                  <a:pt x="3729379" y="2667989"/>
                  <a:pt x="2829006" y="2845411"/>
                  <a:pt x="2081582" y="2654152"/>
                </a:cubicBezTo>
                <a:cubicBezTo>
                  <a:pt x="-59673" y="2542986"/>
                  <a:pt x="-810061" y="1235784"/>
                  <a:pt x="800280" y="407013"/>
                </a:cubicBezTo>
                <a:cubicBezTo>
                  <a:pt x="1368138" y="13279"/>
                  <a:pt x="2487046" y="-99453"/>
                  <a:pt x="3320858" y="22158"/>
                </a:cubicBezTo>
                <a:cubicBezTo>
                  <a:pt x="5405282" y="238115"/>
                  <a:pt x="6234779" y="1170647"/>
                  <a:pt x="5197917" y="2066760"/>
                </a:cubicBezTo>
                <a:cubicBezTo>
                  <a:pt x="5302872" y="2204217"/>
                  <a:pt x="5630992" y="2458149"/>
                  <a:pt x="5875991" y="2723281"/>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4433"/>
                      <a:gd name="adj2" fmla="val 50839"/>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Từ kết quả thí nghiệm rút ra nhận xét.</a:t>
            </a:r>
            <a:endParaRPr kumimoji="0" lang="en-US"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4F9498F8-B985-6647-AFF7-23A58FD12AD1}"/>
              </a:ext>
            </a:extLst>
          </p:cNvPr>
          <p:cNvPicPr>
            <a:picLocks noChangeAspect="1"/>
          </p:cNvPicPr>
          <p:nvPr/>
        </p:nvPicPr>
        <p:blipFill>
          <a:blip r:embed="rId3"/>
          <a:stretch>
            <a:fillRect/>
          </a:stretch>
        </p:blipFill>
        <p:spPr>
          <a:xfrm>
            <a:off x="6770877" y="2262189"/>
            <a:ext cx="5889246" cy="4352921"/>
          </a:xfrm>
          <a:prstGeom prst="rect">
            <a:avLst/>
          </a:prstGeom>
        </p:spPr>
      </p:pic>
    </p:spTree>
    <p:extLst>
      <p:ext uri="{BB962C8B-B14F-4D97-AF65-F5344CB8AC3E}">
        <p14:creationId xmlns:p14="http://schemas.microsoft.com/office/powerpoint/2010/main" val="34426736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C7530D-45AC-03B7-31FA-26DBE5F40F58}"/>
              </a:ext>
            </a:extLst>
          </p:cNvPr>
          <p:cNvPicPr>
            <a:picLocks noChangeAspect="1"/>
          </p:cNvPicPr>
          <p:nvPr/>
        </p:nvPicPr>
        <p:blipFill>
          <a:blip r:embed="rId3"/>
          <a:stretch>
            <a:fillRect/>
          </a:stretch>
        </p:blipFill>
        <p:spPr>
          <a:xfrm>
            <a:off x="138223" y="2192351"/>
            <a:ext cx="6227330" cy="25072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Rounded Corners 2">
            <a:extLst>
              <a:ext uri="{FF2B5EF4-FFF2-40B4-BE49-F238E27FC236}">
                <a16:creationId xmlns:a16="http://schemas.microsoft.com/office/drawing/2014/main" id="{23F96516-24B6-57B6-4CD8-CCCA60EC87BD}"/>
              </a:ext>
            </a:extLst>
          </p:cNvPr>
          <p:cNvSpPr/>
          <p:nvPr/>
        </p:nvSpPr>
        <p:spPr>
          <a:xfrm>
            <a:off x="6790661" y="2319509"/>
            <a:ext cx="5401339" cy="2220593"/>
          </a:xfrm>
          <a:prstGeom prst="roundRect">
            <a:avLst>
              <a:gd name="adj" fmla="val 16302"/>
            </a:avLst>
          </a:prstGeom>
          <a:solidFill>
            <a:srgbClr val="C96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4000" b="1" dirty="0" err="1">
                <a:solidFill>
                  <a:schemeClr val="bg1"/>
                </a:solidFill>
              </a:rPr>
              <a:t>Cốc</a:t>
            </a:r>
            <a:r>
              <a:rPr lang="en-US" sz="4000" b="1" dirty="0">
                <a:solidFill>
                  <a:schemeClr val="bg1"/>
                </a:solidFill>
              </a:rPr>
              <a:t> c </a:t>
            </a:r>
            <a:r>
              <a:rPr lang="en-US" sz="4000" b="1" dirty="0" err="1">
                <a:solidFill>
                  <a:schemeClr val="bg1"/>
                </a:solidFill>
              </a:rPr>
              <a:t>có</a:t>
            </a:r>
            <a:r>
              <a:rPr lang="en-US" sz="4000" b="1" dirty="0">
                <a:solidFill>
                  <a:schemeClr val="bg1"/>
                </a:solidFill>
              </a:rPr>
              <a:t> </a:t>
            </a:r>
            <a:r>
              <a:rPr lang="en-US" sz="4000" b="1" dirty="0" err="1">
                <a:solidFill>
                  <a:schemeClr val="bg1"/>
                </a:solidFill>
              </a:rPr>
              <a:t>nhiệt</a:t>
            </a:r>
            <a:r>
              <a:rPr lang="en-US" sz="4000" b="1" dirty="0">
                <a:solidFill>
                  <a:schemeClr val="bg1"/>
                </a:solidFill>
              </a:rPr>
              <a:t> </a:t>
            </a:r>
            <a:r>
              <a:rPr lang="en-US" sz="4000" b="1" dirty="0" err="1">
                <a:solidFill>
                  <a:schemeClr val="bg1"/>
                </a:solidFill>
              </a:rPr>
              <a:t>độ</a:t>
            </a:r>
            <a:r>
              <a:rPr lang="en-US" sz="4000" b="1" dirty="0">
                <a:solidFill>
                  <a:schemeClr val="bg1"/>
                </a:solidFill>
              </a:rPr>
              <a:t> </a:t>
            </a:r>
            <a:r>
              <a:rPr lang="en-US" sz="4000" b="1" dirty="0" err="1">
                <a:solidFill>
                  <a:schemeClr val="bg1"/>
                </a:solidFill>
              </a:rPr>
              <a:t>cao</a:t>
            </a:r>
            <a:r>
              <a:rPr lang="en-US" sz="4000" b="1" dirty="0">
                <a:solidFill>
                  <a:schemeClr val="bg1"/>
                </a:solidFill>
              </a:rPr>
              <a:t> </a:t>
            </a:r>
            <a:r>
              <a:rPr lang="en-US" sz="4000" b="1" dirty="0" err="1">
                <a:solidFill>
                  <a:schemeClr val="bg1"/>
                </a:solidFill>
              </a:rPr>
              <a:t>nhất</a:t>
            </a:r>
            <a:r>
              <a:rPr lang="en-US" sz="4000" b="1" dirty="0">
                <a:solidFill>
                  <a:schemeClr val="bg1"/>
                </a:solidFill>
              </a:rPr>
              <a:t>, </a:t>
            </a:r>
            <a:r>
              <a:rPr lang="en-US" sz="4000" b="1" dirty="0" err="1">
                <a:solidFill>
                  <a:schemeClr val="bg1"/>
                </a:solidFill>
              </a:rPr>
              <a:t>cốc</a:t>
            </a:r>
            <a:r>
              <a:rPr lang="en-US" sz="4000" b="1" dirty="0">
                <a:solidFill>
                  <a:schemeClr val="bg1"/>
                </a:solidFill>
              </a:rPr>
              <a:t> b </a:t>
            </a:r>
            <a:r>
              <a:rPr lang="en-US" sz="4000" b="1" dirty="0" err="1">
                <a:solidFill>
                  <a:schemeClr val="bg1"/>
                </a:solidFill>
              </a:rPr>
              <a:t>có</a:t>
            </a:r>
            <a:r>
              <a:rPr lang="en-US" sz="4000" b="1" dirty="0">
                <a:solidFill>
                  <a:schemeClr val="bg1"/>
                </a:solidFill>
              </a:rPr>
              <a:t> </a:t>
            </a:r>
            <a:r>
              <a:rPr lang="en-US" sz="4000" b="1" dirty="0" err="1">
                <a:solidFill>
                  <a:schemeClr val="bg1"/>
                </a:solidFill>
              </a:rPr>
              <a:t>nhiệt</a:t>
            </a:r>
            <a:r>
              <a:rPr lang="en-US" sz="4000" b="1" dirty="0">
                <a:solidFill>
                  <a:schemeClr val="bg1"/>
                </a:solidFill>
              </a:rPr>
              <a:t> </a:t>
            </a:r>
            <a:r>
              <a:rPr lang="en-US" sz="4000" b="1" dirty="0" err="1">
                <a:solidFill>
                  <a:schemeClr val="bg1"/>
                </a:solidFill>
              </a:rPr>
              <a:t>độ</a:t>
            </a:r>
            <a:r>
              <a:rPr lang="en-US" sz="4000" b="1" dirty="0">
                <a:solidFill>
                  <a:schemeClr val="bg1"/>
                </a:solidFill>
              </a:rPr>
              <a:t> </a:t>
            </a:r>
            <a:r>
              <a:rPr lang="en-US" sz="4000" b="1" dirty="0" err="1">
                <a:solidFill>
                  <a:schemeClr val="bg1"/>
                </a:solidFill>
              </a:rPr>
              <a:t>thấp</a:t>
            </a:r>
            <a:r>
              <a:rPr lang="en-US" sz="4000" b="1" dirty="0">
                <a:solidFill>
                  <a:schemeClr val="bg1"/>
                </a:solidFill>
              </a:rPr>
              <a:t> </a:t>
            </a:r>
            <a:r>
              <a:rPr lang="en-US" sz="4000" b="1" dirty="0" err="1">
                <a:solidFill>
                  <a:schemeClr val="bg1"/>
                </a:solidFill>
              </a:rPr>
              <a:t>nhất</a:t>
            </a:r>
            <a:r>
              <a:rPr lang="en-US" sz="4000" b="1" dirty="0">
                <a:solidFill>
                  <a:schemeClr val="bg1"/>
                </a:solidFill>
              </a:rPr>
              <a:t>.</a:t>
            </a:r>
            <a:endParaRPr kumimoji="0" lang="en-US" sz="4000" b="1" i="0" u="none" strike="noStrike" kern="1200" cap="none" spc="0" normalizeH="0" baseline="0" noProof="0" dirty="0">
              <a:ln>
                <a:noFill/>
              </a:ln>
              <a:solidFill>
                <a:schemeClr val="bg1"/>
              </a:solidFill>
              <a:effectLst/>
              <a:uLnTx/>
              <a:uFillTx/>
              <a:latin typeface="Calibri"/>
            </a:endParaRPr>
          </a:p>
        </p:txBody>
      </p:sp>
      <p:pic>
        <p:nvPicPr>
          <p:cNvPr id="6" name="Picture 5">
            <a:extLst>
              <a:ext uri="{FF2B5EF4-FFF2-40B4-BE49-F238E27FC236}">
                <a16:creationId xmlns:a16="http://schemas.microsoft.com/office/drawing/2014/main" id="{F3979850-F1D8-9137-02C6-C8CE34B7E36E}"/>
              </a:ext>
            </a:extLst>
          </p:cNvPr>
          <p:cNvPicPr>
            <a:picLocks noChangeAspect="1"/>
          </p:cNvPicPr>
          <p:nvPr/>
        </p:nvPicPr>
        <p:blipFill>
          <a:blip r:embed="rId4"/>
          <a:stretch>
            <a:fillRect/>
          </a:stretch>
        </p:blipFill>
        <p:spPr>
          <a:xfrm>
            <a:off x="2252290" y="-84975"/>
            <a:ext cx="5816088" cy="1286367"/>
          </a:xfrm>
          <a:prstGeom prst="rect">
            <a:avLst/>
          </a:prstGeom>
        </p:spPr>
      </p:pic>
    </p:spTree>
    <p:extLst>
      <p:ext uri="{BB962C8B-B14F-4D97-AF65-F5344CB8AC3E}">
        <p14:creationId xmlns:p14="http://schemas.microsoft.com/office/powerpoint/2010/main" val="3013606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775</Words>
  <Application>Microsoft Office PowerPoint</Application>
  <PresentationFormat>Widescreen</PresentationFormat>
  <Paragraphs>50</Paragraphs>
  <Slides>25</Slides>
  <Notes>3</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25</vt:i4>
      </vt:variant>
    </vt:vector>
  </HeadingPairs>
  <TitlesOfParts>
    <vt:vector size="43" baseType="lpstr">
      <vt:lpstr>微软雅黑</vt:lpstr>
      <vt:lpstr>#9Slide03 AmpleSoft Bold</vt:lpstr>
      <vt:lpstr>#9Slide03 Arima Madurai Black</vt:lpstr>
      <vt:lpstr>#9Slide03 Arima Madurai Medium</vt:lpstr>
      <vt:lpstr>#9Slide07 HoneyCream</vt:lpstr>
      <vt:lpstr>AdamGorry-Lights</vt:lpstr>
      <vt:lpstr>Adobe Garamond Pro Bold</vt:lpstr>
      <vt:lpstr>Alex Brush</vt:lpstr>
      <vt:lpstr>Arial</vt:lpstr>
      <vt:lpstr>Calibri</vt:lpstr>
      <vt:lpstr>Calibri Light</vt:lpstr>
      <vt:lpstr>Cambria</vt:lpstr>
      <vt:lpstr>Times New Roman</vt:lpstr>
      <vt:lpstr>UTM Thanh Nhac TL</vt:lpstr>
      <vt:lpstr>UVF TypoSlabserif</vt:lpstr>
      <vt:lpstr>1_Office Theme</vt:lpstr>
      <vt:lpstr>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Thí nghiệm</vt:lpstr>
      <vt:lpstr>PowerPoint Presentation</vt:lpstr>
      <vt:lpstr>PowerPoint Presentation</vt:lpstr>
      <vt:lpstr>PowerPoint Presentation</vt:lpstr>
      <vt:lpstr>PowerPoint Presentation</vt:lpstr>
      <vt:lpstr>2. Quan sát hình 2 và cho biết nhiệt kế nào dùng để đo nhiệt độ cơ thể người, nhiệt kế nào dùng để đo nhiệt độ không khí.</vt:lpstr>
      <vt:lpstr>PowerPoint Presentation</vt:lpstr>
      <vt:lpstr>PowerPoint Presentation</vt:lpstr>
      <vt:lpstr>PowerPoint Presentation</vt:lpstr>
      <vt:lpstr>PowerPoint Presentation</vt:lpstr>
      <vt:lpstr>Thực hành: Đo nhiệt độ cơ thể bằng nhiệt kế thủy ngân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54</cp:revision>
  <dcterms:created xsi:type="dcterms:W3CDTF">2023-09-13T07:11:13Z</dcterms:created>
  <dcterms:modified xsi:type="dcterms:W3CDTF">2024-12-15T07:31:26Z</dcterms:modified>
</cp:coreProperties>
</file>