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2" r:id="rId2"/>
    <p:sldMasterId id="2147483690" r:id="rId3"/>
    <p:sldMasterId id="2147483733" r:id="rId4"/>
    <p:sldMasterId id="2147483746" r:id="rId5"/>
  </p:sldMasterIdLst>
  <p:notesMasterIdLst>
    <p:notesMasterId r:id="rId33"/>
  </p:notesMasterIdLst>
  <p:sldIdLst>
    <p:sldId id="257" r:id="rId6"/>
    <p:sldId id="259" r:id="rId7"/>
    <p:sldId id="558" r:id="rId8"/>
    <p:sldId id="559" r:id="rId9"/>
    <p:sldId id="560" r:id="rId10"/>
    <p:sldId id="260" r:id="rId11"/>
    <p:sldId id="301" r:id="rId12"/>
    <p:sldId id="284" r:id="rId13"/>
    <p:sldId id="300" r:id="rId14"/>
    <p:sldId id="285" r:id="rId15"/>
    <p:sldId id="561" r:id="rId16"/>
    <p:sldId id="562" r:id="rId17"/>
    <p:sldId id="311" r:id="rId18"/>
    <p:sldId id="563" r:id="rId19"/>
    <p:sldId id="294" r:id="rId20"/>
    <p:sldId id="564" r:id="rId21"/>
    <p:sldId id="565" r:id="rId22"/>
    <p:sldId id="566" r:id="rId23"/>
    <p:sldId id="567" r:id="rId24"/>
    <p:sldId id="568" r:id="rId25"/>
    <p:sldId id="569" r:id="rId26"/>
    <p:sldId id="282" r:id="rId27"/>
    <p:sldId id="315" r:id="rId28"/>
    <p:sldId id="316" r:id="rId29"/>
    <p:sldId id="317" r:id="rId30"/>
    <p:sldId id="320"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83" d="100"/>
          <a:sy n="83" d="100"/>
        </p:scale>
        <p:origin x="686" y="9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549C-FC14-9C35-DB21-C78EE084C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AEA3A8-8EB2-861A-F243-69F23C0703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312AAE-9152-3F8F-C288-858FEE17BAE8}"/>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5" name="Footer Placeholder 4">
            <a:extLst>
              <a:ext uri="{FF2B5EF4-FFF2-40B4-BE49-F238E27FC236}">
                <a16:creationId xmlns:a16="http://schemas.microsoft.com/office/drawing/2014/main" id="{08FF32DF-A5EB-9E60-1D82-A3D7A5EA1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7516D-22B3-9151-2A4B-58D57E578661}"/>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3279953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316B-CBDA-DC1E-34F0-D94DB6572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8DD05-EA09-5BC9-B6B0-D3FE68B46B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E18DE-B88E-E6E3-35EC-466154CD62FE}"/>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5" name="Footer Placeholder 4">
            <a:extLst>
              <a:ext uri="{FF2B5EF4-FFF2-40B4-BE49-F238E27FC236}">
                <a16:creationId xmlns:a16="http://schemas.microsoft.com/office/drawing/2014/main" id="{A722BD9A-F3A0-A996-A65C-0211781A7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903D9-EF4F-A0BA-9423-8ABA6C5BDE0B}"/>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3276643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96DF-09E4-9D2D-DD83-E13B6EF705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17769-7647-77EC-5DF1-7423669D4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A03FA5-6082-54CE-FE1E-A5131CB58BE8}"/>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5" name="Footer Placeholder 4">
            <a:extLst>
              <a:ext uri="{FF2B5EF4-FFF2-40B4-BE49-F238E27FC236}">
                <a16:creationId xmlns:a16="http://schemas.microsoft.com/office/drawing/2014/main" id="{7F7A622A-1DA0-9DC2-0B6E-B25124A34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68569-8737-9C67-5CDC-E74A7A1891D8}"/>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1527892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B7F7-C66E-F07B-2C42-3D3D0DAF5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79939-073A-A17D-0909-B988B91CF3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B53FC-3544-88CE-621A-8222AF430D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2C4D7B-3555-24CA-5726-F26A978416A1}"/>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6" name="Footer Placeholder 5">
            <a:extLst>
              <a:ext uri="{FF2B5EF4-FFF2-40B4-BE49-F238E27FC236}">
                <a16:creationId xmlns:a16="http://schemas.microsoft.com/office/drawing/2014/main" id="{DA4356DE-5B29-2A88-097E-AC55AD469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2F502-AC7A-4455-949B-9CA41204BA03}"/>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112320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05BD-6580-E1BC-4D1E-D909CD1AA0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43B9D8-F3D1-ED4D-A14C-8811BD3EF1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00E10-B7AE-360D-6DEC-C573CDB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46CF5-1846-EE5E-D3BE-0B1B57FAAC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63A026-ABA5-BEDC-C41D-487EFAC541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C30B93-B630-A5E2-7AC4-68918DD03D77}"/>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8" name="Footer Placeholder 7">
            <a:extLst>
              <a:ext uri="{FF2B5EF4-FFF2-40B4-BE49-F238E27FC236}">
                <a16:creationId xmlns:a16="http://schemas.microsoft.com/office/drawing/2014/main" id="{74CBE8A2-18A2-DC4B-5A0D-C9D6611733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3CEE4-4E00-020E-249F-FF325F52BD58}"/>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3695330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C4D2-7216-5B2C-2C7B-A2433A6489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432FBD-AD7E-7082-28AD-7CF6D1ACBA87}"/>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4" name="Footer Placeholder 3">
            <a:extLst>
              <a:ext uri="{FF2B5EF4-FFF2-40B4-BE49-F238E27FC236}">
                <a16:creationId xmlns:a16="http://schemas.microsoft.com/office/drawing/2014/main" id="{C7E8B51D-025D-88CB-2075-81D03D39CB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D5C8F-8CC8-1039-82BF-C1A1EA4DBF5D}"/>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370157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891C1-45EF-E589-FFDF-40D4FE99FB52}"/>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3" name="Footer Placeholder 2">
            <a:extLst>
              <a:ext uri="{FF2B5EF4-FFF2-40B4-BE49-F238E27FC236}">
                <a16:creationId xmlns:a16="http://schemas.microsoft.com/office/drawing/2014/main" id="{34A9A6CD-BC61-19D5-3C43-9AECC0168F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9CAAB3-2B30-6010-3946-1B6557BFF627}"/>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59277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D9B6-F2C6-B9AF-BD20-F8DBB5ABE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316E9-9617-0465-38BE-A59AC73EA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0A6053-14EE-785E-2C71-4503EF9B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B745B-4548-74A1-47DF-54C81007A9C6}"/>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6" name="Footer Placeholder 5">
            <a:extLst>
              <a:ext uri="{FF2B5EF4-FFF2-40B4-BE49-F238E27FC236}">
                <a16:creationId xmlns:a16="http://schemas.microsoft.com/office/drawing/2014/main" id="{F276BA68-DE6F-E844-0A9A-84DEBE4FC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989E1C-B569-5A4D-AFE9-14A2CA98E91B}"/>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1086527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8DD5-65B0-2DBE-4311-67252D73E9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E9FEF8-0ED7-9004-F67F-63E02F7D07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A5614C-C177-20D8-78AA-D628E8DF7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62A0A-A9F4-4B4F-638D-9DEF81A9C81A}"/>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6" name="Footer Placeholder 5">
            <a:extLst>
              <a:ext uri="{FF2B5EF4-FFF2-40B4-BE49-F238E27FC236}">
                <a16:creationId xmlns:a16="http://schemas.microsoft.com/office/drawing/2014/main" id="{DB0129A3-F756-9F49-0E22-0FAC1CD3C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39766-918F-2665-E2A8-6D5B10F19AAE}"/>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816673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981E-4D0F-CE44-AD29-ABC3CCF5B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221D7-2021-DD2B-EB09-2DD97E47A1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4ED9D-96FC-A195-2418-4B1D3B9CA5EF}"/>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5" name="Footer Placeholder 4">
            <a:extLst>
              <a:ext uri="{FF2B5EF4-FFF2-40B4-BE49-F238E27FC236}">
                <a16:creationId xmlns:a16="http://schemas.microsoft.com/office/drawing/2014/main" id="{AD702CA6-E33C-035F-060E-2E781122A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C62DA-9A6D-9E1C-D16E-75B4B99DD7D8}"/>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142823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9DBFC-E929-784A-3FD7-EAECE3DF3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1CE9F5-1034-D866-A089-10C5D2C80D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1DE84-5D53-ADF8-CE90-4E390C91C996}"/>
              </a:ext>
            </a:extLst>
          </p:cNvPr>
          <p:cNvSpPr>
            <a:spLocks noGrp="1"/>
          </p:cNvSpPr>
          <p:nvPr>
            <p:ph type="dt" sz="half" idx="10"/>
          </p:nvPr>
        </p:nvSpPr>
        <p:spPr/>
        <p:txBody>
          <a:bodyPr/>
          <a:lstStyle/>
          <a:p>
            <a:fld id="{EA3A94B2-8D79-4431-B016-E5725CE7B109}" type="datetimeFigureOut">
              <a:rPr lang="en-US" smtClean="0"/>
              <a:t>12/15/2024</a:t>
            </a:fld>
            <a:endParaRPr lang="en-US"/>
          </a:p>
        </p:txBody>
      </p:sp>
      <p:sp>
        <p:nvSpPr>
          <p:cNvPr id="5" name="Footer Placeholder 4">
            <a:extLst>
              <a:ext uri="{FF2B5EF4-FFF2-40B4-BE49-F238E27FC236}">
                <a16:creationId xmlns:a16="http://schemas.microsoft.com/office/drawing/2014/main" id="{D71A0EB9-EA51-B760-D43A-E604FEBB8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153E5-F6F8-BF0C-4FC0-999BB94D38DC}"/>
              </a:ext>
            </a:extLst>
          </p:cNvPr>
          <p:cNvSpPr>
            <a:spLocks noGrp="1"/>
          </p:cNvSpPr>
          <p:nvPr>
            <p:ph type="sldNum" sz="quarter" idx="12"/>
          </p:nvPr>
        </p:nvSpPr>
        <p:spPr/>
        <p:txBody>
          <a:bodyPr/>
          <a:lstStyle/>
          <a:p>
            <a:fld id="{0544B6F1-7EE5-4534-BFE1-713397DC73F5}" type="slidenum">
              <a:rPr lang="en-US" smtClean="0"/>
              <a:t>‹#›</a:t>
            </a:fld>
            <a:endParaRPr lang="en-US"/>
          </a:p>
        </p:txBody>
      </p:sp>
    </p:spTree>
    <p:extLst>
      <p:ext uri="{BB962C8B-B14F-4D97-AF65-F5344CB8AC3E}">
        <p14:creationId xmlns:p14="http://schemas.microsoft.com/office/powerpoint/2010/main" val="1958943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5.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F19DA5-5D5E-C111-A15C-1BD5B8288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D81F09-A2D7-5C24-3CE7-36549E391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88A8A-7582-C054-5B85-149DB206C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A94B2-8D79-4431-B016-E5725CE7B109}" type="datetimeFigureOut">
              <a:rPr lang="en-US" smtClean="0"/>
              <a:t>12/15/2024</a:t>
            </a:fld>
            <a:endParaRPr lang="en-US"/>
          </a:p>
        </p:txBody>
      </p:sp>
      <p:sp>
        <p:nvSpPr>
          <p:cNvPr id="5" name="Footer Placeholder 4">
            <a:extLst>
              <a:ext uri="{FF2B5EF4-FFF2-40B4-BE49-F238E27FC236}">
                <a16:creationId xmlns:a16="http://schemas.microsoft.com/office/drawing/2014/main" id="{7B5EEEF7-D2EC-60EE-9F9D-59D5920D0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90266-6D6E-5991-A32C-1FE8515805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4B6F1-7EE5-4534-BFE1-713397DC73F5}" type="slidenum">
              <a:rPr lang="en-US" smtClean="0"/>
              <a:t>‹#›</a:t>
            </a:fld>
            <a:endParaRPr lang="en-US"/>
          </a:p>
        </p:txBody>
      </p:sp>
    </p:spTree>
    <p:extLst>
      <p:ext uri="{BB962C8B-B14F-4D97-AF65-F5344CB8AC3E}">
        <p14:creationId xmlns:p14="http://schemas.microsoft.com/office/powerpoint/2010/main" val="282123934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9.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notesSlide" Target="../notesSlides/notesSlide19.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93.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9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9.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1198</Words>
  <Application>Microsoft Office PowerPoint</Application>
  <PresentationFormat>Widescreen</PresentationFormat>
  <Paragraphs>81</Paragraphs>
  <Slides>27</Slides>
  <Notes>22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等线</vt:lpstr>
      <vt:lpstr>等线 Light</vt:lpstr>
      <vt:lpstr>微软雅黑</vt:lpstr>
      <vt:lpstr>Arial</vt:lpstr>
      <vt:lpstr>Calibri</vt:lpstr>
      <vt:lpstr>Calibri Light</vt:lpstr>
      <vt:lpstr>Cambria</vt:lpstr>
      <vt:lpstr>Georgia</vt:lpstr>
      <vt:lpstr>Times New Roman</vt:lpstr>
      <vt:lpstr>Wingdings</vt:lpstr>
      <vt:lpstr>千图网海量PPT模板www.58pic.com ​​</vt:lpstr>
      <vt:lpstr>Custom Design</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2023-08-28T11:13:05Z</dcterms:created>
  <dcterms:modified xsi:type="dcterms:W3CDTF">2024-12-15T07:11:37Z</dcterms:modified>
</cp:coreProperties>
</file>