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57" r:id="rId3"/>
    <p:sldId id="303" r:id="rId4"/>
    <p:sldId id="281" r:id="rId5"/>
    <p:sldId id="300" r:id="rId6"/>
    <p:sldId id="306" r:id="rId7"/>
    <p:sldId id="307" r:id="rId8"/>
    <p:sldId id="285" r:id="rId9"/>
    <p:sldId id="284" r:id="rId10"/>
    <p:sldId id="308" r:id="rId11"/>
    <p:sldId id="309" r:id="rId12"/>
    <p:sldId id="310" r:id="rId13"/>
    <p:sldId id="305" r:id="rId14"/>
    <p:sldId id="311" r:id="rId15"/>
    <p:sldId id="312" r:id="rId16"/>
    <p:sldId id="313" r:id="rId17"/>
    <p:sldId id="269" r:id="rId18"/>
    <p:sldId id="289"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267" r:id="rId33"/>
    <p:sldId id="29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81" d="100"/>
          <a:sy n="81" d="100"/>
        </p:scale>
        <p:origin x="22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18</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22</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24</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28</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30</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32</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3</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7</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10</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12</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14</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16</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12/15/2024</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12/15/2024</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12/15/2024</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D7C7-7527-06FF-91F4-12F3ED7279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06A5C6-946E-4C1B-DDDD-709DBC76CC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8CC5A4-1AF0-0365-D283-E79743C2AAFC}"/>
              </a:ext>
            </a:extLst>
          </p:cNvPr>
          <p:cNvSpPr>
            <a:spLocks noGrp="1"/>
          </p:cNvSpPr>
          <p:nvPr>
            <p:ph type="dt" sz="half" idx="10"/>
          </p:nvPr>
        </p:nvSpPr>
        <p:spPr/>
        <p:txBody>
          <a:bodyPr/>
          <a:lstStyle/>
          <a:p>
            <a:fld id="{17151B19-829E-4CDB-BC3E-F64474C9EC08}" type="datetimeFigureOut">
              <a:rPr lang="en-US" smtClean="0"/>
              <a:t>12/15/2024</a:t>
            </a:fld>
            <a:endParaRPr lang="en-US"/>
          </a:p>
        </p:txBody>
      </p:sp>
      <p:sp>
        <p:nvSpPr>
          <p:cNvPr id="5" name="Footer Placeholder 4">
            <a:extLst>
              <a:ext uri="{FF2B5EF4-FFF2-40B4-BE49-F238E27FC236}">
                <a16:creationId xmlns:a16="http://schemas.microsoft.com/office/drawing/2014/main" id="{AA7B257E-3D79-7226-8426-96A5A09ED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FBCD0-958B-1CD1-6D65-208E2F03E2CC}"/>
              </a:ext>
            </a:extLst>
          </p:cNvPr>
          <p:cNvSpPr>
            <a:spLocks noGrp="1"/>
          </p:cNvSpPr>
          <p:nvPr>
            <p:ph type="sldNum" sz="quarter" idx="12"/>
          </p:nvPr>
        </p:nvSpPr>
        <p:spPr/>
        <p:txBody>
          <a:bodyPr/>
          <a:lstStyle/>
          <a:p>
            <a:fld id="{618CFBB3-BA95-4C02-BB16-823965A0EC61}" type="slidenum">
              <a:rPr lang="en-US" smtClean="0"/>
              <a:t>‹#›</a:t>
            </a:fld>
            <a:endParaRPr lang="en-US"/>
          </a:p>
        </p:txBody>
      </p:sp>
    </p:spTree>
    <p:extLst>
      <p:ext uri="{BB962C8B-B14F-4D97-AF65-F5344CB8AC3E}">
        <p14:creationId xmlns:p14="http://schemas.microsoft.com/office/powerpoint/2010/main" val="1075534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E4D0-5287-7246-5F59-FEC5EE1217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C58603-E68F-B27C-79A5-E29F3975E4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75C43-9EFB-FD78-07E5-B271B0CDBB73}"/>
              </a:ext>
            </a:extLst>
          </p:cNvPr>
          <p:cNvSpPr>
            <a:spLocks noGrp="1"/>
          </p:cNvSpPr>
          <p:nvPr>
            <p:ph type="dt" sz="half" idx="10"/>
          </p:nvPr>
        </p:nvSpPr>
        <p:spPr/>
        <p:txBody>
          <a:bodyPr/>
          <a:lstStyle/>
          <a:p>
            <a:fld id="{17151B19-829E-4CDB-BC3E-F64474C9EC08}" type="datetimeFigureOut">
              <a:rPr lang="en-US" smtClean="0"/>
              <a:t>12/15/2024</a:t>
            </a:fld>
            <a:endParaRPr lang="en-US"/>
          </a:p>
        </p:txBody>
      </p:sp>
      <p:sp>
        <p:nvSpPr>
          <p:cNvPr id="5" name="Footer Placeholder 4">
            <a:extLst>
              <a:ext uri="{FF2B5EF4-FFF2-40B4-BE49-F238E27FC236}">
                <a16:creationId xmlns:a16="http://schemas.microsoft.com/office/drawing/2014/main" id="{712F9F84-4EF2-3D36-7742-E1F0F61326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7108F-C42C-30B3-8F8D-999A7304B3FA}"/>
              </a:ext>
            </a:extLst>
          </p:cNvPr>
          <p:cNvSpPr>
            <a:spLocks noGrp="1"/>
          </p:cNvSpPr>
          <p:nvPr>
            <p:ph type="sldNum" sz="quarter" idx="12"/>
          </p:nvPr>
        </p:nvSpPr>
        <p:spPr/>
        <p:txBody>
          <a:bodyPr/>
          <a:lstStyle/>
          <a:p>
            <a:fld id="{618CFBB3-BA95-4C02-BB16-823965A0EC61}" type="slidenum">
              <a:rPr lang="en-US" smtClean="0"/>
              <a:t>‹#›</a:t>
            </a:fld>
            <a:endParaRPr lang="en-US"/>
          </a:p>
        </p:txBody>
      </p:sp>
    </p:spTree>
    <p:extLst>
      <p:ext uri="{BB962C8B-B14F-4D97-AF65-F5344CB8AC3E}">
        <p14:creationId xmlns:p14="http://schemas.microsoft.com/office/powerpoint/2010/main" val="3752582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0590-E50E-F031-3401-86C58A9725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978520-AA5B-8C9D-1CF4-8BE47AF18C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D20CE4-E85A-633F-5935-F1F752A0971C}"/>
              </a:ext>
            </a:extLst>
          </p:cNvPr>
          <p:cNvSpPr>
            <a:spLocks noGrp="1"/>
          </p:cNvSpPr>
          <p:nvPr>
            <p:ph type="dt" sz="half" idx="10"/>
          </p:nvPr>
        </p:nvSpPr>
        <p:spPr/>
        <p:txBody>
          <a:bodyPr/>
          <a:lstStyle/>
          <a:p>
            <a:fld id="{17151B19-829E-4CDB-BC3E-F64474C9EC08}" type="datetimeFigureOut">
              <a:rPr lang="en-US" smtClean="0"/>
              <a:t>12/15/2024</a:t>
            </a:fld>
            <a:endParaRPr lang="en-US"/>
          </a:p>
        </p:txBody>
      </p:sp>
      <p:sp>
        <p:nvSpPr>
          <p:cNvPr id="5" name="Footer Placeholder 4">
            <a:extLst>
              <a:ext uri="{FF2B5EF4-FFF2-40B4-BE49-F238E27FC236}">
                <a16:creationId xmlns:a16="http://schemas.microsoft.com/office/drawing/2014/main" id="{D82D34F2-149C-8803-7687-855C22FF5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377224-5F8D-72D1-8355-688D362B7A0E}"/>
              </a:ext>
            </a:extLst>
          </p:cNvPr>
          <p:cNvSpPr>
            <a:spLocks noGrp="1"/>
          </p:cNvSpPr>
          <p:nvPr>
            <p:ph type="sldNum" sz="quarter" idx="12"/>
          </p:nvPr>
        </p:nvSpPr>
        <p:spPr/>
        <p:txBody>
          <a:bodyPr/>
          <a:lstStyle/>
          <a:p>
            <a:fld id="{618CFBB3-BA95-4C02-BB16-823965A0EC61}" type="slidenum">
              <a:rPr lang="en-US" smtClean="0"/>
              <a:t>‹#›</a:t>
            </a:fld>
            <a:endParaRPr lang="en-US"/>
          </a:p>
        </p:txBody>
      </p:sp>
    </p:spTree>
    <p:extLst>
      <p:ext uri="{BB962C8B-B14F-4D97-AF65-F5344CB8AC3E}">
        <p14:creationId xmlns:p14="http://schemas.microsoft.com/office/powerpoint/2010/main" val="4228762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98768-AE0F-029D-4220-79366B8B26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3395E2-B514-53D8-C159-8F794C8D98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43E06C-EE53-DC27-6C37-45DF6BB5DF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F2B325-4044-AE0B-F7F5-5EE4CC43BBE6}"/>
              </a:ext>
            </a:extLst>
          </p:cNvPr>
          <p:cNvSpPr>
            <a:spLocks noGrp="1"/>
          </p:cNvSpPr>
          <p:nvPr>
            <p:ph type="dt" sz="half" idx="10"/>
          </p:nvPr>
        </p:nvSpPr>
        <p:spPr/>
        <p:txBody>
          <a:bodyPr/>
          <a:lstStyle/>
          <a:p>
            <a:fld id="{17151B19-829E-4CDB-BC3E-F64474C9EC08}" type="datetimeFigureOut">
              <a:rPr lang="en-US" smtClean="0"/>
              <a:t>12/15/2024</a:t>
            </a:fld>
            <a:endParaRPr lang="en-US"/>
          </a:p>
        </p:txBody>
      </p:sp>
      <p:sp>
        <p:nvSpPr>
          <p:cNvPr id="6" name="Footer Placeholder 5">
            <a:extLst>
              <a:ext uri="{FF2B5EF4-FFF2-40B4-BE49-F238E27FC236}">
                <a16:creationId xmlns:a16="http://schemas.microsoft.com/office/drawing/2014/main" id="{1A61585C-65EE-D2D0-B42F-FAE5807990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18A2B5-6832-46B9-471E-E26862BD1C91}"/>
              </a:ext>
            </a:extLst>
          </p:cNvPr>
          <p:cNvSpPr>
            <a:spLocks noGrp="1"/>
          </p:cNvSpPr>
          <p:nvPr>
            <p:ph type="sldNum" sz="quarter" idx="12"/>
          </p:nvPr>
        </p:nvSpPr>
        <p:spPr/>
        <p:txBody>
          <a:bodyPr/>
          <a:lstStyle/>
          <a:p>
            <a:fld id="{618CFBB3-BA95-4C02-BB16-823965A0EC61}" type="slidenum">
              <a:rPr lang="en-US" smtClean="0"/>
              <a:t>‹#›</a:t>
            </a:fld>
            <a:endParaRPr lang="en-US"/>
          </a:p>
        </p:txBody>
      </p:sp>
    </p:spTree>
    <p:extLst>
      <p:ext uri="{BB962C8B-B14F-4D97-AF65-F5344CB8AC3E}">
        <p14:creationId xmlns:p14="http://schemas.microsoft.com/office/powerpoint/2010/main" val="875122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E66D8-434A-38AF-5FAE-D4C47680D0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781079-3BE2-9F60-5AD6-C0B9167617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DD566E-1DF4-CADB-4E58-66E5A6095F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C95A03-367F-E327-5B43-40DF350C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DF6B78-B921-135E-2371-05F633D2F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1A8F2D-105D-6DC9-5E4E-0E9964AA4F73}"/>
              </a:ext>
            </a:extLst>
          </p:cNvPr>
          <p:cNvSpPr>
            <a:spLocks noGrp="1"/>
          </p:cNvSpPr>
          <p:nvPr>
            <p:ph type="dt" sz="half" idx="10"/>
          </p:nvPr>
        </p:nvSpPr>
        <p:spPr/>
        <p:txBody>
          <a:bodyPr/>
          <a:lstStyle/>
          <a:p>
            <a:fld id="{17151B19-829E-4CDB-BC3E-F64474C9EC08}" type="datetimeFigureOut">
              <a:rPr lang="en-US" smtClean="0"/>
              <a:t>12/15/2024</a:t>
            </a:fld>
            <a:endParaRPr lang="en-US"/>
          </a:p>
        </p:txBody>
      </p:sp>
      <p:sp>
        <p:nvSpPr>
          <p:cNvPr id="8" name="Footer Placeholder 7">
            <a:extLst>
              <a:ext uri="{FF2B5EF4-FFF2-40B4-BE49-F238E27FC236}">
                <a16:creationId xmlns:a16="http://schemas.microsoft.com/office/drawing/2014/main" id="{26FF49C2-C431-33EA-EEC3-5A38E92B0A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BEE50D-0F75-E92E-FB79-43D5960DAD59}"/>
              </a:ext>
            </a:extLst>
          </p:cNvPr>
          <p:cNvSpPr>
            <a:spLocks noGrp="1"/>
          </p:cNvSpPr>
          <p:nvPr>
            <p:ph type="sldNum" sz="quarter" idx="12"/>
          </p:nvPr>
        </p:nvSpPr>
        <p:spPr/>
        <p:txBody>
          <a:bodyPr/>
          <a:lstStyle/>
          <a:p>
            <a:fld id="{618CFBB3-BA95-4C02-BB16-823965A0EC61}" type="slidenum">
              <a:rPr lang="en-US" smtClean="0"/>
              <a:t>‹#›</a:t>
            </a:fld>
            <a:endParaRPr lang="en-US"/>
          </a:p>
        </p:txBody>
      </p:sp>
    </p:spTree>
    <p:extLst>
      <p:ext uri="{BB962C8B-B14F-4D97-AF65-F5344CB8AC3E}">
        <p14:creationId xmlns:p14="http://schemas.microsoft.com/office/powerpoint/2010/main" val="443520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0F9D-626B-EE9D-9EC4-6B4BCD7304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C3599A-DD71-E347-FAE3-9ED9D80EE1DA}"/>
              </a:ext>
            </a:extLst>
          </p:cNvPr>
          <p:cNvSpPr>
            <a:spLocks noGrp="1"/>
          </p:cNvSpPr>
          <p:nvPr>
            <p:ph type="dt" sz="half" idx="10"/>
          </p:nvPr>
        </p:nvSpPr>
        <p:spPr/>
        <p:txBody>
          <a:bodyPr/>
          <a:lstStyle/>
          <a:p>
            <a:fld id="{17151B19-829E-4CDB-BC3E-F64474C9EC08}" type="datetimeFigureOut">
              <a:rPr lang="en-US" smtClean="0"/>
              <a:t>12/15/2024</a:t>
            </a:fld>
            <a:endParaRPr lang="en-US"/>
          </a:p>
        </p:txBody>
      </p:sp>
      <p:sp>
        <p:nvSpPr>
          <p:cNvPr id="4" name="Footer Placeholder 3">
            <a:extLst>
              <a:ext uri="{FF2B5EF4-FFF2-40B4-BE49-F238E27FC236}">
                <a16:creationId xmlns:a16="http://schemas.microsoft.com/office/drawing/2014/main" id="{1317644B-B67B-D681-3EA1-F9360FD93C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701A14-14DD-94D2-49D7-D37DE28E6411}"/>
              </a:ext>
            </a:extLst>
          </p:cNvPr>
          <p:cNvSpPr>
            <a:spLocks noGrp="1"/>
          </p:cNvSpPr>
          <p:nvPr>
            <p:ph type="sldNum" sz="quarter" idx="12"/>
          </p:nvPr>
        </p:nvSpPr>
        <p:spPr/>
        <p:txBody>
          <a:bodyPr/>
          <a:lstStyle/>
          <a:p>
            <a:fld id="{618CFBB3-BA95-4C02-BB16-823965A0EC61}" type="slidenum">
              <a:rPr lang="en-US" smtClean="0"/>
              <a:t>‹#›</a:t>
            </a:fld>
            <a:endParaRPr lang="en-US"/>
          </a:p>
        </p:txBody>
      </p:sp>
    </p:spTree>
    <p:extLst>
      <p:ext uri="{BB962C8B-B14F-4D97-AF65-F5344CB8AC3E}">
        <p14:creationId xmlns:p14="http://schemas.microsoft.com/office/powerpoint/2010/main" val="121711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32A4C6-6E0C-2466-F53E-6A1884D73655}"/>
              </a:ext>
            </a:extLst>
          </p:cNvPr>
          <p:cNvSpPr>
            <a:spLocks noGrp="1"/>
          </p:cNvSpPr>
          <p:nvPr>
            <p:ph type="dt" sz="half" idx="10"/>
          </p:nvPr>
        </p:nvSpPr>
        <p:spPr/>
        <p:txBody>
          <a:bodyPr/>
          <a:lstStyle/>
          <a:p>
            <a:fld id="{17151B19-829E-4CDB-BC3E-F64474C9EC08}" type="datetimeFigureOut">
              <a:rPr lang="en-US" smtClean="0"/>
              <a:t>12/15/2024</a:t>
            </a:fld>
            <a:endParaRPr lang="en-US"/>
          </a:p>
        </p:txBody>
      </p:sp>
      <p:sp>
        <p:nvSpPr>
          <p:cNvPr id="3" name="Footer Placeholder 2">
            <a:extLst>
              <a:ext uri="{FF2B5EF4-FFF2-40B4-BE49-F238E27FC236}">
                <a16:creationId xmlns:a16="http://schemas.microsoft.com/office/drawing/2014/main" id="{9E380E79-E262-BA65-6798-4CDCA3D296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78435-5283-FFD9-65B3-0A057CA73595}"/>
              </a:ext>
            </a:extLst>
          </p:cNvPr>
          <p:cNvSpPr>
            <a:spLocks noGrp="1"/>
          </p:cNvSpPr>
          <p:nvPr>
            <p:ph type="sldNum" sz="quarter" idx="12"/>
          </p:nvPr>
        </p:nvSpPr>
        <p:spPr/>
        <p:txBody>
          <a:bodyPr/>
          <a:lstStyle/>
          <a:p>
            <a:fld id="{618CFBB3-BA95-4C02-BB16-823965A0EC61}" type="slidenum">
              <a:rPr lang="en-US" smtClean="0"/>
              <a:t>‹#›</a:t>
            </a:fld>
            <a:endParaRPr lang="en-US"/>
          </a:p>
        </p:txBody>
      </p:sp>
    </p:spTree>
    <p:extLst>
      <p:ext uri="{BB962C8B-B14F-4D97-AF65-F5344CB8AC3E}">
        <p14:creationId xmlns:p14="http://schemas.microsoft.com/office/powerpoint/2010/main" val="2232750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7BD1-4108-6DF8-EE01-7DE42DC9F2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A88AB9-0AB7-94C6-3AEB-885098A421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9585B-04FD-974E-3691-344A9C07A5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03D79-5EF6-CC61-6854-C05319BA602C}"/>
              </a:ext>
            </a:extLst>
          </p:cNvPr>
          <p:cNvSpPr>
            <a:spLocks noGrp="1"/>
          </p:cNvSpPr>
          <p:nvPr>
            <p:ph type="dt" sz="half" idx="10"/>
          </p:nvPr>
        </p:nvSpPr>
        <p:spPr/>
        <p:txBody>
          <a:bodyPr/>
          <a:lstStyle/>
          <a:p>
            <a:fld id="{17151B19-829E-4CDB-BC3E-F64474C9EC08}" type="datetimeFigureOut">
              <a:rPr lang="en-US" smtClean="0"/>
              <a:t>12/15/2024</a:t>
            </a:fld>
            <a:endParaRPr lang="en-US"/>
          </a:p>
        </p:txBody>
      </p:sp>
      <p:sp>
        <p:nvSpPr>
          <p:cNvPr id="6" name="Footer Placeholder 5">
            <a:extLst>
              <a:ext uri="{FF2B5EF4-FFF2-40B4-BE49-F238E27FC236}">
                <a16:creationId xmlns:a16="http://schemas.microsoft.com/office/drawing/2014/main" id="{E119232F-A59F-CFE7-5588-961C832D83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524A5C-EC2B-B62B-C1E0-FBC74A34BB8D}"/>
              </a:ext>
            </a:extLst>
          </p:cNvPr>
          <p:cNvSpPr>
            <a:spLocks noGrp="1"/>
          </p:cNvSpPr>
          <p:nvPr>
            <p:ph type="sldNum" sz="quarter" idx="12"/>
          </p:nvPr>
        </p:nvSpPr>
        <p:spPr/>
        <p:txBody>
          <a:bodyPr/>
          <a:lstStyle/>
          <a:p>
            <a:fld id="{618CFBB3-BA95-4C02-BB16-823965A0EC61}" type="slidenum">
              <a:rPr lang="en-US" smtClean="0"/>
              <a:t>‹#›</a:t>
            </a:fld>
            <a:endParaRPr lang="en-US"/>
          </a:p>
        </p:txBody>
      </p:sp>
    </p:spTree>
    <p:extLst>
      <p:ext uri="{BB962C8B-B14F-4D97-AF65-F5344CB8AC3E}">
        <p14:creationId xmlns:p14="http://schemas.microsoft.com/office/powerpoint/2010/main" val="50561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12/15/2024</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D43E6-FB11-A39F-9446-79F0695563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884361-184C-D8C4-6FE3-5E6B9BAF45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B4C43B-FB0E-FEB1-E548-930771D45D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15FE2-E2E5-4ACA-9038-8BD29EF36F50}"/>
              </a:ext>
            </a:extLst>
          </p:cNvPr>
          <p:cNvSpPr>
            <a:spLocks noGrp="1"/>
          </p:cNvSpPr>
          <p:nvPr>
            <p:ph type="dt" sz="half" idx="10"/>
          </p:nvPr>
        </p:nvSpPr>
        <p:spPr/>
        <p:txBody>
          <a:bodyPr/>
          <a:lstStyle/>
          <a:p>
            <a:fld id="{17151B19-829E-4CDB-BC3E-F64474C9EC08}" type="datetimeFigureOut">
              <a:rPr lang="en-US" smtClean="0"/>
              <a:t>12/15/2024</a:t>
            </a:fld>
            <a:endParaRPr lang="en-US"/>
          </a:p>
        </p:txBody>
      </p:sp>
      <p:sp>
        <p:nvSpPr>
          <p:cNvPr id="6" name="Footer Placeholder 5">
            <a:extLst>
              <a:ext uri="{FF2B5EF4-FFF2-40B4-BE49-F238E27FC236}">
                <a16:creationId xmlns:a16="http://schemas.microsoft.com/office/drawing/2014/main" id="{D45B8A2E-1258-4E0F-244E-FD38FAA83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C0A2B4-A428-3E3C-D86F-757D2E3EA4D9}"/>
              </a:ext>
            </a:extLst>
          </p:cNvPr>
          <p:cNvSpPr>
            <a:spLocks noGrp="1"/>
          </p:cNvSpPr>
          <p:nvPr>
            <p:ph type="sldNum" sz="quarter" idx="12"/>
          </p:nvPr>
        </p:nvSpPr>
        <p:spPr/>
        <p:txBody>
          <a:bodyPr/>
          <a:lstStyle/>
          <a:p>
            <a:fld id="{618CFBB3-BA95-4C02-BB16-823965A0EC61}" type="slidenum">
              <a:rPr lang="en-US" smtClean="0"/>
              <a:t>‹#›</a:t>
            </a:fld>
            <a:endParaRPr lang="en-US"/>
          </a:p>
        </p:txBody>
      </p:sp>
    </p:spTree>
    <p:extLst>
      <p:ext uri="{BB962C8B-B14F-4D97-AF65-F5344CB8AC3E}">
        <p14:creationId xmlns:p14="http://schemas.microsoft.com/office/powerpoint/2010/main" val="2098979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896C8-C757-C0C5-DFC1-DA66506A6A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E13BE5-B6FF-E981-16C4-95D1526C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1F6F6-AE67-8E0B-2342-37BAA029A2D7}"/>
              </a:ext>
            </a:extLst>
          </p:cNvPr>
          <p:cNvSpPr>
            <a:spLocks noGrp="1"/>
          </p:cNvSpPr>
          <p:nvPr>
            <p:ph type="dt" sz="half" idx="10"/>
          </p:nvPr>
        </p:nvSpPr>
        <p:spPr/>
        <p:txBody>
          <a:bodyPr/>
          <a:lstStyle/>
          <a:p>
            <a:fld id="{17151B19-829E-4CDB-BC3E-F64474C9EC08}" type="datetimeFigureOut">
              <a:rPr lang="en-US" smtClean="0"/>
              <a:t>12/15/2024</a:t>
            </a:fld>
            <a:endParaRPr lang="en-US"/>
          </a:p>
        </p:txBody>
      </p:sp>
      <p:sp>
        <p:nvSpPr>
          <p:cNvPr id="5" name="Footer Placeholder 4">
            <a:extLst>
              <a:ext uri="{FF2B5EF4-FFF2-40B4-BE49-F238E27FC236}">
                <a16:creationId xmlns:a16="http://schemas.microsoft.com/office/drawing/2014/main" id="{43F9279A-39A5-9001-EC35-79788FE4B4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79A37-8A18-82C7-08C9-7DA0828D030D}"/>
              </a:ext>
            </a:extLst>
          </p:cNvPr>
          <p:cNvSpPr>
            <a:spLocks noGrp="1"/>
          </p:cNvSpPr>
          <p:nvPr>
            <p:ph type="sldNum" sz="quarter" idx="12"/>
          </p:nvPr>
        </p:nvSpPr>
        <p:spPr/>
        <p:txBody>
          <a:bodyPr/>
          <a:lstStyle/>
          <a:p>
            <a:fld id="{618CFBB3-BA95-4C02-BB16-823965A0EC61}" type="slidenum">
              <a:rPr lang="en-US" smtClean="0"/>
              <a:t>‹#›</a:t>
            </a:fld>
            <a:endParaRPr lang="en-US"/>
          </a:p>
        </p:txBody>
      </p:sp>
    </p:spTree>
    <p:extLst>
      <p:ext uri="{BB962C8B-B14F-4D97-AF65-F5344CB8AC3E}">
        <p14:creationId xmlns:p14="http://schemas.microsoft.com/office/powerpoint/2010/main" val="1539330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E81CA4-F621-7462-E517-8229541631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677860-1D00-DBB4-0C53-FF32746C12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D51D-FDD5-82F0-383B-54BA76ECB1AC}"/>
              </a:ext>
            </a:extLst>
          </p:cNvPr>
          <p:cNvSpPr>
            <a:spLocks noGrp="1"/>
          </p:cNvSpPr>
          <p:nvPr>
            <p:ph type="dt" sz="half" idx="10"/>
          </p:nvPr>
        </p:nvSpPr>
        <p:spPr/>
        <p:txBody>
          <a:bodyPr/>
          <a:lstStyle/>
          <a:p>
            <a:fld id="{17151B19-829E-4CDB-BC3E-F64474C9EC08}" type="datetimeFigureOut">
              <a:rPr lang="en-US" smtClean="0"/>
              <a:t>12/15/2024</a:t>
            </a:fld>
            <a:endParaRPr lang="en-US"/>
          </a:p>
        </p:txBody>
      </p:sp>
      <p:sp>
        <p:nvSpPr>
          <p:cNvPr id="5" name="Footer Placeholder 4">
            <a:extLst>
              <a:ext uri="{FF2B5EF4-FFF2-40B4-BE49-F238E27FC236}">
                <a16:creationId xmlns:a16="http://schemas.microsoft.com/office/drawing/2014/main" id="{6188797E-D0A7-577E-3057-BB15AB363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AC08F-38B5-62E8-2114-AAA0866CAFC5}"/>
              </a:ext>
            </a:extLst>
          </p:cNvPr>
          <p:cNvSpPr>
            <a:spLocks noGrp="1"/>
          </p:cNvSpPr>
          <p:nvPr>
            <p:ph type="sldNum" sz="quarter" idx="12"/>
          </p:nvPr>
        </p:nvSpPr>
        <p:spPr/>
        <p:txBody>
          <a:bodyPr/>
          <a:lstStyle/>
          <a:p>
            <a:fld id="{618CFBB3-BA95-4C02-BB16-823965A0EC61}" type="slidenum">
              <a:rPr lang="en-US" smtClean="0"/>
              <a:t>‹#›</a:t>
            </a:fld>
            <a:endParaRPr lang="en-US"/>
          </a:p>
        </p:txBody>
      </p:sp>
    </p:spTree>
    <p:extLst>
      <p:ext uri="{BB962C8B-B14F-4D97-AF65-F5344CB8AC3E}">
        <p14:creationId xmlns:p14="http://schemas.microsoft.com/office/powerpoint/2010/main" val="3676943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12/15/2024</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12/15/2024</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12/15/2024</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12/15/2024</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12/15/2024</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12/15/2024</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12/15/2024</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934E53-2F1A-2C82-3B28-0FB37377D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6F7ADE-BDFD-0C2A-24C5-6E2A20ED0D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33CD8-6221-008D-754B-48152D53C8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51B19-829E-4CDB-BC3E-F64474C9EC08}" type="datetimeFigureOut">
              <a:rPr lang="en-US" smtClean="0"/>
              <a:t>12/15/2024</a:t>
            </a:fld>
            <a:endParaRPr lang="en-US"/>
          </a:p>
        </p:txBody>
      </p:sp>
      <p:sp>
        <p:nvSpPr>
          <p:cNvPr id="5" name="Footer Placeholder 4">
            <a:extLst>
              <a:ext uri="{FF2B5EF4-FFF2-40B4-BE49-F238E27FC236}">
                <a16:creationId xmlns:a16="http://schemas.microsoft.com/office/drawing/2014/main" id="{AD0437CE-4E28-3673-94BC-529510D5B2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159111-5AB3-F1B6-D829-50055FF78A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8CFBB3-BA95-4C02-BB16-823965A0EC61}" type="slidenum">
              <a:rPr lang="en-US" smtClean="0"/>
              <a:t>‹#›</a:t>
            </a:fld>
            <a:endParaRPr lang="en-US"/>
          </a:p>
        </p:txBody>
      </p:sp>
    </p:spTree>
    <p:extLst>
      <p:ext uri="{BB962C8B-B14F-4D97-AF65-F5344CB8AC3E}">
        <p14:creationId xmlns:p14="http://schemas.microsoft.com/office/powerpoint/2010/main" val="24738300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image" Target="../media/image6.emf"/><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sv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52.png"/><Relationship Id="rId5" Type="http://schemas.openxmlformats.org/officeDocument/2006/relationships/image" Target="../media/image9.png"/><Relationship Id="rId10" Type="http://schemas.openxmlformats.org/officeDocument/2006/relationships/image" Target="../media/image51.svg"/><Relationship Id="rId4" Type="http://schemas.openxmlformats.org/officeDocument/2006/relationships/image" Target="../media/image38.sv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8.sv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8.svg"/><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image" Target="../media/image7.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9.png"/><Relationship Id="rId4" Type="http://schemas.openxmlformats.org/officeDocument/2006/relationships/image" Target="../media/image38.sv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2.png"/><Relationship Id="rId5" Type="http://schemas.microsoft.com/office/2007/relationships/media" Target="../media/media3.mp4"/><Relationship Id="rId10" Type="http://schemas.openxmlformats.org/officeDocument/2006/relationships/image" Target="../media/image61.png"/><Relationship Id="rId4" Type="http://schemas.openxmlformats.org/officeDocument/2006/relationships/video" Target="../media/media2.mp4"/><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8.sv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1.sv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emf"/><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svg"/><Relationship Id="rId11" Type="http://schemas.openxmlformats.org/officeDocument/2006/relationships/image" Target="../media/image8.svg"/><Relationship Id="rId5" Type="http://schemas.openxmlformats.org/officeDocument/2006/relationships/image" Target="../media/image73.png"/><Relationship Id="rId10" Type="http://schemas.openxmlformats.org/officeDocument/2006/relationships/image" Target="../media/image7.png"/><Relationship Id="rId4" Type="http://schemas.openxmlformats.org/officeDocument/2006/relationships/hyperlink" Target="https://www.youtube.com/watch?v=qgT1sModryA" TargetMode="External"/><Relationship Id="rId9" Type="http://schemas.openxmlformats.org/officeDocument/2006/relationships/image" Target="../media/image77.jpg"/></Relationships>
</file>

<file path=ppt/slides/_rels/slide3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png"/><Relationship Id="rId18" Type="http://schemas.openxmlformats.org/officeDocument/2006/relationships/image" Target="../media/image81.svg"/><Relationship Id="rId3" Type="http://schemas.openxmlformats.org/officeDocument/2006/relationships/image" Target="../media/image78.png"/><Relationship Id="rId21" Type="http://schemas.openxmlformats.org/officeDocument/2006/relationships/image" Target="../media/image82.png"/><Relationship Id="rId7" Type="http://schemas.openxmlformats.org/officeDocument/2006/relationships/image" Target="../media/image11.png"/><Relationship Id="rId12" Type="http://schemas.openxmlformats.org/officeDocument/2006/relationships/image" Target="../media/image26.svg"/><Relationship Id="rId17" Type="http://schemas.openxmlformats.org/officeDocument/2006/relationships/image" Target="../media/image80.png"/><Relationship Id="rId2" Type="http://schemas.openxmlformats.org/officeDocument/2006/relationships/notesSlide" Target="../notesSlides/notesSlide17.xml"/><Relationship Id="rId16" Type="http://schemas.openxmlformats.org/officeDocument/2006/relationships/image" Target="../media/image76.svg"/><Relationship Id="rId20" Type="http://schemas.openxmlformats.org/officeDocument/2006/relationships/image" Target="../media/image51.svg"/><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25.png"/><Relationship Id="rId5" Type="http://schemas.openxmlformats.org/officeDocument/2006/relationships/image" Target="../media/image9.png"/><Relationship Id="rId15" Type="http://schemas.openxmlformats.org/officeDocument/2006/relationships/image" Target="../media/image75.png"/><Relationship Id="rId10" Type="http://schemas.openxmlformats.org/officeDocument/2006/relationships/image" Target="../media/image22.svg"/><Relationship Id="rId19" Type="http://schemas.openxmlformats.org/officeDocument/2006/relationships/image" Target="../media/image50.png"/><Relationship Id="rId4" Type="http://schemas.openxmlformats.org/officeDocument/2006/relationships/image" Target="../media/image79.svg"/><Relationship Id="rId9" Type="http://schemas.openxmlformats.org/officeDocument/2006/relationships/image" Target="../media/image21.png"/><Relationship Id="rId1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5.gif"/><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6.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8.sv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18.svg"/><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image" Target="../media/image7.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8.svg"/><Relationship Id="rId7"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9.svg"/><Relationship Id="rId4" Type="http://schemas.openxmlformats.org/officeDocument/2006/relationships/image" Target="../media/image9.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7"/>
          <a:stretch>
            <a:fillRect/>
          </a:stretch>
        </p:blipFill>
        <p:spPr>
          <a:xfrm>
            <a:off x="1727050" y="950827"/>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18"/>
          <a:stretch>
            <a:fillRect/>
          </a:stretch>
        </p:blipFill>
        <p:spPr>
          <a:xfrm>
            <a:off x="502418" y="249098"/>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9"/>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val="4197588660"/>
                    </a:ext>
                  </a:extLst>
                </a:gridCol>
                <a:gridCol w="2059111">
                  <a:extLst>
                    <a:ext uri="{9D8B030D-6E8A-4147-A177-3AD203B41FA5}">
                      <a16:colId xmlns:a16="http://schemas.microsoft.com/office/drawing/2014/main" val="763249063"/>
                    </a:ext>
                  </a:extLst>
                </a:gridCol>
                <a:gridCol w="2036549">
                  <a:extLst>
                    <a:ext uri="{9D8B030D-6E8A-4147-A177-3AD203B41FA5}">
                      <a16:colId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8"/>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1093</Words>
  <Application>Microsoft Office PowerPoint</Application>
  <PresentationFormat>Widescreen</PresentationFormat>
  <Paragraphs>93</Paragraphs>
  <Slides>33</Slides>
  <Notes>17</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#9Slide03 Arima Madurai Medium</vt:lpstr>
      <vt:lpstr>Arial</vt:lpstr>
      <vt:lpstr>Calibri</vt:lpstr>
      <vt:lpstr>Calibri Light</vt:lpstr>
      <vt:lpstr>Cambria</vt:lpstr>
      <vt:lpstr>Times New Roman</vt:lpstr>
      <vt:lpstr>UTM American Sans</vt:lpstr>
      <vt:lpstr>UTM Showcard</vt:lpstr>
      <vt:lpstr>Wingdings</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54</cp:revision>
  <dcterms:created xsi:type="dcterms:W3CDTF">2023-08-28T06:00:30Z</dcterms:created>
  <dcterms:modified xsi:type="dcterms:W3CDTF">2024-12-15T07:07:48Z</dcterms:modified>
</cp:coreProperties>
</file>