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8" r:id="rId2"/>
    <p:sldMasterId id="2147483684" r:id="rId3"/>
    <p:sldMasterId id="2147483718" r:id="rId4"/>
    <p:sldMasterId id="2147483730" r:id="rId5"/>
    <p:sldMasterId id="2147483742" r:id="rId6"/>
    <p:sldMasterId id="2147483754" r:id="rId7"/>
    <p:sldMasterId id="2147483766" r:id="rId8"/>
  </p:sldMasterIdLst>
  <p:notesMasterIdLst>
    <p:notesMasterId r:id="rId28"/>
  </p:notesMasterIdLst>
  <p:sldIdLst>
    <p:sldId id="257" r:id="rId9"/>
    <p:sldId id="705" r:id="rId10"/>
    <p:sldId id="706" r:id="rId11"/>
    <p:sldId id="707" r:id="rId12"/>
    <p:sldId id="708" r:id="rId13"/>
    <p:sldId id="372" r:id="rId14"/>
    <p:sldId id="392" r:id="rId15"/>
    <p:sldId id="371" r:id="rId16"/>
    <p:sldId id="373" r:id="rId17"/>
    <p:sldId id="709" r:id="rId18"/>
    <p:sldId id="284" r:id="rId19"/>
    <p:sldId id="264" r:id="rId20"/>
    <p:sldId id="710" r:id="rId21"/>
    <p:sldId id="304" r:id="rId22"/>
    <p:sldId id="281" r:id="rId23"/>
    <p:sldId id="383" r:id="rId24"/>
    <p:sldId id="711" r:id="rId25"/>
    <p:sldId id="712" r:id="rId26"/>
    <p:sldId id="7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10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BC97-24E5-E805-D9A7-3B7B0512DB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5B2A8A-C50E-D5AA-A255-A015841AC6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D444F5-A5A3-0FB7-FBB0-9B6933880D3B}"/>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5" name="Footer Placeholder 4">
            <a:extLst>
              <a:ext uri="{FF2B5EF4-FFF2-40B4-BE49-F238E27FC236}">
                <a16:creationId xmlns:a16="http://schemas.microsoft.com/office/drawing/2014/main" id="{845D1D6C-D556-A0BD-69B5-264E9AD14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9FD7A-FB10-F181-BF3E-A99E624DF227}"/>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3943854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04A2-F2E5-1252-6F91-C784D6E85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768B46-BAAE-5489-08AC-2EE4BA4F89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B6232-9D27-4F1D-CE6F-5E91D061B27B}"/>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5" name="Footer Placeholder 4">
            <a:extLst>
              <a:ext uri="{FF2B5EF4-FFF2-40B4-BE49-F238E27FC236}">
                <a16:creationId xmlns:a16="http://schemas.microsoft.com/office/drawing/2014/main" id="{B17A441D-8283-40B0-C86C-1169885FD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9FE17-75AE-182C-8E36-2885425A004D}"/>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83460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64CA-5B07-D5AF-EABA-74EE9AB5F1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52F1B2-A9FE-D91F-4CA9-1B5EB6737B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41B47F-B4C2-1F32-AC38-9EF7B3A86645}"/>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5" name="Footer Placeholder 4">
            <a:extLst>
              <a:ext uri="{FF2B5EF4-FFF2-40B4-BE49-F238E27FC236}">
                <a16:creationId xmlns:a16="http://schemas.microsoft.com/office/drawing/2014/main" id="{90F416DF-D630-B579-9454-36975A6DB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08259-510F-BF71-9D20-A2A11B16A90D}"/>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693268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80FC-592A-BEB7-64C3-91E95EC598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B9C67-4509-71A0-E47D-9BA0D03ACD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FDECC1-7C8A-23F9-4695-6055EA445F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71B97-8213-A49F-1B32-6714D8B8C3E5}"/>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6" name="Footer Placeholder 5">
            <a:extLst>
              <a:ext uri="{FF2B5EF4-FFF2-40B4-BE49-F238E27FC236}">
                <a16:creationId xmlns:a16="http://schemas.microsoft.com/office/drawing/2014/main" id="{4673AD41-5BDD-D0AB-EC96-FBAB5567B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B1496-3CEA-0125-ACB6-C5D769F0CD43}"/>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3368046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B504-5EE4-F0CA-CA43-4815E993AE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EAC37D-358E-CD91-9C77-6138F6719F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E4494-230E-2EC5-E52F-DAE0C2CC8B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2F5F99-0907-1882-81B2-6324C39715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C2F05C-6A03-4292-53D2-587AC4B3C6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4AB68-9571-D2FC-73A1-1907FB70A121}"/>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8" name="Footer Placeholder 7">
            <a:extLst>
              <a:ext uri="{FF2B5EF4-FFF2-40B4-BE49-F238E27FC236}">
                <a16:creationId xmlns:a16="http://schemas.microsoft.com/office/drawing/2014/main" id="{4A85B41D-1DDB-A9BC-D92C-2D31B5EC50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F33E43-35D6-DA30-69BD-D1C768162641}"/>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3742713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FC36-7B5F-EDA4-1074-61E82FBBBF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C33C5-1C70-8378-5E1E-2D98C315EA65}"/>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4" name="Footer Placeholder 3">
            <a:extLst>
              <a:ext uri="{FF2B5EF4-FFF2-40B4-BE49-F238E27FC236}">
                <a16:creationId xmlns:a16="http://schemas.microsoft.com/office/drawing/2014/main" id="{ABAF93A9-C892-B7C6-8C84-71256C134A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F9B901-35BD-A588-A4AB-D4DE442407A6}"/>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1794151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892D4F-A9E1-A908-B197-AAB2FE6EFEC4}"/>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3" name="Footer Placeholder 2">
            <a:extLst>
              <a:ext uri="{FF2B5EF4-FFF2-40B4-BE49-F238E27FC236}">
                <a16:creationId xmlns:a16="http://schemas.microsoft.com/office/drawing/2014/main" id="{54BC00A7-B9CC-E9AF-4522-10FBEEE164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73C358-347B-8282-CDBF-A351CF045818}"/>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2402366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54C3-55C1-F168-EF5F-8900EDB97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10D6CC-6F13-5485-C7D6-FC68BE483F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14828B-36AE-22FE-EB01-DE4C62825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09D4CE-45B3-F23C-2C54-773D7297CE66}"/>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6" name="Footer Placeholder 5">
            <a:extLst>
              <a:ext uri="{FF2B5EF4-FFF2-40B4-BE49-F238E27FC236}">
                <a16:creationId xmlns:a16="http://schemas.microsoft.com/office/drawing/2014/main" id="{5C4F1E43-4182-35C6-07B1-9D287BEA3B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20FE1-262B-6133-D35F-067D090C1063}"/>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2455955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1FAE-B301-3FF2-08C2-E717D078D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F3A46C-C0F2-D820-069A-CD223BAD51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D0484F-434C-AB35-70BF-98E06F574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A7A1F-0C34-8938-0F73-8C8D3B528180}"/>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6" name="Footer Placeholder 5">
            <a:extLst>
              <a:ext uri="{FF2B5EF4-FFF2-40B4-BE49-F238E27FC236}">
                <a16:creationId xmlns:a16="http://schemas.microsoft.com/office/drawing/2014/main" id="{2244B091-9803-D17F-52C3-BA700780D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0D6ECA-07A1-1F97-A3AA-4BAE0BA51832}"/>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2657081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EAC8-3E82-B80F-2182-0634BBA5F1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A04565-B624-4EF4-456A-E1495C7435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37A20-BE61-5F8E-231A-EFFE9B793846}"/>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5" name="Footer Placeholder 4">
            <a:extLst>
              <a:ext uri="{FF2B5EF4-FFF2-40B4-BE49-F238E27FC236}">
                <a16:creationId xmlns:a16="http://schemas.microsoft.com/office/drawing/2014/main" id="{6E8A4E5D-2930-B2D5-A1BF-CA729B233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E179A-8E5C-2CA7-4798-2D616B6CCA22}"/>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2125768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D24AD-00CC-2A68-B8DC-7C8EAEF61F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3913E3-8A14-D6DD-97BF-E8255E7827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2CFD7-E538-CF52-CA3C-8721A67A20A6}"/>
              </a:ext>
            </a:extLst>
          </p:cNvPr>
          <p:cNvSpPr>
            <a:spLocks noGrp="1"/>
          </p:cNvSpPr>
          <p:nvPr>
            <p:ph type="dt" sz="half" idx="10"/>
          </p:nvPr>
        </p:nvSpPr>
        <p:spPr/>
        <p:txBody>
          <a:bodyPr/>
          <a:lstStyle/>
          <a:p>
            <a:fld id="{12DB82B4-ED82-41B5-BEFE-4DCB3803331A}" type="datetimeFigureOut">
              <a:rPr lang="en-US" smtClean="0"/>
              <a:t>12/15/2024</a:t>
            </a:fld>
            <a:endParaRPr lang="en-US"/>
          </a:p>
        </p:txBody>
      </p:sp>
      <p:sp>
        <p:nvSpPr>
          <p:cNvPr id="5" name="Footer Placeholder 4">
            <a:extLst>
              <a:ext uri="{FF2B5EF4-FFF2-40B4-BE49-F238E27FC236}">
                <a16:creationId xmlns:a16="http://schemas.microsoft.com/office/drawing/2014/main" id="{AC56079D-F1C1-91DF-7D0E-27E40FC6F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93EBE-6E4B-D4F3-0DC9-9FC39EAF8E06}"/>
              </a:ext>
            </a:extLst>
          </p:cNvPr>
          <p:cNvSpPr>
            <a:spLocks noGrp="1"/>
          </p:cNvSpPr>
          <p:nvPr>
            <p:ph type="sldNum" sz="quarter" idx="12"/>
          </p:nvPr>
        </p:nvSpPr>
        <p:spPr/>
        <p:txBody>
          <a:bodyPr/>
          <a:lstStyle/>
          <a:p>
            <a:fld id="{F2346C72-E34F-4759-9C51-E64F317BD0AF}" type="slidenum">
              <a:rPr lang="en-US" smtClean="0"/>
              <a:t>‹#›</a:t>
            </a:fld>
            <a:endParaRPr lang="en-US"/>
          </a:p>
        </p:txBody>
      </p:sp>
    </p:spTree>
    <p:extLst>
      <p:ext uri="{BB962C8B-B14F-4D97-AF65-F5344CB8AC3E}">
        <p14:creationId xmlns:p14="http://schemas.microsoft.com/office/powerpoint/2010/main" val="488710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7613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87170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60607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7514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576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56418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2305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635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391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486624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592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013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67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58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76386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9615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0400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84207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7019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917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971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740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5437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016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333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3971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736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73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1844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6947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811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411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12/15/2024</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12/15/2024</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12/15/2024</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12/15/2024</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12/15/2024</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12/15/2024</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12/15/2024</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12/15/2024</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12/15/2024</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12/15/2024</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66787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0516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68425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06904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6531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16341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18073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3656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504160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4844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34353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12/15/2024</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4BCF3A24-E3EF-4F11-0817-35FB1A616A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06325" y="295275"/>
            <a:ext cx="1285874" cy="1285874"/>
          </a:xfrm>
          <a:prstGeom prst="rect">
            <a:avLst/>
          </a:prstGeom>
        </p:spPr>
      </p:pic>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A8A928-CC50-E6C3-27DE-E5CBFDA5C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EA144C-85D3-7827-65C3-7FC9D29201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0538E-12AE-1441-43AE-6913144AF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B82B4-ED82-41B5-BEFE-4DCB3803331A}" type="datetimeFigureOut">
              <a:rPr lang="en-US" smtClean="0"/>
              <a:t>12/15/2024</a:t>
            </a:fld>
            <a:endParaRPr lang="en-US"/>
          </a:p>
        </p:txBody>
      </p:sp>
      <p:sp>
        <p:nvSpPr>
          <p:cNvPr id="5" name="Footer Placeholder 4">
            <a:extLst>
              <a:ext uri="{FF2B5EF4-FFF2-40B4-BE49-F238E27FC236}">
                <a16:creationId xmlns:a16="http://schemas.microsoft.com/office/drawing/2014/main" id="{E9AEB638-3D0E-0697-BBA1-86DED7789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B9EB2-5FF2-972B-BD9E-4B65F90689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46C72-E34F-4759-9C51-E64F317BD0AF}" type="slidenum">
              <a:rPr lang="en-US" smtClean="0"/>
              <a:t>‹#›</a:t>
            </a:fld>
            <a:endParaRPr lang="en-US"/>
          </a:p>
        </p:txBody>
      </p:sp>
    </p:spTree>
    <p:extLst>
      <p:ext uri="{BB962C8B-B14F-4D97-AF65-F5344CB8AC3E}">
        <p14:creationId xmlns:p14="http://schemas.microsoft.com/office/powerpoint/2010/main" val="286616883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30345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797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68.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oleObject" Target="../embeddings/oleObject1.bin"/><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05.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05.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g"/><Relationship Id="rId1" Type="http://schemas.openxmlformats.org/officeDocument/2006/relationships/slideLayout" Target="../slideLayouts/slideLayout84.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9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68.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oleObject" Target="../embeddings/oleObject1.bin"/><Relationship Id="rId4" Type="http://schemas.openxmlformats.org/officeDocument/2006/relationships/notesSlide" Target="../notesSlides/notesSlide1.xml"/><Relationship Id="rId9" Type="http://schemas.openxmlformats.org/officeDocument/2006/relationships/audio" Target="../media/audio5.wav"/><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68.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3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oleObject" Target="../embeddings/oleObject1.bin"/><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68.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oleObject" Target="../embeddings/oleObject1.bin"/><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46595" y="6019800"/>
            <a:ext cx="609600" cy="609600"/>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495</Words>
  <Application>Microsoft Office PowerPoint</Application>
  <PresentationFormat>Widescreen</PresentationFormat>
  <Paragraphs>79</Paragraphs>
  <Slides>19</Slides>
  <Notes>4</Notes>
  <HiddenSlides>0</HiddenSlides>
  <MMClips>6</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19</vt:i4>
      </vt:variant>
    </vt:vector>
  </HeadingPairs>
  <TitlesOfParts>
    <vt:vector size="38" baseType="lpstr">
      <vt:lpstr>等线</vt:lpstr>
      <vt:lpstr>等线 Light</vt:lpstr>
      <vt:lpstr>Arial</vt:lpstr>
      <vt:lpstr>Bellota Text</vt:lpstr>
      <vt:lpstr>Calibri</vt:lpstr>
      <vt:lpstr>Calibri Light</vt:lpstr>
      <vt:lpstr>Chau Philomene One</vt:lpstr>
      <vt:lpstr>LNTH-LuoLuoNotangYuanTi 1</vt:lpstr>
      <vt:lpstr>Poller One</vt:lpstr>
      <vt:lpstr>Wingdings 2</vt:lpstr>
      <vt:lpstr>1_Office Theme</vt:lpstr>
      <vt:lpstr>Custom Design</vt:lpstr>
      <vt:lpstr>Cooperative Learning Activities for Pre-K by Slidesgo</vt:lpstr>
      <vt:lpstr>3_Office Theme</vt:lpstr>
      <vt:lpstr>4_Office Theme</vt:lpstr>
      <vt:lpstr>2_Office Theme</vt:lpstr>
      <vt:lpstr>1_Office 主题​​</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20</cp:revision>
  <dcterms:created xsi:type="dcterms:W3CDTF">2023-08-08T14:21:33Z</dcterms:created>
  <dcterms:modified xsi:type="dcterms:W3CDTF">2024-12-15T06:34:56Z</dcterms:modified>
</cp:coreProperties>
</file>