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678" r:id="rId3"/>
  </p:sldMasterIdLst>
  <p:notesMasterIdLst>
    <p:notesMasterId r:id="rId31"/>
  </p:notesMasterIdLst>
  <p:sldIdLst>
    <p:sldId id="257" r:id="rId4"/>
    <p:sldId id="1062" r:id="rId5"/>
    <p:sldId id="1128" r:id="rId6"/>
    <p:sldId id="285" r:id="rId7"/>
    <p:sldId id="8539" r:id="rId8"/>
    <p:sldId id="1069" r:id="rId9"/>
    <p:sldId id="3386" r:id="rId10"/>
    <p:sldId id="8540" r:id="rId11"/>
    <p:sldId id="8541" r:id="rId12"/>
    <p:sldId id="8542" r:id="rId13"/>
    <p:sldId id="8543" r:id="rId14"/>
    <p:sldId id="8544" r:id="rId15"/>
    <p:sldId id="1071" r:id="rId16"/>
    <p:sldId id="294" r:id="rId17"/>
    <p:sldId id="3415" r:id="rId18"/>
    <p:sldId id="8545" r:id="rId19"/>
    <p:sldId id="8546" r:id="rId20"/>
    <p:sldId id="3383" r:id="rId21"/>
    <p:sldId id="3365" r:id="rId22"/>
    <p:sldId id="8547" r:id="rId23"/>
    <p:sldId id="8548" r:id="rId24"/>
    <p:sldId id="8549" r:id="rId25"/>
    <p:sldId id="8550" r:id="rId26"/>
    <p:sldId id="8551" r:id="rId27"/>
    <p:sldId id="3400" r:id="rId28"/>
    <p:sldId id="8552" r:id="rId29"/>
    <p:sldId id="8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2024/12/15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9F34-6C56-5F05-6178-44326E9BC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67DF5-8808-E28E-1415-503236C0C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200A9-A334-08E9-CDAE-F47E2D422C7C}"/>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74E125A2-B4FA-1FAA-7021-9B0322B03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7625-8E2A-D1C7-0748-F0CD2A74BFE7}"/>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2891137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847E-276D-071F-5EEB-71445EA85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64358-4FFF-7F90-F6E9-A556300D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C1B8A-2593-9B05-D383-DDC2DF0F7388}"/>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D10CC8A3-148C-D3A3-37C6-163693F8B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69546-DB7F-8261-581D-3BE2E7BA97A7}"/>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292595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932D-4F7C-95B7-BE53-F9A81952EC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0E30D1-E2E2-A77C-0CD7-4516FF85E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9C70D-A1A6-CDD8-AD72-7D2F86E47B2E}"/>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A279B060-6DEB-F691-0BF1-BC0FE0D51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500F6-1BD7-711F-72F7-A97D8C19B8D6}"/>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235091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777B-3236-4E9B-60D9-9C299D00C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C6791-F07E-6744-C45B-9A2EB2793D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5EB74-75EB-F456-949B-B6F03D10B9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EDCE8-7AA3-3011-E49D-F2661278185F}"/>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6" name="Footer Placeholder 5">
            <a:extLst>
              <a:ext uri="{FF2B5EF4-FFF2-40B4-BE49-F238E27FC236}">
                <a16:creationId xmlns:a16="http://schemas.microsoft.com/office/drawing/2014/main" id="{C2B9BF00-23E7-95AB-EE87-B0D700A39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A8EF3-E9F3-577C-2588-8401FA9ABC10}"/>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1961095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C04E-5F6D-4DAC-4B21-4B9EC8D97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3C1EA-271D-B6BE-8D0A-DA3FD0674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A4A98-403E-AF2D-AE84-B1DEB044F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D9D7E-E494-22FC-3593-47AF9F395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FD489-B777-7A30-92E7-3BBD9B4C5A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29507-A4C4-B75D-2971-B7975C51AA8A}"/>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8" name="Footer Placeholder 7">
            <a:extLst>
              <a:ext uri="{FF2B5EF4-FFF2-40B4-BE49-F238E27FC236}">
                <a16:creationId xmlns:a16="http://schemas.microsoft.com/office/drawing/2014/main" id="{98BE66DB-EE27-07E4-53F6-7C9C7D3E27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61E184-07EE-FEAF-C947-EBADF5DB3538}"/>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367071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2BE4-B2DA-2863-900C-6042B9D36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08488-8CF1-ABA1-A818-A848A50047E0}"/>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4" name="Footer Placeholder 3">
            <a:extLst>
              <a:ext uri="{FF2B5EF4-FFF2-40B4-BE49-F238E27FC236}">
                <a16:creationId xmlns:a16="http://schemas.microsoft.com/office/drawing/2014/main" id="{F7A6F3D7-948B-6D84-AF99-763B82E97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CEAE6-29A8-D7DC-06E3-B15E831206A3}"/>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3732991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D6CB6-D70D-9F01-D15E-1E4FEC45DFFB}"/>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3" name="Footer Placeholder 2">
            <a:extLst>
              <a:ext uri="{FF2B5EF4-FFF2-40B4-BE49-F238E27FC236}">
                <a16:creationId xmlns:a16="http://schemas.microsoft.com/office/drawing/2014/main" id="{EA6CCEED-7504-358C-D695-23BD2E8B2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73C571-1897-3FAE-D376-E538A8D91530}"/>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2760984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B09C-C6D0-9E84-ED6C-B9277D7C8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FBD94E-4F2E-1BC1-90C4-54AF3FFCE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91C1E-CF8D-A80D-F0E2-54907248D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BE548-C6BB-E692-CAFC-452B2FA15A9C}"/>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6" name="Footer Placeholder 5">
            <a:extLst>
              <a:ext uri="{FF2B5EF4-FFF2-40B4-BE49-F238E27FC236}">
                <a16:creationId xmlns:a16="http://schemas.microsoft.com/office/drawing/2014/main" id="{330B3B87-AB46-A44D-7B5D-8291529E0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14987-63B7-634F-67A6-DFB687DB6989}"/>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129844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58C4-E04E-837A-7621-F757868BB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74D3AE-9EAD-3F91-CF10-10EA4C744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B86B1-AC8B-2ED2-EE53-9B8111F9E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639B6-BBBD-018F-D19B-B64B8B75883B}"/>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6" name="Footer Placeholder 5">
            <a:extLst>
              <a:ext uri="{FF2B5EF4-FFF2-40B4-BE49-F238E27FC236}">
                <a16:creationId xmlns:a16="http://schemas.microsoft.com/office/drawing/2014/main" id="{ABF18FE6-8CF3-E5FF-C0B6-3F0559A52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AB0C7-4E0E-4A02-DF67-6D043839C178}"/>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359270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2954-F27E-A0D1-1A32-43037F4F8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55C54-206C-3E49-DD70-B89D256A2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61E04-E66F-74EE-197B-0E8C3CBA3684}"/>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FEA8ADD6-DD1C-5AC0-4284-9A34ED5D4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558AF-00D9-2636-00DF-07F099D55452}"/>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2925596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07008C-823E-24CC-8558-A47F46340E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25CA53-AE64-6896-4500-1CB78B12F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7B483-58F9-C120-AEEE-F10EECCB687A}"/>
              </a:ext>
            </a:extLst>
          </p:cNvPr>
          <p:cNvSpPr>
            <a:spLocks noGrp="1"/>
          </p:cNvSpPr>
          <p:nvPr>
            <p:ph type="dt" sz="half" idx="10"/>
          </p:nvPr>
        </p:nvSpPr>
        <p:spPr/>
        <p:txBody>
          <a:body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7218DECA-7EDC-1FA1-B397-7D82E9285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0DC82-688D-0B53-89B0-48CB742693ED}"/>
              </a:ext>
            </a:extLst>
          </p:cNvPr>
          <p:cNvSpPr>
            <a:spLocks noGrp="1"/>
          </p:cNvSpPr>
          <p:nvPr>
            <p:ph type="sldNum" sz="quarter" idx="12"/>
          </p:nvPr>
        </p:nvSpPr>
        <p:spPr/>
        <p:txBody>
          <a:bodyPr/>
          <a:lstStyle/>
          <a:p>
            <a:fld id="{79115676-2160-4BDB-A319-00F9230A95B3}" type="slidenum">
              <a:rPr lang="en-US" smtClean="0"/>
              <a:t>‹#›</a:t>
            </a:fld>
            <a:endParaRPr lang="en-US"/>
          </a:p>
        </p:txBody>
      </p:sp>
    </p:spTree>
    <p:extLst>
      <p:ext uri="{BB962C8B-B14F-4D97-AF65-F5344CB8AC3E}">
        <p14:creationId xmlns:p14="http://schemas.microsoft.com/office/powerpoint/2010/main" val="1189527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2024/12/15</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2024/12/15</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563E9-5967-C69A-DD96-610A1336A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63323-732B-2805-AB79-178052A5C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F6821-64C6-0FA3-4DA4-EB9669EC1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02B32-0112-4801-AAF5-5F23C88682DB}" type="datetimeFigureOut">
              <a:rPr lang="en-US" smtClean="0"/>
              <a:t>12/15/2024</a:t>
            </a:fld>
            <a:endParaRPr lang="en-US"/>
          </a:p>
        </p:txBody>
      </p:sp>
      <p:sp>
        <p:nvSpPr>
          <p:cNvPr id="5" name="Footer Placeholder 4">
            <a:extLst>
              <a:ext uri="{FF2B5EF4-FFF2-40B4-BE49-F238E27FC236}">
                <a16:creationId xmlns:a16="http://schemas.microsoft.com/office/drawing/2014/main" id="{27189BD5-BB08-9899-F49B-9A0538639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755395-863D-228D-74F7-E73FE1CD9A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15676-2160-4BDB-A319-00F9230A95B3}" type="slidenum">
              <a:rPr lang="en-US" smtClean="0"/>
              <a:t>‹#›</a:t>
            </a:fld>
            <a:endParaRPr lang="en-US"/>
          </a:p>
        </p:txBody>
      </p:sp>
    </p:spTree>
    <p:extLst>
      <p:ext uri="{BB962C8B-B14F-4D97-AF65-F5344CB8AC3E}">
        <p14:creationId xmlns:p14="http://schemas.microsoft.com/office/powerpoint/2010/main" val="402460600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483</Words>
  <Application>Microsoft Office PowerPoint</Application>
  <PresentationFormat>Widescreen</PresentationFormat>
  <Paragraphs>44</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等线</vt:lpstr>
      <vt:lpstr>Arial</vt:lpstr>
      <vt:lpstr>Calibri</vt:lpstr>
      <vt:lpstr>Calibri Light</vt:lpstr>
      <vt:lpstr>Georgia</vt:lpstr>
      <vt:lpstr>思源黑体 Medium</vt:lpstr>
      <vt:lpstr>千图网海量PPT模板www.58pic.com​​</vt:lpstr>
      <vt:lpstr>Custom Design</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2023-07-25T13:02:49Z</dcterms:created>
  <dcterms:modified xsi:type="dcterms:W3CDTF">2024-12-15T06:32:38Z</dcterms:modified>
</cp:coreProperties>
</file>