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680" r:id="rId3"/>
  </p:sldMasterIdLst>
  <p:notesMasterIdLst>
    <p:notesMasterId r:id="rId24"/>
  </p:notesMasterIdLst>
  <p:sldIdLst>
    <p:sldId id="8649" r:id="rId4"/>
    <p:sldId id="8652" r:id="rId5"/>
    <p:sldId id="3373" r:id="rId6"/>
    <p:sldId id="8658" r:id="rId7"/>
    <p:sldId id="3371" r:id="rId8"/>
    <p:sldId id="3408" r:id="rId9"/>
    <p:sldId id="3365" r:id="rId10"/>
    <p:sldId id="8662" r:id="rId11"/>
    <p:sldId id="3375" r:id="rId12"/>
    <p:sldId id="8659" r:id="rId13"/>
    <p:sldId id="3409" r:id="rId14"/>
    <p:sldId id="3376" r:id="rId15"/>
    <p:sldId id="3420" r:id="rId16"/>
    <p:sldId id="8663" r:id="rId17"/>
    <p:sldId id="8664" r:id="rId18"/>
    <p:sldId id="1384" r:id="rId19"/>
    <p:sldId id="1391" r:id="rId20"/>
    <p:sldId id="1392" r:id="rId21"/>
    <p:sldId id="1393" r:id="rId22"/>
    <p:sldId id="86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1387-CCA5-4DEE-ADC3-326C42B8C9FC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217F1-B776-414F-ACF4-1B713218B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0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0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17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217F1-B776-414F-ACF4-1B713218B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12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439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0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7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18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4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7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7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9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829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2024/12/15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5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1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1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5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63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BB26D-2AF6-EF75-45F7-3ACBF2716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404FED-C352-8856-ECBD-65318C439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E9F8D-21E2-B486-DACA-7710CFD15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3DA4-D391-4DC2-8F37-0863F0609C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1EA1B-7F16-1968-9EF4-0F2C8CC4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D08B-3874-48C4-DB52-C1BCE73B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A079-B1AA-479B-815D-F4BD273C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14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05B0B-280E-8294-4A29-C58E5A27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B556D-B8B5-A21C-EC9B-CD9C49296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58BAB-E08E-CF1A-5989-7702A4FED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3DA4-D391-4DC2-8F37-0863F0609C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B3E64-2176-52C4-9B0E-35B7ACE5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555DA-F129-D9E6-877A-7E3FD6F45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A079-B1AA-479B-815D-F4BD273C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41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3AD6F-EB11-894D-2C7E-09ADC939C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12172-B6C0-B68A-C22F-D8F0F0BC9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23CCF-B0AC-9D4F-99D7-F7DEAB34D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3DA4-D391-4DC2-8F37-0863F0609C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C8B2-1BC4-4C1D-47C2-F8DDFC5BD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A6268-D0FB-830C-4B34-B3F4A484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A079-B1AA-479B-815D-F4BD273C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94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8555-81FF-60F9-C6CC-A1FE29BA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4FC82-9D42-4D07-EC46-47F77E76E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6B6BD-DA7B-2455-0B28-B4548D75C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D3E32-F6E8-EE5C-4E0B-091C34C57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3DA4-D391-4DC2-8F37-0863F0609C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8C393-20F5-46BC-12DC-A16A1005F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A820D-5628-E680-C1A2-D57BED6B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A079-B1AA-479B-815D-F4BD273C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58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7C667-5504-D09E-4879-42EC594AF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56C15-7527-64CE-391A-4E9A145C4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A96B5E-80AB-A44A-87DA-48C7F06F39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077D9A-6B36-0400-5742-CCBE59DA82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DD057F-A4D3-8CB3-D94F-8B23306719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17A96-54EA-4C1A-160F-0D95FBD2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3DA4-D391-4DC2-8F37-0863F0609C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B7BA63-9B4C-ED70-827D-9212E38B9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227E49-5AF7-D072-8B17-4D8C0A394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A079-B1AA-479B-815D-F4BD273C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18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58EC-00F6-5245-0B14-5B8946F80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9AEA1A-53A2-4C48-5AE4-E2F1D7370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3DA4-D391-4DC2-8F37-0863F0609C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B2424-61E5-8D51-D967-2405DDD10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7901D8-9D08-8928-85BB-5FF220DBE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A079-B1AA-479B-815D-F4BD273C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86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A2D9E9-B14C-29BF-3A94-B4D30BD6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3DA4-D391-4DC2-8F37-0863F0609C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48D8E6-9F15-26E9-2292-354B37511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F90CD-00AE-0545-83A1-B20052A7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A079-B1AA-479B-815D-F4BD273C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382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010E3-296F-F313-59CB-9FE28C1EA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3FD91-DCEB-D03E-4AE3-5146631A4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1F3C1-A0C9-23A3-06C0-DEC33CA61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C3CC1-ABBA-3633-F3A1-6C0931882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3DA4-D391-4DC2-8F37-0863F0609C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EB6E7-24E6-9ABE-7980-E8AFB28DF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AFA41-7390-2297-44E7-26C2244F6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A079-B1AA-479B-815D-F4BD273C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20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82053-9F6D-B986-C714-B3AB9E1B9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D8EFF9-4F0A-E51B-9F2F-F51C671FA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1C327A-2588-E135-5C32-6BC3EBD67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3DC91-AE39-6CA3-F3F5-D1E8EC16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3DA4-D391-4DC2-8F37-0863F0609C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1A858-B38B-110C-0CB5-47928770F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CCADE-39D4-3087-BA41-01E8990BD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A079-B1AA-479B-815D-F4BD273C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16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53412-E43E-25A1-AA1A-E41FC1A16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BFA56A-4C23-1DA1-47CC-0AA5301E2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D3AF9-AD4D-D143-B45A-3AF2A271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3DA4-D391-4DC2-8F37-0863F0609C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4EC77-D4E9-EDB8-3BA4-D1220F25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18BB-5F8F-6F37-61FA-0828FE56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A079-B1AA-479B-815D-F4BD273C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37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2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E2A730-C98F-38D0-2B9E-C6415B681B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EB4D2B-DA22-2E1D-BCE6-16C65C075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08A06-E5B3-9D53-83D2-CB32506AC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3DA4-D391-4DC2-8F37-0863F0609C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E87E3-F07A-09AE-6130-35E3D374B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1C377-698B-B8E3-8844-C2DEB2BA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A079-B1AA-479B-815D-F4BD273C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85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32331" indent="0" algn="l">
              <a:buNone/>
              <a:defRPr sz="3048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38854" indent="0" algn="ctr">
              <a:buNone/>
            </a:lvl2pPr>
            <a:lvl3pPr marL="1077707" indent="0" algn="ctr">
              <a:buNone/>
            </a:lvl3pPr>
            <a:lvl4pPr marL="1616561" indent="0" algn="ctr">
              <a:buNone/>
            </a:lvl4pPr>
            <a:lvl5pPr marL="2155415" indent="0" algn="ctr">
              <a:buNone/>
            </a:lvl5pPr>
            <a:lvl6pPr marL="2694268" indent="0" algn="ctr">
              <a:buNone/>
            </a:lvl6pPr>
            <a:lvl7pPr marL="3233122" indent="0" algn="ctr">
              <a:buNone/>
            </a:lvl7pPr>
            <a:lvl8pPr marL="3771975" indent="0" algn="ctr">
              <a:buNone/>
            </a:lvl8pPr>
            <a:lvl9pPr marL="4310829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2451834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2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5304"/>
              </a:lnSpc>
              <a:buNone/>
              <a:defRPr sz="4762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21554" indent="0">
              <a:lnSpc>
                <a:spcPts val="2711"/>
              </a:lnSpc>
              <a:spcBef>
                <a:spcPts val="0"/>
              </a:spcBef>
              <a:buNone/>
              <a:defRPr sz="2381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9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1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1127426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40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5333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31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06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894932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9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357"/>
              </a:lnSpc>
              <a:buNone/>
              <a:defRPr sz="2571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53886" indent="0">
              <a:lnSpc>
                <a:spcPct val="100000"/>
              </a:lnSpc>
              <a:spcBef>
                <a:spcPts val="0"/>
              </a:spcBef>
              <a:buNone/>
              <a:defRPr sz="1619"/>
            </a:lvl1pPr>
            <a:lvl2pPr>
              <a:buNone/>
              <a:defRPr sz="1429"/>
            </a:lvl2pPr>
            <a:lvl3pPr>
              <a:buNone/>
              <a:defRPr sz="1143"/>
            </a:lvl3pPr>
            <a:lvl4pPr>
              <a:buNone/>
              <a:defRPr sz="1048"/>
            </a:lvl4pPr>
            <a:lvl5pPr>
              <a:buNone/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810"/>
            </a:lvl1pPr>
            <a:lvl2pPr>
              <a:defRPr sz="3333"/>
            </a:lvl2pPr>
            <a:lvl3pPr>
              <a:defRPr sz="2857"/>
            </a:lvl3pPr>
            <a:lvl4pPr>
              <a:defRPr sz="2381"/>
            </a:lvl4pPr>
            <a:lvl5pPr>
              <a:defRPr sz="238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95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476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7769" tIns="323306" rIns="107769" bIns="53885" rtlCol="0" anchor="t">
            <a:normAutofit/>
          </a:bodyPr>
          <a:lstStyle/>
          <a:p>
            <a:pPr marL="0" indent="-334090" algn="l" rtl="0" eaLnBrk="1" latinLnBrk="0" hangingPunct="1">
              <a:lnSpc>
                <a:spcPts val="3536"/>
              </a:lnSpc>
              <a:spcBef>
                <a:spcPts val="708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81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13157" tIns="339471" anchor="t"/>
          <a:lstStyle>
            <a:lvl1pPr marL="0" indent="0" algn="l" eaLnBrk="1" latinLnBrk="0" hangingPunct="1">
              <a:buNone/>
              <a:defRPr sz="381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886"/>
              </a:lnSpc>
              <a:spcBef>
                <a:spcPts val="0"/>
              </a:spcBef>
              <a:buNone/>
              <a:defRPr sz="1619">
                <a:solidFill>
                  <a:srgbClr val="777777"/>
                </a:solidFill>
              </a:defRPr>
            </a:lvl1pPr>
            <a:lvl2pPr>
              <a:defRPr sz="1429"/>
            </a:lvl2pPr>
            <a:lvl3pPr>
              <a:defRPr sz="1143"/>
            </a:lvl3pPr>
            <a:lvl4pPr>
              <a:defRPr sz="1048"/>
            </a:lvl4pPr>
            <a:lvl5pPr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93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58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64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8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4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2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9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76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6184E-8F5D-AB70-7A40-65EB5B6BB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0122B-E798-A9B6-CBE5-403E62A7D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7D2F3-A949-2B4E-A11F-D0E620A086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13DA4-D391-4DC2-8F37-0863F0609C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189A3-E81C-60E0-93CA-544E11E7F3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460CA-77D2-2650-C9C7-F15F0DCFD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2A079-B1AA-479B-815D-F4BD273C2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9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1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25088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8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lIns="113157" tIns="56579" rIns="113157" bIns="56579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lIns="113157" tIns="56579" rIns="113157" bIns="5657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B413A70-7239-4F10-BE17-7E88FEA871B7}" type="datetimeFigureOut">
              <a:rPr lang="en-US" smtClean="0"/>
              <a:pPr>
                <a:defRPr/>
              </a:pPr>
              <a:t>12/15/2024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5" y="6305550"/>
            <a:ext cx="6096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ct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42705FB-70FF-4F95-AEA9-F2620DBC46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429055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48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1083" indent="-334090" algn="l" rtl="0" eaLnBrk="1" latinLnBrk="0" hangingPunct="1">
        <a:lnSpc>
          <a:spcPct val="100000"/>
        </a:lnSpc>
        <a:spcBef>
          <a:spcPts val="708"/>
        </a:spcBef>
        <a:buClr>
          <a:schemeClr val="accent1"/>
        </a:buClr>
        <a:buSzPct val="80000"/>
        <a:buFont typeface="Wingdings 2"/>
        <a:buChar char=""/>
        <a:defRPr kumimoji="0" sz="3810" kern="1200">
          <a:solidFill>
            <a:schemeClr val="tx1"/>
          </a:solidFill>
          <a:latin typeface="+mn-lt"/>
          <a:ea typeface="+mn-ea"/>
          <a:cs typeface="+mn-cs"/>
        </a:defRPr>
      </a:lvl1pPr>
      <a:lvl2pPr marL="754395" indent="-280204" algn="l" rtl="0" eaLnBrk="1" latinLnBrk="0" hangingPunct="1">
        <a:lnSpc>
          <a:spcPct val="100000"/>
        </a:lnSpc>
        <a:spcBef>
          <a:spcPts val="649"/>
        </a:spcBef>
        <a:buClr>
          <a:schemeClr val="accent1"/>
        </a:buClr>
        <a:buFont typeface="Verdana"/>
        <a:buChar char="◦"/>
        <a:defRPr kumimoji="0"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376" indent="-269427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57" kern="1200">
          <a:solidFill>
            <a:schemeClr val="tx1"/>
          </a:solidFill>
          <a:latin typeface="+mn-lt"/>
          <a:ea typeface="+mn-ea"/>
          <a:cs typeface="+mn-cs"/>
        </a:defRPr>
      </a:lvl3pPr>
      <a:lvl4pPr marL="1293249" indent="-204764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1530344" indent="-215541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1778217" indent="-215541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2026090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2263185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2511058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77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16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55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42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33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10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6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6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6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30CBB9-06D7-8E86-1928-EFD15D5FA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70" y="191601"/>
            <a:ext cx="6041660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BAA12-967B-9434-7825-EA7D6ECCF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158" y="1562381"/>
            <a:ext cx="7754784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FB37F3-ECC8-8BC3-7C94-DB9F8DB9C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4210049" y="-269369"/>
            <a:ext cx="7981951" cy="399229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DD6E161C-B643-DEB6-9CD2-C53231F8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696" y="874556"/>
            <a:ext cx="65235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2.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Đặc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điểm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thiên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nhiên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5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a.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hình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400050" y="186292"/>
            <a:ext cx="1138237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uan sát hình 2, nêu đặc điểm địa hình của Đồng bằng Bắc Bộ?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880535-3AB9-2707-CB93-73B826A7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373798"/>
            <a:ext cx="5957887" cy="5041289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7D9C60E8-DC2A-7E87-0714-00C1F7305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1595590"/>
            <a:ext cx="5097081" cy="17857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chủ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yếu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khoảng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mét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15C800DD-18CB-0154-EB74-741D8F15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3729190"/>
            <a:ext cx="5097081" cy="2576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So sánh địa hình của vùng Đồng bằng Bắc Bộ với địa hình của vùng Trung du và miền núi Bắc Bộ?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id="{D87987CC-B68E-969D-FA46-A29FEEB6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76201"/>
            <a:ext cx="1063262" cy="20411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C34E3-8A8A-F69B-3BCD-3CCE1E6FC70B}"/>
              </a:ext>
            </a:extLst>
          </p:cNvPr>
          <p:cNvGrpSpPr/>
          <p:nvPr/>
        </p:nvGrpSpPr>
        <p:grpSpPr>
          <a:xfrm>
            <a:off x="1571626" y="576274"/>
            <a:ext cx="10098088" cy="1376351"/>
            <a:chOff x="3949832" y="1323417"/>
            <a:chExt cx="7827303" cy="3382007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CFAA5933-A116-1CF8-D1E7-6F6007E3248D}"/>
                </a:ext>
              </a:extLst>
            </p:cNvPr>
            <p:cNvSpPr/>
            <p:nvPr/>
          </p:nvSpPr>
          <p:spPr>
            <a:xfrm>
              <a:off x="3949832" y="1323417"/>
              <a:ext cx="7827303" cy="338200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78217B18-85A7-62F7-5DDC-320EBBFBB002}"/>
                </a:ext>
              </a:extLst>
            </p:cNvPr>
            <p:cNvSpPr/>
            <p:nvPr/>
          </p:nvSpPr>
          <p:spPr>
            <a:xfrm>
              <a:off x="3949832" y="1423691"/>
              <a:ext cx="7762549" cy="1272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Địa hình vùng đồng bằng Bắc Bộ tương đối bằng phẳng, có độ cao trung bình trên 25m.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09ED017-9FBE-2AB8-26E9-3BD0D8F7D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57" y="2076450"/>
            <a:ext cx="5251305" cy="444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uoc do dong bang Bac Bo">
            <a:extLst>
              <a:ext uri="{FF2B5EF4-FFF2-40B4-BE49-F238E27FC236}">
                <a16:creationId xmlns:a16="http://schemas.microsoft.com/office/drawing/2014/main" id="{C2F96741-F99C-264D-8E76-201BFBDE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91016" y="15416"/>
            <a:ext cx="9010559" cy="66622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Oval 30">
            <a:extLst>
              <a:ext uri="{FF2B5EF4-FFF2-40B4-BE49-F238E27FC236}">
                <a16:creationId xmlns:a16="http://schemas.microsoft.com/office/drawing/2014/main" id="{57D33FA1-7188-22F1-B184-4963F534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380" y="1250582"/>
            <a:ext cx="237565" cy="201706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37" tIns="45667" rIns="91337" bIns="45667" anchor="ctr"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6" descr="EXPLODE">
            <a:extLst>
              <a:ext uri="{FF2B5EF4-FFF2-40B4-BE49-F238E27FC236}">
                <a16:creationId xmlns:a16="http://schemas.microsoft.com/office/drawing/2014/main" id="{FD072710-CFDD-3A7E-5D76-53B684C44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0525" y="803317"/>
            <a:ext cx="936812" cy="872138"/>
          </a:xfrm>
          <a:prstGeom prst="rect">
            <a:avLst/>
          </a:prstGeom>
          <a:noFill/>
        </p:spPr>
      </p:pic>
      <p:pic>
        <p:nvPicPr>
          <p:cNvPr id="7" name="Picture 16" descr="EXPLODE">
            <a:extLst>
              <a:ext uri="{FF2B5EF4-FFF2-40B4-BE49-F238E27FC236}">
                <a16:creationId xmlns:a16="http://schemas.microsoft.com/office/drawing/2014/main" id="{73A9F8E4-4FB1-2D37-1E74-42962FFBF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9554" y="1016214"/>
            <a:ext cx="936812" cy="872138"/>
          </a:xfrm>
          <a:prstGeom prst="rect">
            <a:avLst/>
          </a:prstGeom>
          <a:noFill/>
        </p:spPr>
      </p:pic>
      <p:pic>
        <p:nvPicPr>
          <p:cNvPr id="8" name="Picture 16" descr="EXPLODE">
            <a:extLst>
              <a:ext uri="{FF2B5EF4-FFF2-40B4-BE49-F238E27FC236}">
                <a16:creationId xmlns:a16="http://schemas.microsoft.com/office/drawing/2014/main" id="{1D0C35A2-CC38-4CC2-2F0B-BE4AB1B82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344" y="2278957"/>
            <a:ext cx="936812" cy="872138"/>
          </a:xfrm>
          <a:prstGeom prst="rect">
            <a:avLst/>
          </a:prstGeom>
          <a:noFill/>
        </p:spPr>
      </p:pic>
      <p:pic>
        <p:nvPicPr>
          <p:cNvPr id="9" name="Picture 16" descr="EXPLODE">
            <a:extLst>
              <a:ext uri="{FF2B5EF4-FFF2-40B4-BE49-F238E27FC236}">
                <a16:creationId xmlns:a16="http://schemas.microsoft.com/office/drawing/2014/main" id="{3EB24243-16D5-FB73-30C4-5C13856FCD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1406819"/>
            <a:ext cx="936812" cy="872138"/>
          </a:xfrm>
          <a:prstGeom prst="rect">
            <a:avLst/>
          </a:prstGeom>
          <a:noFill/>
        </p:spPr>
      </p:pic>
      <p:pic>
        <p:nvPicPr>
          <p:cNvPr id="10" name="Picture 16" descr="EXPLODE">
            <a:extLst>
              <a:ext uri="{FF2B5EF4-FFF2-40B4-BE49-F238E27FC236}">
                <a16:creationId xmlns:a16="http://schemas.microsoft.com/office/drawing/2014/main" id="{F8BE1EE5-70F3-46A7-F53E-AD8C0871F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1255" y="1973609"/>
            <a:ext cx="936812" cy="872138"/>
          </a:xfrm>
          <a:prstGeom prst="rect">
            <a:avLst/>
          </a:prstGeom>
          <a:noFill/>
        </p:spPr>
      </p:pic>
      <p:pic>
        <p:nvPicPr>
          <p:cNvPr id="16" name="Picture 16" descr="EXPLODE">
            <a:extLst>
              <a:ext uri="{FF2B5EF4-FFF2-40B4-BE49-F238E27FC236}">
                <a16:creationId xmlns:a16="http://schemas.microsoft.com/office/drawing/2014/main" id="{040E6A36-BA94-D2EC-4E9F-BA26A283D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7892" y="5022157"/>
            <a:ext cx="936812" cy="872138"/>
          </a:xfrm>
          <a:prstGeom prst="rect">
            <a:avLst/>
          </a:prstGeom>
          <a:noFill/>
        </p:spPr>
      </p:pic>
      <p:pic>
        <p:nvPicPr>
          <p:cNvPr id="17" name="Picture 16" descr="EXPLODE">
            <a:extLst>
              <a:ext uri="{FF2B5EF4-FFF2-40B4-BE49-F238E27FC236}">
                <a16:creationId xmlns:a16="http://schemas.microsoft.com/office/drawing/2014/main" id="{451F7BE0-0813-4E93-A9C8-F43DFDBBE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1617" y="3685582"/>
            <a:ext cx="936812" cy="872138"/>
          </a:xfrm>
          <a:prstGeom prst="rect">
            <a:avLst/>
          </a:prstGeom>
          <a:noFill/>
        </p:spPr>
      </p:pic>
      <p:pic>
        <p:nvPicPr>
          <p:cNvPr id="18" name="Picture 16" descr="EXPLODE">
            <a:extLst>
              <a:ext uri="{FF2B5EF4-FFF2-40B4-BE49-F238E27FC236}">
                <a16:creationId xmlns:a16="http://schemas.microsoft.com/office/drawing/2014/main" id="{588AAC8B-40A2-4B31-B4C9-1855129D7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4042250"/>
            <a:ext cx="936812" cy="872138"/>
          </a:xfrm>
          <a:prstGeom prst="rect">
            <a:avLst/>
          </a:prstGeom>
          <a:noFill/>
        </p:spPr>
      </p:pic>
      <p:pic>
        <p:nvPicPr>
          <p:cNvPr id="19" name="Picture 18" descr="EXPLODE">
            <a:extLst>
              <a:ext uri="{FF2B5EF4-FFF2-40B4-BE49-F238E27FC236}">
                <a16:creationId xmlns:a16="http://schemas.microsoft.com/office/drawing/2014/main" id="{A7D671D1-19F4-1096-A4FD-93AFE3E7D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001" y="3005923"/>
            <a:ext cx="936812" cy="872138"/>
          </a:xfrm>
          <a:prstGeom prst="rect">
            <a:avLst/>
          </a:prstGeom>
          <a:noFill/>
        </p:spPr>
      </p:pic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06FD4B9F-1B56-7B21-A2F6-56E048BACBF5}"/>
              </a:ext>
            </a:extLst>
          </p:cNvPr>
          <p:cNvSpPr/>
          <p:nvPr/>
        </p:nvSpPr>
        <p:spPr>
          <a:xfrm>
            <a:off x="545600" y="668206"/>
            <a:ext cx="2786625" cy="27485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FC582865-BAB2-DB14-1260-023CD74B361F}"/>
              </a:ext>
            </a:extLst>
          </p:cNvPr>
          <p:cNvSpPr/>
          <p:nvPr/>
        </p:nvSpPr>
        <p:spPr>
          <a:xfrm>
            <a:off x="567662" y="3878068"/>
            <a:ext cx="2786625" cy="28751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946872-B024-5338-A04D-D6E422B5F0FF}"/>
              </a:ext>
            </a:extLst>
          </p:cNvPr>
          <p:cNvCxnSpPr/>
          <p:nvPr/>
        </p:nvCxnSpPr>
        <p:spPr>
          <a:xfrm flipV="1">
            <a:off x="2554942" y="1486235"/>
            <a:ext cx="2648004" cy="2556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CC99DC-720B-DD23-D475-EC76E9B0FA6B}"/>
              </a:ext>
            </a:extLst>
          </p:cNvPr>
          <p:cNvCxnSpPr/>
          <p:nvPr/>
        </p:nvCxnSpPr>
        <p:spPr>
          <a:xfrm flipV="1">
            <a:off x="8212372" y="2600431"/>
            <a:ext cx="3582373" cy="29724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5B7ABC-49D4-7A56-7A50-DAD295F8C403}"/>
              </a:ext>
            </a:extLst>
          </p:cNvPr>
          <p:cNvCxnSpPr/>
          <p:nvPr/>
        </p:nvCxnSpPr>
        <p:spPr>
          <a:xfrm flipV="1">
            <a:off x="3039460" y="4207636"/>
            <a:ext cx="6846881" cy="1888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E6CAA-72E4-921D-7458-05D86E145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10" y="1291039"/>
            <a:ext cx="504182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3107" y="1886224"/>
            <a:ext cx="7551103" cy="3119652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988" tIns="43492" rIns="86988" bIns="43492" rtlCol="0" anchor="ctr"/>
          <a:lstStyle/>
          <a:p>
            <a:pPr algn="ctr" defTabSz="922983"/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561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561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351302" y="5185236"/>
            <a:ext cx="5941422" cy="65314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988" tIns="43492" rIns="86988" bIns="4349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22983"/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313845" y="259730"/>
            <a:ext cx="3410699" cy="945259"/>
          </a:xfrm>
          <a:prstGeom prst="rect">
            <a:avLst/>
          </a:prstGeom>
        </p:spPr>
        <p:txBody>
          <a:bodyPr wrap="none" lIns="86988" tIns="43492" rIns="86988" bIns="43492" numCol="1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defTabSz="922983"/>
            <a:r>
              <a:rPr lang="vi-VN" sz="3429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</a:t>
            </a:r>
            <a:endParaRPr lang="en-US" sz="3429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B7B5A-2AB5-5746-6938-B4B0C47F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7" y="377899"/>
            <a:ext cx="692565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85751" y="194022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7" y="359947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6" y="2159508"/>
            <a:ext cx="9301163" cy="8570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395536" y="4267947"/>
            <a:ext cx="9301163" cy="791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395536" y="3250374"/>
            <a:ext cx="9301163" cy="7837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93858" indent="-493858"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49707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44050" y="347703"/>
            <a:ext cx="17371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190750" y="464774"/>
            <a:ext cx="9520535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0121" y="3369716"/>
            <a:ext cx="9301163" cy="844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10121" y="2273052"/>
            <a:ext cx="9301163" cy="9004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0121" y="4404322"/>
            <a:ext cx="9301163" cy="82585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m</a:t>
            </a: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726844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2603" y="547250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34525" y="435640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9" y="400086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9" y="2086742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indent="-489324" algn="just" defTabSz="922983">
              <a:buFontTx/>
              <a:buAutoNum type="alphaUcPeriod"/>
              <a:defRPr/>
            </a:pP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395539" y="4509646"/>
            <a:ext cx="9301163" cy="9783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395539" y="3298190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oàn cảnh đồng bằng Bắc Bộ">
            <a:hlinkClick r:id="" action="ppaction://media"/>
            <a:extLst>
              <a:ext uri="{FF2B5EF4-FFF2-40B4-BE49-F238E27FC236}">
                <a16:creationId xmlns:a16="http://schemas.microsoft.com/office/drawing/2014/main" id="{25DA5E41-7CE0-E928-CFCE-E1E780B1D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6314C5-55A2-3D61-8036-32A11A638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731895" y="-420206"/>
            <a:ext cx="7999678" cy="415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AB028C-E49A-FFEE-699A-F8344BB8D416}"/>
              </a:ext>
            </a:extLst>
          </p:cNvPr>
          <p:cNvSpPr txBox="1"/>
          <p:nvPr/>
        </p:nvSpPr>
        <p:spPr>
          <a:xfrm>
            <a:off x="4316215" y="809237"/>
            <a:ext cx="6440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mô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tả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điều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quan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sát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được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bằng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Bắc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Bộ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qua video?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44550-7BB9-D235-D92D-D457C6D3A24B}"/>
              </a:ext>
            </a:extLst>
          </p:cNvPr>
          <p:cNvSpPr txBox="1"/>
          <p:nvPr/>
        </p:nvSpPr>
        <p:spPr>
          <a:xfrm>
            <a:off x="3800475" y="4071081"/>
            <a:ext cx="8115300" cy="2062103"/>
          </a:xfrm>
          <a:custGeom>
            <a:avLst/>
            <a:gdLst>
              <a:gd name="connsiteX0" fmla="*/ 0 w 8115300"/>
              <a:gd name="connsiteY0" fmla="*/ 0 h 2062103"/>
              <a:gd name="connsiteX1" fmla="*/ 8115300 w 8115300"/>
              <a:gd name="connsiteY1" fmla="*/ 0 h 2062103"/>
              <a:gd name="connsiteX2" fmla="*/ 8115300 w 8115300"/>
              <a:gd name="connsiteY2" fmla="*/ 2062103 h 2062103"/>
              <a:gd name="connsiteX3" fmla="*/ 0 w 8115300"/>
              <a:gd name="connsiteY3" fmla="*/ 2062103 h 2062103"/>
              <a:gd name="connsiteX4" fmla="*/ 0 w 811530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300" h="2062103" fill="none" extrusionOk="0">
                <a:moveTo>
                  <a:pt x="0" y="0"/>
                </a:moveTo>
                <a:cubicBezTo>
                  <a:pt x="1625926" y="5222"/>
                  <a:pt x="7200092" y="24918"/>
                  <a:pt x="8115300" y="0"/>
                </a:cubicBezTo>
                <a:cubicBezTo>
                  <a:pt x="7954055" y="602541"/>
                  <a:pt x="8071540" y="1321515"/>
                  <a:pt x="8115300" y="2062103"/>
                </a:cubicBezTo>
                <a:cubicBezTo>
                  <a:pt x="6215500" y="1897342"/>
                  <a:pt x="2280133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8115300" h="2062103" stroke="0" extrusionOk="0">
                <a:moveTo>
                  <a:pt x="0" y="0"/>
                </a:moveTo>
                <a:cubicBezTo>
                  <a:pt x="3208783" y="11849"/>
                  <a:pt x="5250621" y="-161459"/>
                  <a:pt x="8115300" y="0"/>
                </a:cubicBezTo>
                <a:cubicBezTo>
                  <a:pt x="8118430" y="760657"/>
                  <a:pt x="8014124" y="1587749"/>
                  <a:pt x="8115300" y="2062103"/>
                </a:cubicBezTo>
                <a:cubicBezTo>
                  <a:pt x="5040884" y="1916243"/>
                  <a:pt x="3008710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cây cối, dòng sông, nhà của, cánh đồng,..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sông dài, uốn lượn, cánh đồng rộng nằm rải rác, cây cối um tùm,...</a:t>
            </a:r>
          </a:p>
        </p:txBody>
      </p:sp>
    </p:spTree>
    <p:extLst>
      <p:ext uri="{BB962C8B-B14F-4D97-AF65-F5344CB8AC3E}">
        <p14:creationId xmlns:p14="http://schemas.microsoft.com/office/powerpoint/2010/main" val="36291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1.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vị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trí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địa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lý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266700" y="122168"/>
            <a:ext cx="11630025" cy="1735207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18" y="343506"/>
            <a:ext cx="11440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Em hãy quan sát hình 2</a:t>
            </a:r>
            <a:r>
              <a:rPr lang="en-US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và cho biết: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vị trí của vùng Đồng bằng Bắc Bộ trên lược đồ?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những vùng tiếp giáp với vùng Đồng bằng Bắc Bộ?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2008882"/>
            <a:ext cx="5619004" cy="4477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018282"/>
            <a:ext cx="6515475" cy="5192018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3601C2DA-4722-E5FE-502F-DC1F1DA419F6}"/>
              </a:ext>
            </a:extLst>
          </p:cNvPr>
          <p:cNvSpPr txBox="1"/>
          <p:nvPr/>
        </p:nvSpPr>
        <p:spPr>
          <a:xfrm>
            <a:off x="7193280" y="1358927"/>
            <a:ext cx="4274819" cy="10895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88A2FF-F4A0-E990-B197-E09944914CC6}"/>
              </a:ext>
            </a:extLst>
          </p:cNvPr>
          <p:cNvSpPr/>
          <p:nvPr/>
        </p:nvSpPr>
        <p:spPr>
          <a:xfrm>
            <a:off x="1047750" y="1543050"/>
            <a:ext cx="3648075" cy="4086225"/>
          </a:xfrm>
          <a:custGeom>
            <a:avLst/>
            <a:gdLst>
              <a:gd name="connsiteX0" fmla="*/ 1638300 w 3648075"/>
              <a:gd name="connsiteY0" fmla="*/ 4000500 h 4086225"/>
              <a:gd name="connsiteX1" fmla="*/ 1638300 w 3648075"/>
              <a:gd name="connsiteY1" fmla="*/ 4000500 h 4086225"/>
              <a:gd name="connsiteX2" fmla="*/ 1714500 w 3648075"/>
              <a:gd name="connsiteY2" fmla="*/ 3933825 h 4086225"/>
              <a:gd name="connsiteX3" fmla="*/ 1724025 w 3648075"/>
              <a:gd name="connsiteY3" fmla="*/ 3905250 h 4086225"/>
              <a:gd name="connsiteX4" fmla="*/ 1743075 w 3648075"/>
              <a:gd name="connsiteY4" fmla="*/ 3876675 h 4086225"/>
              <a:gd name="connsiteX5" fmla="*/ 1771650 w 3648075"/>
              <a:gd name="connsiteY5" fmla="*/ 3819525 h 4086225"/>
              <a:gd name="connsiteX6" fmla="*/ 1762125 w 3648075"/>
              <a:gd name="connsiteY6" fmla="*/ 3752850 h 4086225"/>
              <a:gd name="connsiteX7" fmla="*/ 1714500 w 3648075"/>
              <a:gd name="connsiteY7" fmla="*/ 3676650 h 4086225"/>
              <a:gd name="connsiteX8" fmla="*/ 1638300 w 3648075"/>
              <a:gd name="connsiteY8" fmla="*/ 3667125 h 4086225"/>
              <a:gd name="connsiteX9" fmla="*/ 1609725 w 3648075"/>
              <a:gd name="connsiteY9" fmla="*/ 3648075 h 4086225"/>
              <a:gd name="connsiteX10" fmla="*/ 1552575 w 3648075"/>
              <a:gd name="connsiteY10" fmla="*/ 3600450 h 4086225"/>
              <a:gd name="connsiteX11" fmla="*/ 1524000 w 3648075"/>
              <a:gd name="connsiteY11" fmla="*/ 3590925 h 4086225"/>
              <a:gd name="connsiteX12" fmla="*/ 1304925 w 3648075"/>
              <a:gd name="connsiteY12" fmla="*/ 3581400 h 4086225"/>
              <a:gd name="connsiteX13" fmla="*/ 1285875 w 3648075"/>
              <a:gd name="connsiteY13" fmla="*/ 3543300 h 4086225"/>
              <a:gd name="connsiteX14" fmla="*/ 1276350 w 3648075"/>
              <a:gd name="connsiteY14" fmla="*/ 3514725 h 4086225"/>
              <a:gd name="connsiteX15" fmla="*/ 1247775 w 3648075"/>
              <a:gd name="connsiteY15" fmla="*/ 3495675 h 4086225"/>
              <a:gd name="connsiteX16" fmla="*/ 1219200 w 3648075"/>
              <a:gd name="connsiteY16" fmla="*/ 3457575 h 4086225"/>
              <a:gd name="connsiteX17" fmla="*/ 1076325 w 3648075"/>
              <a:gd name="connsiteY17" fmla="*/ 3390900 h 4086225"/>
              <a:gd name="connsiteX18" fmla="*/ 1047750 w 3648075"/>
              <a:gd name="connsiteY18" fmla="*/ 3381375 h 4086225"/>
              <a:gd name="connsiteX19" fmla="*/ 981075 w 3648075"/>
              <a:gd name="connsiteY19" fmla="*/ 3343275 h 4086225"/>
              <a:gd name="connsiteX20" fmla="*/ 942975 w 3648075"/>
              <a:gd name="connsiteY20" fmla="*/ 3324225 h 4086225"/>
              <a:gd name="connsiteX21" fmla="*/ 866775 w 3648075"/>
              <a:gd name="connsiteY21" fmla="*/ 3228975 h 4086225"/>
              <a:gd name="connsiteX22" fmla="*/ 771525 w 3648075"/>
              <a:gd name="connsiteY22" fmla="*/ 3162300 h 4086225"/>
              <a:gd name="connsiteX23" fmla="*/ 695325 w 3648075"/>
              <a:gd name="connsiteY23" fmla="*/ 3086100 h 4086225"/>
              <a:gd name="connsiteX24" fmla="*/ 619125 w 3648075"/>
              <a:gd name="connsiteY24" fmla="*/ 3028950 h 4086225"/>
              <a:gd name="connsiteX25" fmla="*/ 609600 w 3648075"/>
              <a:gd name="connsiteY25" fmla="*/ 2895600 h 4086225"/>
              <a:gd name="connsiteX26" fmla="*/ 638175 w 3648075"/>
              <a:gd name="connsiteY26" fmla="*/ 2886075 h 4086225"/>
              <a:gd name="connsiteX27" fmla="*/ 714375 w 3648075"/>
              <a:gd name="connsiteY27" fmla="*/ 2933700 h 4086225"/>
              <a:gd name="connsiteX28" fmla="*/ 742950 w 3648075"/>
              <a:gd name="connsiteY28" fmla="*/ 2952750 h 4086225"/>
              <a:gd name="connsiteX29" fmla="*/ 819150 w 3648075"/>
              <a:gd name="connsiteY29" fmla="*/ 2990850 h 4086225"/>
              <a:gd name="connsiteX30" fmla="*/ 847725 w 3648075"/>
              <a:gd name="connsiteY30" fmla="*/ 3009900 h 4086225"/>
              <a:gd name="connsiteX31" fmla="*/ 885825 w 3648075"/>
              <a:gd name="connsiteY31" fmla="*/ 3038475 h 4086225"/>
              <a:gd name="connsiteX32" fmla="*/ 981075 w 3648075"/>
              <a:gd name="connsiteY32" fmla="*/ 3057525 h 4086225"/>
              <a:gd name="connsiteX33" fmla="*/ 990600 w 3648075"/>
              <a:gd name="connsiteY33" fmla="*/ 3009900 h 4086225"/>
              <a:gd name="connsiteX34" fmla="*/ 971550 w 3648075"/>
              <a:gd name="connsiteY34" fmla="*/ 2905125 h 4086225"/>
              <a:gd name="connsiteX35" fmla="*/ 990600 w 3648075"/>
              <a:gd name="connsiteY35" fmla="*/ 2847975 h 4086225"/>
              <a:gd name="connsiteX36" fmla="*/ 1038225 w 3648075"/>
              <a:gd name="connsiteY36" fmla="*/ 2838450 h 4086225"/>
              <a:gd name="connsiteX37" fmla="*/ 1085850 w 3648075"/>
              <a:gd name="connsiteY37" fmla="*/ 2914650 h 4086225"/>
              <a:gd name="connsiteX38" fmla="*/ 1047750 w 3648075"/>
              <a:gd name="connsiteY38" fmla="*/ 2752725 h 4086225"/>
              <a:gd name="connsiteX39" fmla="*/ 1343025 w 3648075"/>
              <a:gd name="connsiteY39" fmla="*/ 2809875 h 4086225"/>
              <a:gd name="connsiteX40" fmla="*/ 1238250 w 3648075"/>
              <a:gd name="connsiteY40" fmla="*/ 2638425 h 4086225"/>
              <a:gd name="connsiteX41" fmla="*/ 942975 w 3648075"/>
              <a:gd name="connsiteY41" fmla="*/ 2352675 h 4086225"/>
              <a:gd name="connsiteX42" fmla="*/ 838200 w 3648075"/>
              <a:gd name="connsiteY42" fmla="*/ 2286000 h 4086225"/>
              <a:gd name="connsiteX43" fmla="*/ 876300 w 3648075"/>
              <a:gd name="connsiteY43" fmla="*/ 2133600 h 4086225"/>
              <a:gd name="connsiteX44" fmla="*/ 800100 w 3648075"/>
              <a:gd name="connsiteY44" fmla="*/ 1895475 h 4086225"/>
              <a:gd name="connsiteX45" fmla="*/ 742950 w 3648075"/>
              <a:gd name="connsiteY45" fmla="*/ 1876425 h 4086225"/>
              <a:gd name="connsiteX46" fmla="*/ 657225 w 3648075"/>
              <a:gd name="connsiteY46" fmla="*/ 1866900 h 4086225"/>
              <a:gd name="connsiteX47" fmla="*/ 628650 w 3648075"/>
              <a:gd name="connsiteY47" fmla="*/ 1809750 h 4086225"/>
              <a:gd name="connsiteX48" fmla="*/ 609600 w 3648075"/>
              <a:gd name="connsiteY48" fmla="*/ 1609725 h 4086225"/>
              <a:gd name="connsiteX49" fmla="*/ 409575 w 3648075"/>
              <a:gd name="connsiteY49" fmla="*/ 1600200 h 4086225"/>
              <a:gd name="connsiteX50" fmla="*/ 95250 w 3648075"/>
              <a:gd name="connsiteY50" fmla="*/ 1428750 h 4086225"/>
              <a:gd name="connsiteX51" fmla="*/ 0 w 3648075"/>
              <a:gd name="connsiteY51" fmla="*/ 1219200 h 4086225"/>
              <a:gd name="connsiteX52" fmla="*/ 28575 w 3648075"/>
              <a:gd name="connsiteY52" fmla="*/ 1066800 h 4086225"/>
              <a:gd name="connsiteX53" fmla="*/ 57150 w 3648075"/>
              <a:gd name="connsiteY53" fmla="*/ 895350 h 4086225"/>
              <a:gd name="connsiteX54" fmla="*/ 133350 w 3648075"/>
              <a:gd name="connsiteY54" fmla="*/ 809625 h 4086225"/>
              <a:gd name="connsiteX55" fmla="*/ 190500 w 3648075"/>
              <a:gd name="connsiteY55" fmla="*/ 762000 h 4086225"/>
              <a:gd name="connsiteX56" fmla="*/ 228600 w 3648075"/>
              <a:gd name="connsiteY56" fmla="*/ 714375 h 4086225"/>
              <a:gd name="connsiteX57" fmla="*/ 333375 w 3648075"/>
              <a:gd name="connsiteY57" fmla="*/ 685800 h 4086225"/>
              <a:gd name="connsiteX58" fmla="*/ 352425 w 3648075"/>
              <a:gd name="connsiteY58" fmla="*/ 590550 h 4086225"/>
              <a:gd name="connsiteX59" fmla="*/ 285750 w 3648075"/>
              <a:gd name="connsiteY59" fmla="*/ 514350 h 4086225"/>
              <a:gd name="connsiteX60" fmla="*/ 238125 w 3648075"/>
              <a:gd name="connsiteY60" fmla="*/ 438150 h 4086225"/>
              <a:gd name="connsiteX61" fmla="*/ 142875 w 3648075"/>
              <a:gd name="connsiteY61" fmla="*/ 390525 h 4086225"/>
              <a:gd name="connsiteX62" fmla="*/ 104775 w 3648075"/>
              <a:gd name="connsiteY62" fmla="*/ 180975 h 4086225"/>
              <a:gd name="connsiteX63" fmla="*/ 142875 w 3648075"/>
              <a:gd name="connsiteY63" fmla="*/ 57150 h 4086225"/>
              <a:gd name="connsiteX64" fmla="*/ 342900 w 3648075"/>
              <a:gd name="connsiteY64" fmla="*/ 114300 h 4086225"/>
              <a:gd name="connsiteX65" fmla="*/ 504825 w 3648075"/>
              <a:gd name="connsiteY65" fmla="*/ 114300 h 4086225"/>
              <a:gd name="connsiteX66" fmla="*/ 628650 w 3648075"/>
              <a:gd name="connsiteY66" fmla="*/ 0 h 4086225"/>
              <a:gd name="connsiteX67" fmla="*/ 1009650 w 3648075"/>
              <a:gd name="connsiteY67" fmla="*/ 361950 h 4086225"/>
              <a:gd name="connsiteX68" fmla="*/ 1133475 w 3648075"/>
              <a:gd name="connsiteY68" fmla="*/ 561975 h 4086225"/>
              <a:gd name="connsiteX69" fmla="*/ 1276350 w 3648075"/>
              <a:gd name="connsiteY69" fmla="*/ 533400 h 4086225"/>
              <a:gd name="connsiteX70" fmla="*/ 1428750 w 3648075"/>
              <a:gd name="connsiteY70" fmla="*/ 609600 h 4086225"/>
              <a:gd name="connsiteX71" fmla="*/ 1543050 w 3648075"/>
              <a:gd name="connsiteY71" fmla="*/ 809625 h 4086225"/>
              <a:gd name="connsiteX72" fmla="*/ 1704975 w 3648075"/>
              <a:gd name="connsiteY72" fmla="*/ 800100 h 4086225"/>
              <a:gd name="connsiteX73" fmla="*/ 1819275 w 3648075"/>
              <a:gd name="connsiteY73" fmla="*/ 866775 h 4086225"/>
              <a:gd name="connsiteX74" fmla="*/ 2019300 w 3648075"/>
              <a:gd name="connsiteY74" fmla="*/ 904875 h 4086225"/>
              <a:gd name="connsiteX75" fmla="*/ 2286000 w 3648075"/>
              <a:gd name="connsiteY75" fmla="*/ 1019175 h 4086225"/>
              <a:gd name="connsiteX76" fmla="*/ 2362200 w 3648075"/>
              <a:gd name="connsiteY76" fmla="*/ 895350 h 4086225"/>
              <a:gd name="connsiteX77" fmla="*/ 2571750 w 3648075"/>
              <a:gd name="connsiteY77" fmla="*/ 914400 h 4086225"/>
              <a:gd name="connsiteX78" fmla="*/ 2828925 w 3648075"/>
              <a:gd name="connsiteY78" fmla="*/ 847725 h 4086225"/>
              <a:gd name="connsiteX79" fmla="*/ 2809875 w 3648075"/>
              <a:gd name="connsiteY79" fmla="*/ 1028700 h 4086225"/>
              <a:gd name="connsiteX80" fmla="*/ 2733675 w 3648075"/>
              <a:gd name="connsiteY80" fmla="*/ 1276350 h 4086225"/>
              <a:gd name="connsiteX81" fmla="*/ 3076575 w 3648075"/>
              <a:gd name="connsiteY81" fmla="*/ 1371600 h 4086225"/>
              <a:gd name="connsiteX82" fmla="*/ 3400425 w 3648075"/>
              <a:gd name="connsiteY82" fmla="*/ 1514475 h 4086225"/>
              <a:gd name="connsiteX83" fmla="*/ 3476625 w 3648075"/>
              <a:gd name="connsiteY83" fmla="*/ 1743075 h 4086225"/>
              <a:gd name="connsiteX84" fmla="*/ 3648075 w 3648075"/>
              <a:gd name="connsiteY84" fmla="*/ 1895475 h 4086225"/>
              <a:gd name="connsiteX85" fmla="*/ 3514725 w 3648075"/>
              <a:gd name="connsiteY85" fmla="*/ 1952625 h 4086225"/>
              <a:gd name="connsiteX86" fmla="*/ 3448050 w 3648075"/>
              <a:gd name="connsiteY86" fmla="*/ 2000250 h 4086225"/>
              <a:gd name="connsiteX87" fmla="*/ 3505200 w 3648075"/>
              <a:gd name="connsiteY87" fmla="*/ 2143125 h 4086225"/>
              <a:gd name="connsiteX88" fmla="*/ 3476625 w 3648075"/>
              <a:gd name="connsiteY88" fmla="*/ 2219325 h 4086225"/>
              <a:gd name="connsiteX89" fmla="*/ 3362325 w 3648075"/>
              <a:gd name="connsiteY89" fmla="*/ 2228850 h 4086225"/>
              <a:gd name="connsiteX90" fmla="*/ 3133725 w 3648075"/>
              <a:gd name="connsiteY90" fmla="*/ 2495550 h 4086225"/>
              <a:gd name="connsiteX91" fmla="*/ 3048000 w 3648075"/>
              <a:gd name="connsiteY91" fmla="*/ 2886075 h 4086225"/>
              <a:gd name="connsiteX92" fmla="*/ 3019425 w 3648075"/>
              <a:gd name="connsiteY92" fmla="*/ 3152775 h 4086225"/>
              <a:gd name="connsiteX93" fmla="*/ 2752725 w 3648075"/>
              <a:gd name="connsiteY93" fmla="*/ 3400425 h 4086225"/>
              <a:gd name="connsiteX94" fmla="*/ 2266950 w 3648075"/>
              <a:gd name="connsiteY94" fmla="*/ 3762375 h 4086225"/>
              <a:gd name="connsiteX95" fmla="*/ 2019300 w 3648075"/>
              <a:gd name="connsiteY95" fmla="*/ 3971925 h 4086225"/>
              <a:gd name="connsiteX96" fmla="*/ 1809750 w 3648075"/>
              <a:gd name="connsiteY96" fmla="*/ 4067175 h 4086225"/>
              <a:gd name="connsiteX97" fmla="*/ 1724025 w 3648075"/>
              <a:gd name="connsiteY97" fmla="*/ 4086225 h 4086225"/>
              <a:gd name="connsiteX98" fmla="*/ 1638300 w 3648075"/>
              <a:gd name="connsiteY98" fmla="*/ 4000500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648075" h="4086225">
                <a:moveTo>
                  <a:pt x="1638300" y="4000500"/>
                </a:moveTo>
                <a:lnTo>
                  <a:pt x="1638300" y="4000500"/>
                </a:lnTo>
                <a:cubicBezTo>
                  <a:pt x="1663700" y="3978275"/>
                  <a:pt x="1691922" y="3958912"/>
                  <a:pt x="1714500" y="3933825"/>
                </a:cubicBezTo>
                <a:cubicBezTo>
                  <a:pt x="1721217" y="3926362"/>
                  <a:pt x="1719535" y="3914230"/>
                  <a:pt x="1724025" y="3905250"/>
                </a:cubicBezTo>
                <a:cubicBezTo>
                  <a:pt x="1729145" y="3895011"/>
                  <a:pt x="1737516" y="3886682"/>
                  <a:pt x="1743075" y="3876675"/>
                </a:cubicBezTo>
                <a:cubicBezTo>
                  <a:pt x="1753418" y="3858057"/>
                  <a:pt x="1762125" y="3838575"/>
                  <a:pt x="1771650" y="3819525"/>
                </a:cubicBezTo>
                <a:cubicBezTo>
                  <a:pt x="1768475" y="3797300"/>
                  <a:pt x="1767173" y="3774726"/>
                  <a:pt x="1762125" y="3752850"/>
                </a:cubicBezTo>
                <a:cubicBezTo>
                  <a:pt x="1754605" y="3720263"/>
                  <a:pt x="1751146" y="3686644"/>
                  <a:pt x="1714500" y="3676650"/>
                </a:cubicBezTo>
                <a:cubicBezTo>
                  <a:pt x="1689804" y="3669915"/>
                  <a:pt x="1663700" y="3670300"/>
                  <a:pt x="1638300" y="3667125"/>
                </a:cubicBezTo>
                <a:cubicBezTo>
                  <a:pt x="1628775" y="3660775"/>
                  <a:pt x="1618761" y="3655103"/>
                  <a:pt x="1609725" y="3648075"/>
                </a:cubicBezTo>
                <a:cubicBezTo>
                  <a:pt x="1590151" y="3632851"/>
                  <a:pt x="1573208" y="3614205"/>
                  <a:pt x="1552575" y="3600450"/>
                </a:cubicBezTo>
                <a:cubicBezTo>
                  <a:pt x="1544221" y="3594881"/>
                  <a:pt x="1534011" y="3591695"/>
                  <a:pt x="1524000" y="3590925"/>
                </a:cubicBezTo>
                <a:cubicBezTo>
                  <a:pt x="1451121" y="3585319"/>
                  <a:pt x="1377950" y="3584575"/>
                  <a:pt x="1304925" y="3581400"/>
                </a:cubicBezTo>
                <a:cubicBezTo>
                  <a:pt x="1298575" y="3568700"/>
                  <a:pt x="1291468" y="3556351"/>
                  <a:pt x="1285875" y="3543300"/>
                </a:cubicBezTo>
                <a:cubicBezTo>
                  <a:pt x="1281920" y="3534072"/>
                  <a:pt x="1282622" y="3522565"/>
                  <a:pt x="1276350" y="3514725"/>
                </a:cubicBezTo>
                <a:cubicBezTo>
                  <a:pt x="1269199" y="3505786"/>
                  <a:pt x="1255870" y="3503770"/>
                  <a:pt x="1247775" y="3495675"/>
                </a:cubicBezTo>
                <a:cubicBezTo>
                  <a:pt x="1236550" y="3484450"/>
                  <a:pt x="1231147" y="3468029"/>
                  <a:pt x="1219200" y="3457575"/>
                </a:cubicBezTo>
                <a:cubicBezTo>
                  <a:pt x="1187313" y="3429674"/>
                  <a:pt x="1105533" y="3402134"/>
                  <a:pt x="1076325" y="3390900"/>
                </a:cubicBezTo>
                <a:cubicBezTo>
                  <a:pt x="1066954" y="3387296"/>
                  <a:pt x="1056730" y="3385865"/>
                  <a:pt x="1047750" y="3381375"/>
                </a:cubicBezTo>
                <a:cubicBezTo>
                  <a:pt x="1024855" y="3369927"/>
                  <a:pt x="1003547" y="3355532"/>
                  <a:pt x="981075" y="3343275"/>
                </a:cubicBezTo>
                <a:cubicBezTo>
                  <a:pt x="968610" y="3336476"/>
                  <a:pt x="955675" y="3330575"/>
                  <a:pt x="942975" y="3324225"/>
                </a:cubicBezTo>
                <a:cubicBezTo>
                  <a:pt x="915674" y="3283273"/>
                  <a:pt x="904778" y="3258834"/>
                  <a:pt x="866775" y="3228975"/>
                </a:cubicBezTo>
                <a:cubicBezTo>
                  <a:pt x="836301" y="3205031"/>
                  <a:pt x="771525" y="3162300"/>
                  <a:pt x="771525" y="3162300"/>
                </a:cubicBezTo>
                <a:cubicBezTo>
                  <a:pt x="706658" y="3064999"/>
                  <a:pt x="765619" y="3132963"/>
                  <a:pt x="695325" y="3086100"/>
                </a:cubicBezTo>
                <a:cubicBezTo>
                  <a:pt x="668907" y="3068488"/>
                  <a:pt x="619125" y="3028950"/>
                  <a:pt x="619125" y="3028950"/>
                </a:cubicBezTo>
                <a:cubicBezTo>
                  <a:pt x="593234" y="2977168"/>
                  <a:pt x="581968" y="2971589"/>
                  <a:pt x="609600" y="2895600"/>
                </a:cubicBezTo>
                <a:cubicBezTo>
                  <a:pt x="613031" y="2886164"/>
                  <a:pt x="628650" y="2889250"/>
                  <a:pt x="638175" y="2886075"/>
                </a:cubicBezTo>
                <a:cubicBezTo>
                  <a:pt x="663575" y="2901950"/>
                  <a:pt x="689453" y="2917085"/>
                  <a:pt x="714375" y="2933700"/>
                </a:cubicBezTo>
                <a:cubicBezTo>
                  <a:pt x="723900" y="2940050"/>
                  <a:pt x="732900" y="2947268"/>
                  <a:pt x="742950" y="2952750"/>
                </a:cubicBezTo>
                <a:cubicBezTo>
                  <a:pt x="767881" y="2966348"/>
                  <a:pt x="795521" y="2975098"/>
                  <a:pt x="819150" y="2990850"/>
                </a:cubicBezTo>
                <a:cubicBezTo>
                  <a:pt x="828675" y="2997200"/>
                  <a:pt x="838410" y="3003246"/>
                  <a:pt x="847725" y="3009900"/>
                </a:cubicBezTo>
                <a:cubicBezTo>
                  <a:pt x="860643" y="3019127"/>
                  <a:pt x="870875" y="3033136"/>
                  <a:pt x="885825" y="3038475"/>
                </a:cubicBezTo>
                <a:cubicBezTo>
                  <a:pt x="916317" y="3049365"/>
                  <a:pt x="981075" y="3057525"/>
                  <a:pt x="981075" y="3057525"/>
                </a:cubicBezTo>
                <a:cubicBezTo>
                  <a:pt x="984250" y="3041650"/>
                  <a:pt x="990600" y="3026089"/>
                  <a:pt x="990600" y="3009900"/>
                </a:cubicBezTo>
                <a:cubicBezTo>
                  <a:pt x="990600" y="2997713"/>
                  <a:pt x="974647" y="2920610"/>
                  <a:pt x="971550" y="2905125"/>
                </a:cubicBezTo>
                <a:cubicBezTo>
                  <a:pt x="977900" y="2886075"/>
                  <a:pt x="976401" y="2862174"/>
                  <a:pt x="990600" y="2847975"/>
                </a:cubicBezTo>
                <a:cubicBezTo>
                  <a:pt x="1002048" y="2836527"/>
                  <a:pt x="1038225" y="2838450"/>
                  <a:pt x="1038225" y="2838450"/>
                </a:cubicBezTo>
                <a:lnTo>
                  <a:pt x="1085850" y="2914650"/>
                </a:lnTo>
                <a:lnTo>
                  <a:pt x="1047750" y="2752725"/>
                </a:lnTo>
                <a:lnTo>
                  <a:pt x="1343025" y="2809875"/>
                </a:lnTo>
                <a:lnTo>
                  <a:pt x="1238250" y="2638425"/>
                </a:lnTo>
                <a:lnTo>
                  <a:pt x="942975" y="2352675"/>
                </a:lnTo>
                <a:lnTo>
                  <a:pt x="838200" y="2286000"/>
                </a:lnTo>
                <a:lnTo>
                  <a:pt x="876300" y="2133600"/>
                </a:lnTo>
                <a:lnTo>
                  <a:pt x="800100" y="1895475"/>
                </a:lnTo>
                <a:lnTo>
                  <a:pt x="742950" y="1876425"/>
                </a:lnTo>
                <a:lnTo>
                  <a:pt x="657225" y="1866900"/>
                </a:lnTo>
                <a:lnTo>
                  <a:pt x="628650" y="1809750"/>
                </a:lnTo>
                <a:lnTo>
                  <a:pt x="609600" y="1609725"/>
                </a:lnTo>
                <a:lnTo>
                  <a:pt x="409575" y="1600200"/>
                </a:lnTo>
                <a:lnTo>
                  <a:pt x="95250" y="1428750"/>
                </a:lnTo>
                <a:lnTo>
                  <a:pt x="0" y="1219200"/>
                </a:lnTo>
                <a:lnTo>
                  <a:pt x="28575" y="1066800"/>
                </a:lnTo>
                <a:lnTo>
                  <a:pt x="57150" y="895350"/>
                </a:lnTo>
                <a:lnTo>
                  <a:pt x="133350" y="809625"/>
                </a:lnTo>
                <a:lnTo>
                  <a:pt x="190500" y="762000"/>
                </a:lnTo>
                <a:lnTo>
                  <a:pt x="228600" y="714375"/>
                </a:lnTo>
                <a:lnTo>
                  <a:pt x="333375" y="685800"/>
                </a:lnTo>
                <a:lnTo>
                  <a:pt x="352425" y="590550"/>
                </a:lnTo>
                <a:lnTo>
                  <a:pt x="285750" y="514350"/>
                </a:lnTo>
                <a:lnTo>
                  <a:pt x="238125" y="438150"/>
                </a:lnTo>
                <a:lnTo>
                  <a:pt x="142875" y="390525"/>
                </a:lnTo>
                <a:lnTo>
                  <a:pt x="104775" y="180975"/>
                </a:lnTo>
                <a:lnTo>
                  <a:pt x="142875" y="57150"/>
                </a:lnTo>
                <a:lnTo>
                  <a:pt x="342900" y="114300"/>
                </a:lnTo>
                <a:lnTo>
                  <a:pt x="504825" y="114300"/>
                </a:lnTo>
                <a:lnTo>
                  <a:pt x="628650" y="0"/>
                </a:lnTo>
                <a:lnTo>
                  <a:pt x="1009650" y="361950"/>
                </a:lnTo>
                <a:lnTo>
                  <a:pt x="1133475" y="561975"/>
                </a:lnTo>
                <a:lnTo>
                  <a:pt x="1276350" y="533400"/>
                </a:lnTo>
                <a:lnTo>
                  <a:pt x="1428750" y="609600"/>
                </a:lnTo>
                <a:lnTo>
                  <a:pt x="1543050" y="809625"/>
                </a:lnTo>
                <a:lnTo>
                  <a:pt x="1704975" y="800100"/>
                </a:lnTo>
                <a:lnTo>
                  <a:pt x="1819275" y="866775"/>
                </a:lnTo>
                <a:lnTo>
                  <a:pt x="2019300" y="904875"/>
                </a:lnTo>
                <a:lnTo>
                  <a:pt x="2286000" y="1019175"/>
                </a:lnTo>
                <a:lnTo>
                  <a:pt x="2362200" y="895350"/>
                </a:lnTo>
                <a:lnTo>
                  <a:pt x="2571750" y="914400"/>
                </a:lnTo>
                <a:lnTo>
                  <a:pt x="2828925" y="847725"/>
                </a:lnTo>
                <a:lnTo>
                  <a:pt x="2809875" y="1028700"/>
                </a:lnTo>
                <a:lnTo>
                  <a:pt x="2733675" y="1276350"/>
                </a:lnTo>
                <a:lnTo>
                  <a:pt x="3076575" y="1371600"/>
                </a:lnTo>
                <a:lnTo>
                  <a:pt x="3400425" y="1514475"/>
                </a:lnTo>
                <a:lnTo>
                  <a:pt x="3476625" y="1743075"/>
                </a:lnTo>
                <a:lnTo>
                  <a:pt x="3648075" y="1895475"/>
                </a:lnTo>
                <a:lnTo>
                  <a:pt x="3514725" y="1952625"/>
                </a:lnTo>
                <a:lnTo>
                  <a:pt x="3448050" y="2000250"/>
                </a:lnTo>
                <a:lnTo>
                  <a:pt x="3505200" y="2143125"/>
                </a:lnTo>
                <a:lnTo>
                  <a:pt x="3476625" y="2219325"/>
                </a:lnTo>
                <a:lnTo>
                  <a:pt x="3362325" y="2228850"/>
                </a:lnTo>
                <a:lnTo>
                  <a:pt x="3133725" y="2495550"/>
                </a:lnTo>
                <a:lnTo>
                  <a:pt x="3048000" y="2886075"/>
                </a:lnTo>
                <a:lnTo>
                  <a:pt x="3019425" y="3152775"/>
                </a:lnTo>
                <a:lnTo>
                  <a:pt x="2752725" y="3400425"/>
                </a:lnTo>
                <a:lnTo>
                  <a:pt x="2266950" y="3762375"/>
                </a:lnTo>
                <a:lnTo>
                  <a:pt x="2019300" y="3971925"/>
                </a:lnTo>
                <a:lnTo>
                  <a:pt x="1809750" y="4067175"/>
                </a:lnTo>
                <a:lnTo>
                  <a:pt x="1724025" y="4086225"/>
                </a:lnTo>
                <a:lnTo>
                  <a:pt x="1638300" y="400050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66C749D-BF88-5744-ADEF-8667FD7969A9}"/>
              </a:ext>
            </a:extLst>
          </p:cNvPr>
          <p:cNvSpPr txBox="1"/>
          <p:nvPr/>
        </p:nvSpPr>
        <p:spPr>
          <a:xfrm>
            <a:off x="7162800" y="2911502"/>
            <a:ext cx="4320458" cy="9787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B3EDBE-6DB8-CD46-E455-5677A04E9E8D}"/>
              </a:ext>
            </a:extLst>
          </p:cNvPr>
          <p:cNvSpPr/>
          <p:nvPr/>
        </p:nvSpPr>
        <p:spPr>
          <a:xfrm>
            <a:off x="542925" y="3981450"/>
            <a:ext cx="2286000" cy="1790700"/>
          </a:xfrm>
          <a:custGeom>
            <a:avLst/>
            <a:gdLst>
              <a:gd name="connsiteX0" fmla="*/ 1981200 w 2286000"/>
              <a:gd name="connsiteY0" fmla="*/ 1790700 h 1790700"/>
              <a:gd name="connsiteX1" fmla="*/ 2085975 w 2286000"/>
              <a:gd name="connsiteY1" fmla="*/ 1524000 h 1790700"/>
              <a:gd name="connsiteX2" fmla="*/ 2219325 w 2286000"/>
              <a:gd name="connsiteY2" fmla="*/ 1524000 h 1790700"/>
              <a:gd name="connsiteX3" fmla="*/ 2286000 w 2286000"/>
              <a:gd name="connsiteY3" fmla="*/ 1304925 h 1790700"/>
              <a:gd name="connsiteX4" fmla="*/ 2133600 w 2286000"/>
              <a:gd name="connsiteY4" fmla="*/ 1238250 h 1790700"/>
              <a:gd name="connsiteX5" fmla="*/ 1552575 w 2286000"/>
              <a:gd name="connsiteY5" fmla="*/ 962025 h 1790700"/>
              <a:gd name="connsiteX6" fmla="*/ 1200150 w 2286000"/>
              <a:gd name="connsiteY6" fmla="*/ 647700 h 1790700"/>
              <a:gd name="connsiteX7" fmla="*/ 1076325 w 2286000"/>
              <a:gd name="connsiteY7" fmla="*/ 495300 h 1790700"/>
              <a:gd name="connsiteX8" fmla="*/ 904875 w 2286000"/>
              <a:gd name="connsiteY8" fmla="*/ 523875 h 1790700"/>
              <a:gd name="connsiteX9" fmla="*/ 628650 w 2286000"/>
              <a:gd name="connsiteY9" fmla="*/ 409575 h 1790700"/>
              <a:gd name="connsiteX10" fmla="*/ 390525 w 2286000"/>
              <a:gd name="connsiteY10" fmla="*/ 342900 h 1790700"/>
              <a:gd name="connsiteX11" fmla="*/ 323850 w 2286000"/>
              <a:gd name="connsiteY11" fmla="*/ 161925 h 1790700"/>
              <a:gd name="connsiteX12" fmla="*/ 76200 w 2286000"/>
              <a:gd name="connsiteY12" fmla="*/ 0 h 1790700"/>
              <a:gd name="connsiteX13" fmla="*/ 0 w 2286000"/>
              <a:gd name="connsiteY13" fmla="*/ 57150 h 1790700"/>
              <a:gd name="connsiteX14" fmla="*/ 19050 w 2286000"/>
              <a:gd name="connsiteY14" fmla="*/ 1771650 h 1790700"/>
              <a:gd name="connsiteX15" fmla="*/ 1981200 w 2286000"/>
              <a:gd name="connsiteY15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0" h="1790700">
                <a:moveTo>
                  <a:pt x="1981200" y="1790700"/>
                </a:moveTo>
                <a:lnTo>
                  <a:pt x="2085975" y="1524000"/>
                </a:lnTo>
                <a:lnTo>
                  <a:pt x="2219325" y="1524000"/>
                </a:lnTo>
                <a:lnTo>
                  <a:pt x="2286000" y="1304925"/>
                </a:lnTo>
                <a:lnTo>
                  <a:pt x="2133600" y="1238250"/>
                </a:lnTo>
                <a:lnTo>
                  <a:pt x="1552575" y="962025"/>
                </a:lnTo>
                <a:lnTo>
                  <a:pt x="1200150" y="647700"/>
                </a:lnTo>
                <a:lnTo>
                  <a:pt x="1076325" y="495300"/>
                </a:lnTo>
                <a:lnTo>
                  <a:pt x="904875" y="523875"/>
                </a:lnTo>
                <a:lnTo>
                  <a:pt x="628650" y="409575"/>
                </a:lnTo>
                <a:lnTo>
                  <a:pt x="390525" y="342900"/>
                </a:lnTo>
                <a:lnTo>
                  <a:pt x="323850" y="161925"/>
                </a:lnTo>
                <a:lnTo>
                  <a:pt x="76200" y="0"/>
                </a:lnTo>
                <a:lnTo>
                  <a:pt x="0" y="57150"/>
                </a:lnTo>
                <a:lnTo>
                  <a:pt x="19050" y="1771650"/>
                </a:lnTo>
                <a:lnTo>
                  <a:pt x="1981200" y="1790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65022C0-EBBB-FF01-9291-5835E7D889C6}"/>
              </a:ext>
            </a:extLst>
          </p:cNvPr>
          <p:cNvSpPr/>
          <p:nvPr/>
        </p:nvSpPr>
        <p:spPr>
          <a:xfrm>
            <a:off x="542925" y="1095375"/>
            <a:ext cx="5276850" cy="3486150"/>
          </a:xfrm>
          <a:custGeom>
            <a:avLst/>
            <a:gdLst>
              <a:gd name="connsiteX0" fmla="*/ 0 w 5276850"/>
              <a:gd name="connsiteY0" fmla="*/ 2924175 h 3486150"/>
              <a:gd name="connsiteX1" fmla="*/ 266700 w 5276850"/>
              <a:gd name="connsiteY1" fmla="*/ 3057525 h 3486150"/>
              <a:gd name="connsiteX2" fmla="*/ 371475 w 5276850"/>
              <a:gd name="connsiteY2" fmla="*/ 3143250 h 3486150"/>
              <a:gd name="connsiteX3" fmla="*/ 523875 w 5276850"/>
              <a:gd name="connsiteY3" fmla="*/ 3248025 h 3486150"/>
              <a:gd name="connsiteX4" fmla="*/ 962025 w 5276850"/>
              <a:gd name="connsiteY4" fmla="*/ 3362325 h 3486150"/>
              <a:gd name="connsiteX5" fmla="*/ 1343025 w 5276850"/>
              <a:gd name="connsiteY5" fmla="*/ 3419475 h 3486150"/>
              <a:gd name="connsiteX6" fmla="*/ 1419225 w 5276850"/>
              <a:gd name="connsiteY6" fmla="*/ 3486150 h 3486150"/>
              <a:gd name="connsiteX7" fmla="*/ 1476375 w 5276850"/>
              <a:gd name="connsiteY7" fmla="*/ 3352800 h 3486150"/>
              <a:gd name="connsiteX8" fmla="*/ 1581150 w 5276850"/>
              <a:gd name="connsiteY8" fmla="*/ 3257550 h 3486150"/>
              <a:gd name="connsiteX9" fmla="*/ 1828800 w 5276850"/>
              <a:gd name="connsiteY9" fmla="*/ 3248025 h 3486150"/>
              <a:gd name="connsiteX10" fmla="*/ 1743075 w 5276850"/>
              <a:gd name="connsiteY10" fmla="*/ 3048000 h 3486150"/>
              <a:gd name="connsiteX11" fmla="*/ 1419225 w 5276850"/>
              <a:gd name="connsiteY11" fmla="*/ 2752725 h 3486150"/>
              <a:gd name="connsiteX12" fmla="*/ 1381125 w 5276850"/>
              <a:gd name="connsiteY12" fmla="*/ 2362200 h 3486150"/>
              <a:gd name="connsiteX13" fmla="*/ 1209675 w 5276850"/>
              <a:gd name="connsiteY13" fmla="*/ 2238375 h 3486150"/>
              <a:gd name="connsiteX14" fmla="*/ 1057275 w 5276850"/>
              <a:gd name="connsiteY14" fmla="*/ 1981200 h 3486150"/>
              <a:gd name="connsiteX15" fmla="*/ 714375 w 5276850"/>
              <a:gd name="connsiteY15" fmla="*/ 1819275 h 3486150"/>
              <a:gd name="connsiteX16" fmla="*/ 495300 w 5276850"/>
              <a:gd name="connsiteY16" fmla="*/ 1704975 h 3486150"/>
              <a:gd name="connsiteX17" fmla="*/ 485775 w 5276850"/>
              <a:gd name="connsiteY17" fmla="*/ 1447800 h 3486150"/>
              <a:gd name="connsiteX18" fmla="*/ 666750 w 5276850"/>
              <a:gd name="connsiteY18" fmla="*/ 1143000 h 3486150"/>
              <a:gd name="connsiteX19" fmla="*/ 857250 w 5276850"/>
              <a:gd name="connsiteY19" fmla="*/ 1152525 h 3486150"/>
              <a:gd name="connsiteX20" fmla="*/ 819150 w 5276850"/>
              <a:gd name="connsiteY20" fmla="*/ 981075 h 3486150"/>
              <a:gd name="connsiteX21" fmla="*/ 638175 w 5276850"/>
              <a:gd name="connsiteY21" fmla="*/ 790575 h 3486150"/>
              <a:gd name="connsiteX22" fmla="*/ 590550 w 5276850"/>
              <a:gd name="connsiteY22" fmla="*/ 590550 h 3486150"/>
              <a:gd name="connsiteX23" fmla="*/ 828675 w 5276850"/>
              <a:gd name="connsiteY23" fmla="*/ 533400 h 3486150"/>
              <a:gd name="connsiteX24" fmla="*/ 1009650 w 5276850"/>
              <a:gd name="connsiteY24" fmla="*/ 561975 h 3486150"/>
              <a:gd name="connsiteX25" fmla="*/ 1219200 w 5276850"/>
              <a:gd name="connsiteY25" fmla="*/ 514350 h 3486150"/>
              <a:gd name="connsiteX26" fmla="*/ 1619250 w 5276850"/>
              <a:gd name="connsiteY26" fmla="*/ 952500 h 3486150"/>
              <a:gd name="connsiteX27" fmla="*/ 1819275 w 5276850"/>
              <a:gd name="connsiteY27" fmla="*/ 1019175 h 3486150"/>
              <a:gd name="connsiteX28" fmla="*/ 2019300 w 5276850"/>
              <a:gd name="connsiteY28" fmla="*/ 1162050 h 3486150"/>
              <a:gd name="connsiteX29" fmla="*/ 2305050 w 5276850"/>
              <a:gd name="connsiteY29" fmla="*/ 1295400 h 3486150"/>
              <a:gd name="connsiteX30" fmla="*/ 2733675 w 5276850"/>
              <a:gd name="connsiteY30" fmla="*/ 1419225 h 3486150"/>
              <a:gd name="connsiteX31" fmla="*/ 2952750 w 5276850"/>
              <a:gd name="connsiteY31" fmla="*/ 1352550 h 3486150"/>
              <a:gd name="connsiteX32" fmla="*/ 3295650 w 5276850"/>
              <a:gd name="connsiteY32" fmla="*/ 1304925 h 3486150"/>
              <a:gd name="connsiteX33" fmla="*/ 3343275 w 5276850"/>
              <a:gd name="connsiteY33" fmla="*/ 1514475 h 3486150"/>
              <a:gd name="connsiteX34" fmla="*/ 3343275 w 5276850"/>
              <a:gd name="connsiteY34" fmla="*/ 1743075 h 3486150"/>
              <a:gd name="connsiteX35" fmla="*/ 3810000 w 5276850"/>
              <a:gd name="connsiteY35" fmla="*/ 1962150 h 3486150"/>
              <a:gd name="connsiteX36" fmla="*/ 4133850 w 5276850"/>
              <a:gd name="connsiteY36" fmla="*/ 2276475 h 3486150"/>
              <a:gd name="connsiteX37" fmla="*/ 4295775 w 5276850"/>
              <a:gd name="connsiteY37" fmla="*/ 2085975 h 3486150"/>
              <a:gd name="connsiteX38" fmla="*/ 4562475 w 5276850"/>
              <a:gd name="connsiteY38" fmla="*/ 2009775 h 3486150"/>
              <a:gd name="connsiteX39" fmla="*/ 5029200 w 5276850"/>
              <a:gd name="connsiteY39" fmla="*/ 2028825 h 3486150"/>
              <a:gd name="connsiteX40" fmla="*/ 5191125 w 5276850"/>
              <a:gd name="connsiteY40" fmla="*/ 1838325 h 3486150"/>
              <a:gd name="connsiteX41" fmla="*/ 5276850 w 5276850"/>
              <a:gd name="connsiteY41" fmla="*/ 1476375 h 3486150"/>
              <a:gd name="connsiteX42" fmla="*/ 4886325 w 5276850"/>
              <a:gd name="connsiteY42" fmla="*/ 219075 h 3486150"/>
              <a:gd name="connsiteX43" fmla="*/ 4505325 w 5276850"/>
              <a:gd name="connsiteY43" fmla="*/ 19050 h 3486150"/>
              <a:gd name="connsiteX44" fmla="*/ 3400425 w 5276850"/>
              <a:gd name="connsiteY44" fmla="*/ 0 h 3486150"/>
              <a:gd name="connsiteX45" fmla="*/ 76200 w 5276850"/>
              <a:gd name="connsiteY45" fmla="*/ 9525 h 3486150"/>
              <a:gd name="connsiteX46" fmla="*/ 0 w 5276850"/>
              <a:gd name="connsiteY46" fmla="*/ 2924175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76850" h="3486150">
                <a:moveTo>
                  <a:pt x="0" y="2924175"/>
                </a:moveTo>
                <a:lnTo>
                  <a:pt x="266700" y="3057525"/>
                </a:lnTo>
                <a:lnTo>
                  <a:pt x="371475" y="3143250"/>
                </a:lnTo>
                <a:lnTo>
                  <a:pt x="523875" y="3248025"/>
                </a:lnTo>
                <a:lnTo>
                  <a:pt x="962025" y="3362325"/>
                </a:lnTo>
                <a:lnTo>
                  <a:pt x="1343025" y="3419475"/>
                </a:lnTo>
                <a:lnTo>
                  <a:pt x="1419225" y="3486150"/>
                </a:lnTo>
                <a:lnTo>
                  <a:pt x="1476375" y="3352800"/>
                </a:lnTo>
                <a:lnTo>
                  <a:pt x="1581150" y="3257550"/>
                </a:lnTo>
                <a:lnTo>
                  <a:pt x="1828800" y="3248025"/>
                </a:lnTo>
                <a:lnTo>
                  <a:pt x="1743075" y="3048000"/>
                </a:lnTo>
                <a:lnTo>
                  <a:pt x="1419225" y="2752725"/>
                </a:lnTo>
                <a:lnTo>
                  <a:pt x="1381125" y="2362200"/>
                </a:lnTo>
                <a:lnTo>
                  <a:pt x="1209675" y="2238375"/>
                </a:lnTo>
                <a:lnTo>
                  <a:pt x="1057275" y="1981200"/>
                </a:lnTo>
                <a:lnTo>
                  <a:pt x="714375" y="1819275"/>
                </a:lnTo>
                <a:lnTo>
                  <a:pt x="495300" y="1704975"/>
                </a:lnTo>
                <a:lnTo>
                  <a:pt x="485775" y="1447800"/>
                </a:lnTo>
                <a:lnTo>
                  <a:pt x="666750" y="1143000"/>
                </a:lnTo>
                <a:lnTo>
                  <a:pt x="857250" y="1152525"/>
                </a:lnTo>
                <a:lnTo>
                  <a:pt x="819150" y="981075"/>
                </a:lnTo>
                <a:lnTo>
                  <a:pt x="638175" y="790575"/>
                </a:lnTo>
                <a:lnTo>
                  <a:pt x="590550" y="590550"/>
                </a:lnTo>
                <a:lnTo>
                  <a:pt x="828675" y="533400"/>
                </a:lnTo>
                <a:lnTo>
                  <a:pt x="1009650" y="561975"/>
                </a:lnTo>
                <a:lnTo>
                  <a:pt x="1219200" y="514350"/>
                </a:lnTo>
                <a:lnTo>
                  <a:pt x="1619250" y="952500"/>
                </a:lnTo>
                <a:lnTo>
                  <a:pt x="1819275" y="1019175"/>
                </a:lnTo>
                <a:lnTo>
                  <a:pt x="2019300" y="1162050"/>
                </a:lnTo>
                <a:lnTo>
                  <a:pt x="2305050" y="1295400"/>
                </a:lnTo>
                <a:lnTo>
                  <a:pt x="2733675" y="1419225"/>
                </a:lnTo>
                <a:lnTo>
                  <a:pt x="2952750" y="1352550"/>
                </a:lnTo>
                <a:lnTo>
                  <a:pt x="3295650" y="1304925"/>
                </a:lnTo>
                <a:lnTo>
                  <a:pt x="3343275" y="1514475"/>
                </a:lnTo>
                <a:lnTo>
                  <a:pt x="3343275" y="1743075"/>
                </a:lnTo>
                <a:lnTo>
                  <a:pt x="3810000" y="1962150"/>
                </a:lnTo>
                <a:lnTo>
                  <a:pt x="4133850" y="2276475"/>
                </a:lnTo>
                <a:lnTo>
                  <a:pt x="4295775" y="2085975"/>
                </a:lnTo>
                <a:lnTo>
                  <a:pt x="4562475" y="2009775"/>
                </a:lnTo>
                <a:lnTo>
                  <a:pt x="5029200" y="2028825"/>
                </a:lnTo>
                <a:lnTo>
                  <a:pt x="5191125" y="1838325"/>
                </a:lnTo>
                <a:lnTo>
                  <a:pt x="5276850" y="1476375"/>
                </a:lnTo>
                <a:lnTo>
                  <a:pt x="4886325" y="219075"/>
                </a:lnTo>
                <a:lnTo>
                  <a:pt x="4505325" y="19050"/>
                </a:lnTo>
                <a:lnTo>
                  <a:pt x="3400425" y="0"/>
                </a:lnTo>
                <a:lnTo>
                  <a:pt x="76200" y="9525"/>
                </a:lnTo>
                <a:lnTo>
                  <a:pt x="0" y="292417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531AEE-B36E-351D-51F0-24392CF54B16}"/>
              </a:ext>
            </a:extLst>
          </p:cNvPr>
          <p:cNvSpPr/>
          <p:nvPr/>
        </p:nvSpPr>
        <p:spPr>
          <a:xfrm>
            <a:off x="2514600" y="3076575"/>
            <a:ext cx="4286250" cy="2733675"/>
          </a:xfrm>
          <a:custGeom>
            <a:avLst/>
            <a:gdLst>
              <a:gd name="connsiteX0" fmla="*/ 0 w 4286250"/>
              <a:gd name="connsiteY0" fmla="*/ 2695575 h 2733675"/>
              <a:gd name="connsiteX1" fmla="*/ 85725 w 4286250"/>
              <a:gd name="connsiteY1" fmla="*/ 2495550 h 2733675"/>
              <a:gd name="connsiteX2" fmla="*/ 219075 w 4286250"/>
              <a:gd name="connsiteY2" fmla="*/ 2505075 h 2733675"/>
              <a:gd name="connsiteX3" fmla="*/ 628650 w 4286250"/>
              <a:gd name="connsiteY3" fmla="*/ 2390775 h 2733675"/>
              <a:gd name="connsiteX4" fmla="*/ 1009650 w 4286250"/>
              <a:gd name="connsiteY4" fmla="*/ 2076450 h 2733675"/>
              <a:gd name="connsiteX5" fmla="*/ 1524000 w 4286250"/>
              <a:gd name="connsiteY5" fmla="*/ 1581150 h 2733675"/>
              <a:gd name="connsiteX6" fmla="*/ 1647825 w 4286250"/>
              <a:gd name="connsiteY6" fmla="*/ 1114425 h 2733675"/>
              <a:gd name="connsiteX7" fmla="*/ 1943100 w 4286250"/>
              <a:gd name="connsiteY7" fmla="*/ 657225 h 2733675"/>
              <a:gd name="connsiteX8" fmla="*/ 2085975 w 4286250"/>
              <a:gd name="connsiteY8" fmla="*/ 609600 h 2733675"/>
              <a:gd name="connsiteX9" fmla="*/ 2085975 w 4286250"/>
              <a:gd name="connsiteY9" fmla="*/ 428625 h 2733675"/>
              <a:gd name="connsiteX10" fmla="*/ 2266950 w 4286250"/>
              <a:gd name="connsiteY10" fmla="*/ 180975 h 2733675"/>
              <a:gd name="connsiteX11" fmla="*/ 2705100 w 4286250"/>
              <a:gd name="connsiteY11" fmla="*/ 0 h 2733675"/>
              <a:gd name="connsiteX12" fmla="*/ 3152775 w 4286250"/>
              <a:gd name="connsiteY12" fmla="*/ 257175 h 2733675"/>
              <a:gd name="connsiteX13" fmla="*/ 3171825 w 4286250"/>
              <a:gd name="connsiteY13" fmla="*/ 714375 h 2733675"/>
              <a:gd name="connsiteX14" fmla="*/ 4286250 w 4286250"/>
              <a:gd name="connsiteY14" fmla="*/ 752475 h 2733675"/>
              <a:gd name="connsiteX15" fmla="*/ 4276725 w 4286250"/>
              <a:gd name="connsiteY15" fmla="*/ 2733675 h 2733675"/>
              <a:gd name="connsiteX16" fmla="*/ 0 w 4286250"/>
              <a:gd name="connsiteY16" fmla="*/ 2695575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6250" h="2733675">
                <a:moveTo>
                  <a:pt x="0" y="2695575"/>
                </a:moveTo>
                <a:lnTo>
                  <a:pt x="85725" y="2495550"/>
                </a:lnTo>
                <a:lnTo>
                  <a:pt x="219075" y="2505075"/>
                </a:lnTo>
                <a:lnTo>
                  <a:pt x="628650" y="2390775"/>
                </a:lnTo>
                <a:lnTo>
                  <a:pt x="1009650" y="2076450"/>
                </a:lnTo>
                <a:lnTo>
                  <a:pt x="1524000" y="1581150"/>
                </a:lnTo>
                <a:lnTo>
                  <a:pt x="1647825" y="1114425"/>
                </a:lnTo>
                <a:lnTo>
                  <a:pt x="1943100" y="657225"/>
                </a:lnTo>
                <a:lnTo>
                  <a:pt x="2085975" y="609600"/>
                </a:lnTo>
                <a:lnTo>
                  <a:pt x="2085975" y="428625"/>
                </a:lnTo>
                <a:lnTo>
                  <a:pt x="2266950" y="180975"/>
                </a:lnTo>
                <a:lnTo>
                  <a:pt x="2705100" y="0"/>
                </a:lnTo>
                <a:lnTo>
                  <a:pt x="3152775" y="257175"/>
                </a:lnTo>
                <a:lnTo>
                  <a:pt x="3171825" y="714375"/>
                </a:lnTo>
                <a:lnTo>
                  <a:pt x="4286250" y="752475"/>
                </a:lnTo>
                <a:lnTo>
                  <a:pt x="4276725" y="2733675"/>
                </a:lnTo>
                <a:lnTo>
                  <a:pt x="0" y="2695575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17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E2203855-C2F9-8AA1-1E61-159C7E8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523630" y="3743324"/>
            <a:ext cx="414177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814734" y="1680306"/>
            <a:ext cx="9785250" cy="2308324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nằm ở phía bắc nước ta, có dạng hình tam giác, tiếp giáp với: vùng Trung du và miền núi Bắc Bộ, vùng Duyên hải miền Trung và vịnh Bắc Bộ.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032FE1-60F4-9421-EB71-EC18D488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千图网海量PPT模板www.58pic.com​​">
  <a:themeElements>
    <a:clrScheme name="自定义 1849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AB59"/>
      </a:accent1>
      <a:accent2>
        <a:srgbClr val="93BFB1"/>
      </a:accent2>
      <a:accent3>
        <a:srgbClr val="DDAB59"/>
      </a:accent3>
      <a:accent4>
        <a:srgbClr val="93BFB1"/>
      </a:accent4>
      <a:accent5>
        <a:srgbClr val="DDAB59"/>
      </a:accent5>
      <a:accent6>
        <a:srgbClr val="93BFB1"/>
      </a:accent6>
      <a:hlink>
        <a:srgbClr val="DDAB59"/>
      </a:hlink>
      <a:folHlink>
        <a:srgbClr val="680000"/>
      </a:folHlink>
    </a:clrScheme>
    <a:fontScheme name="n00xgj3c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425</Words>
  <Application>Microsoft Office PowerPoint</Application>
  <PresentationFormat>Widescreen</PresentationFormat>
  <Paragraphs>89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.VnTime</vt:lpstr>
      <vt:lpstr>Arial</vt:lpstr>
      <vt:lpstr>Calibri</vt:lpstr>
      <vt:lpstr>Calibri Light</vt:lpstr>
      <vt:lpstr>Cambria</vt:lpstr>
      <vt:lpstr>Gill Sans MT</vt:lpstr>
      <vt:lpstr>Times New Roman</vt:lpstr>
      <vt:lpstr>Verdana</vt:lpstr>
      <vt:lpstr>Wingdings</vt:lpstr>
      <vt:lpstr>Wingdings 2</vt:lpstr>
      <vt:lpstr>字魂58号-创中黑</vt:lpstr>
      <vt:lpstr>庞门正道标题体</vt:lpstr>
      <vt:lpstr>千图网海量PPT模板www.58pic.com​​</vt:lpstr>
      <vt:lpstr>Custom Design</vt:lpstr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35</cp:revision>
  <dcterms:created xsi:type="dcterms:W3CDTF">2023-08-09T06:40:24Z</dcterms:created>
  <dcterms:modified xsi:type="dcterms:W3CDTF">2024-12-15T06:16:15Z</dcterms:modified>
</cp:coreProperties>
</file>