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87" r:id="rId3"/>
    <p:sldId id="317" r:id="rId4"/>
    <p:sldId id="316" r:id="rId5"/>
    <p:sldId id="290" r:id="rId6"/>
    <p:sldId id="291" r:id="rId7"/>
    <p:sldId id="318" r:id="rId8"/>
    <p:sldId id="319" r:id="rId9"/>
    <p:sldId id="320" r:id="rId10"/>
    <p:sldId id="321" r:id="rId11"/>
    <p:sldId id="322" r:id="rId12"/>
    <p:sldId id="307" r:id="rId13"/>
    <p:sldId id="309" r:id="rId14"/>
    <p:sldId id="312" r:id="rId15"/>
    <p:sldId id="323" r:id="rId16"/>
    <p:sldId id="324" r:id="rId17"/>
    <p:sldId id="3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42613-9C4D-481D-AA35-B9DF9CB89DB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BAB78-A37C-463A-94A3-F7657E2C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1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C1273-D53D-4B25-AB11-E37B46BDAC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19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21B7-5058-ED75-FD69-B14FBFF40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CD311-1D15-5A7B-E597-AF5194047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6B78A-1521-E4C2-9A06-A2FA8D9B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B3520-D6B4-129F-5CFE-13508289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32A4-D0FC-AFDE-3047-349DBBCC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1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27C9-9EEC-4B9A-CD22-5CE4101A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5E9D6-3EB6-85B4-212B-9F250148B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92D43-D1AC-92DD-F911-30236E6270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9834C-26EB-DE96-38BD-A602138C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C2A83-1B16-AC15-0E82-4E9446F6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1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ECAC0-03B3-F1E9-9F18-5D13279FD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576D9-97F8-BFC7-4508-165FD1227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BD344-54C4-7307-C715-84282F23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B4E37-60C1-396A-3510-505CDDE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C0C38-575E-BB3D-EF34-9E373CEA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69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167A-67B7-6B37-8C46-17F49E9D9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CC2077-8DB2-34CF-AE75-996A84AA1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0F191-5FCA-562A-B4DC-1DDCDE0A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A139-462E-49F0-B5A3-3E6295F5F4B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E4B0B-C077-287D-B136-636CB658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AECFC-B47C-AB55-D115-C111425C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45A0-E442-4F41-87CB-EFFFF3E7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38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D0D1-4F44-0BAB-AFC8-E18181E3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E063E-D467-48A6-56E4-5B3A87765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563B7-2D93-4050-BBC4-B082A9250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A139-462E-49F0-B5A3-3E6295F5F4B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0E900-155F-85F6-DEB1-DEAC0AC5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1478-CF3A-58F6-C6D8-BCD5BB51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45A0-E442-4F41-87CB-EFFFF3E7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83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6E67C-92F5-7F69-184F-2F364597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6A905-D98C-06B8-FAF7-42AEEE490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51EAF-D753-E0C6-A6EF-CA45F23D9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A139-462E-49F0-B5A3-3E6295F5F4B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FB1EB-B7CB-C688-4728-069B68B6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E1100-C1D2-7F86-86D5-29EB0A4C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45A0-E442-4F41-87CB-EFFFF3E7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26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54134-0882-F297-F184-44D667CF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DFB94-2D2A-4990-3670-1592CF0ED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70EB3-0FF1-B379-3549-335325080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39003-84EC-A559-EC72-1B56305A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A139-462E-49F0-B5A3-3E6295F5F4B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2D6EE-18D9-E060-11D6-D116ED92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09C5A-5696-A949-B9CC-8A7293D6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45A0-E442-4F41-87CB-EFFFF3E7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9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26C3-1A02-9211-F295-503E6AE4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65CFE-77BE-9853-99ED-C2429EADA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07154-B6F3-9004-586E-91353C805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5AB3ED-E5BA-5A37-CB4E-117ED495F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99B18-D35D-5533-BE95-6AF98AC2D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BCD286-D40B-3A2A-91FA-4EA78673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A139-462E-49F0-B5A3-3E6295F5F4B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437BDE-4CF2-05F4-BF33-66C5A7B8F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0A1872-A009-8B93-F3E5-C39C4F78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45A0-E442-4F41-87CB-EFFFF3E7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43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4C0B-7EED-E2DA-D3EF-23CCB81B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331ED4-66DF-909D-F473-03FE95F1E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A139-462E-49F0-B5A3-3E6295F5F4B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6A86B-A8DD-E8EE-1157-E860CF8C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5C10C-C0C3-2D77-8AE4-2C87F8AA6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45A0-E442-4F41-87CB-EFFFF3E7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08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ACFD3A-E1C9-4E7A-813F-30E77EBA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A139-462E-49F0-B5A3-3E6295F5F4B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4B6C9-F816-DCB7-88A5-80C80AB4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91A74-8A09-E193-A611-5AF0EB9C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45A0-E442-4F41-87CB-EFFFF3E7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81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86BF-C933-B9DE-9D78-E5093810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96E5C-BB32-C06C-491A-D0687735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A889B-5A0C-2112-A243-FD241A05A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D7820-CDAE-8FBE-2586-4D3162743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A139-462E-49F0-B5A3-3E6295F5F4B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D12A3-60D7-B81B-A2AB-4C2ADD464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A616B-CEAA-4DC1-8766-99212BF7D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45A0-E442-4F41-87CB-EFFFF3E7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7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7A67-167A-0B5F-8A86-F24F9967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80E83-7513-6563-5B09-0F0EB0C51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0B162-9FD0-33EC-276D-65C3561C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008E-86C4-B595-F1FD-2E4E90555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D769B-9058-BD3D-7CD7-E9A795EC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6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DDD2-6C9C-7D13-1521-95AB34B15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E94E05-DA27-131F-0995-5610C4040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F5D2C-9639-BA93-7DF6-186127563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8D32B-E693-CACD-4909-23F59E4C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A139-462E-49F0-B5A3-3E6295F5F4B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38EB0-D13D-1655-369E-BF7F0C2B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BD38D-4C41-53A0-05A7-E0E62421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45A0-E442-4F41-87CB-EFFFF3E7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79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2176-CC54-2696-1436-743A1D43F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AB575-5D15-0D0C-8DEE-AB5E00228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20915-7C08-0EFA-A3D4-0685C80F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A139-462E-49F0-B5A3-3E6295F5F4B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75813-0C18-902D-F148-F5016F06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726DA-935E-5D26-3B29-BA836DEA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45A0-E442-4F41-87CB-EFFFF3E7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62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8DD698-B4F2-DB85-2A19-1470A0862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AE68D5-B433-70E5-7D4B-1A5563AE1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A4196-1711-B060-3BA5-279BA3F15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A139-462E-49F0-B5A3-3E6295F5F4B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84B73-B5C3-C46A-7575-B2A3ECA3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23E97-0785-9728-F6E0-EF936E15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45A0-E442-4F41-87CB-EFFFF3E7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4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D0FB-0F26-CC2E-1F28-F35B526E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20977-724C-DEE7-3C19-43462F087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93574-48A2-C99B-271C-092A86A92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DAEEE-5A06-FD3D-5E7B-3DD1F8B78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8508B-9990-8FD1-72EC-92028678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0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19F31-01D9-9288-98C4-4D619AFF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94551-7078-4F8B-599F-159C01CC8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FB68E-A693-89D7-1560-8059C43B9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A115F-D86B-C4A3-2F9A-03A6855A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920C1-9859-C329-66BC-8E70FCEF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36A98-F8C3-E36E-824F-964D5CEC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3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5E4A-DA58-4005-C92F-A67463D5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A7FF7-8F2C-FF02-18B6-B010E5587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EC541-0430-B22E-8B32-3F3E0D1EB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98AF3-5635-8704-4C7D-960ECB6C6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D6011-62B0-FF8F-6C5E-692D823AE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CE8D5-4324-AB15-6A5B-5E49B3F0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6F790-4277-54BB-CE30-F53CEB8C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02250-6160-94B8-4298-71C80EDA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24E39-B38A-0E21-C56D-2353490A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0DB19-E246-C03E-4B4C-5FE2A3A7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A69BE-4D70-2702-4A9D-C11B54AD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D1255-0239-03A9-8A4C-B6DC60E2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EADAAB-EA18-6E5F-D09B-FB275C07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19D9B-072E-60A8-129C-A428F0B7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F5465-DC38-8108-02E7-68344FC0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6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6C742-3B5A-5293-D1BD-DA475DA6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DC411-4022-F521-C3E7-C446B9876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69A64-41B8-6284-3641-5E1F109A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6D04C-3F10-E998-42F1-F893B075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2EB06-5B7B-9304-D681-5C5FF51A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EB8A4-2A47-56B4-2E7E-ECB91DC1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E44A-C359-BA5F-F2AA-894A5F13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A5139-2160-E340-6BBD-B2246673A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DF2A3-F9A2-8E8D-D0F8-B8B687CC7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F5669-7A3B-2324-5F7E-7FB8CB7D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9D436-2EC7-66A1-57C7-A6ED5BAD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50615-963F-4993-F585-1427465F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39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9C7F4-4791-F695-10C7-1BC7A927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E891B-9E40-8080-B8D4-58D457686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B8759-BC41-C740-8687-DE579A14C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4A139-462E-49F0-B5A3-3E6295F5F4B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41CA9-F6D5-5469-0728-E4AE4BC5B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4DACA-56F6-11C9-CA20-954409BD0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345A0-E442-4F41-87CB-EFFFF3E7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5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9.wdp"/><Relationship Id="rId1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36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5" Type="http://schemas.openxmlformats.org/officeDocument/2006/relationships/image" Target="../media/image14.png"/><Relationship Id="rId10" Type="http://schemas.microsoft.com/office/2007/relationships/hdphoto" Target="../media/hdphoto6.wdp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openxmlformats.org/officeDocument/2006/relationships/image" Target="../media/image40.png"/><Relationship Id="rId17" Type="http://schemas.microsoft.com/office/2007/relationships/hdphoto" Target="../media/hdphoto1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9.gif"/><Relationship Id="rId5" Type="http://schemas.openxmlformats.org/officeDocument/2006/relationships/image" Target="../media/image3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microsoft.com/office/2007/relationships/hdphoto" Target="../media/hdphoto2.wdp"/><Relationship Id="rId9" Type="http://schemas.openxmlformats.org/officeDocument/2006/relationships/image" Target="../media/image37.png"/><Relationship Id="rId1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9.wdp"/><Relationship Id="rId1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36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5" Type="http://schemas.openxmlformats.org/officeDocument/2006/relationships/image" Target="../media/image14.png"/><Relationship Id="rId10" Type="http://schemas.microsoft.com/office/2007/relationships/hdphoto" Target="../media/hdphoto6.wdp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13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3.wdp"/><Relationship Id="rId5" Type="http://schemas.microsoft.com/office/2007/relationships/hdphoto" Target="../media/hdphoto2.wdp"/><Relationship Id="rId15" Type="http://schemas.openxmlformats.org/officeDocument/2006/relationships/image" Target="../media/image6.png"/><Relationship Id="rId10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openxmlformats.org/officeDocument/2006/relationships/image" Target="../media/image46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17" Type="http://schemas.microsoft.com/office/2007/relationships/hdphoto" Target="../media/hdphoto7.wdp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5" Type="http://schemas.openxmlformats.org/officeDocument/2006/relationships/image" Target="../media/image16.png"/><Relationship Id="rId10" Type="http://schemas.microsoft.com/office/2007/relationships/hdphoto" Target="../media/hdphoto6.wdp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openxmlformats.org/officeDocument/2006/relationships/image" Target="../media/image4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sv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svg"/><Relationship Id="rId10" Type="http://schemas.openxmlformats.org/officeDocument/2006/relationships/image" Target="../media/image33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EF0D9C7-77D5-D06C-065E-2C65F1E5AFCF}"/>
              </a:ext>
            </a:extLst>
          </p:cNvPr>
          <p:cNvGrpSpPr/>
          <p:nvPr/>
        </p:nvGrpSpPr>
        <p:grpSpPr>
          <a:xfrm>
            <a:off x="930745" y="656839"/>
            <a:ext cx="10454980" cy="5584571"/>
            <a:chOff x="930745" y="656839"/>
            <a:chExt cx="10454980" cy="5584571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7EC9132-19C7-4FB3-9422-01017C6AAAB0}"/>
                </a:ext>
              </a:extLst>
            </p:cNvPr>
            <p:cNvSpPr/>
            <p:nvPr/>
          </p:nvSpPr>
          <p:spPr>
            <a:xfrm>
              <a:off x="930745" y="656839"/>
              <a:ext cx="10454980" cy="55845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C32F2-F48F-CD3E-27D1-9AE38A0C17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2852" y="1544775"/>
            <a:ext cx="3145809" cy="707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F9F15-AD8F-BEAC-FACD-305D6CF7CD48}"/>
              </a:ext>
            </a:extLst>
          </p:cNvPr>
          <p:cNvGrpSpPr/>
          <p:nvPr/>
        </p:nvGrpSpPr>
        <p:grpSpPr>
          <a:xfrm rot="20161736">
            <a:off x="455741" y="749398"/>
            <a:ext cx="2029709" cy="1400594"/>
            <a:chOff x="198540" y="425669"/>
            <a:chExt cx="4835236" cy="613415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903F515-B340-E0CC-7262-FF3F8BE0D752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0DBB3A08-318F-9A18-89B0-34976EFB2AA1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F5A17B1-9E3A-0D5F-84FE-665C91638F03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E49ABC18-A7E1-4DB0-DA88-D72E5EA0F8FE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C9F5BCD4-8E22-6048-CB48-8AE694D7BF35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7C6E59A-1E16-EB47-B4FD-194127B19FE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1886DD-8669-E813-3E1A-CE3BF6D70506}"/>
                </a:ext>
              </a:extLst>
            </p:cNvPr>
            <p:cNvSpPr txBox="1"/>
            <p:nvPr/>
          </p:nvSpPr>
          <p:spPr>
            <a:xfrm>
              <a:off x="198540" y="1445487"/>
              <a:ext cx="4380162" cy="417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Viết</a:t>
              </a:r>
              <a:endParaRPr kumimoji="0" lang="vi-VN" sz="56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779CB25-5668-8B57-62C0-2066AB1587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7617" y="2574027"/>
            <a:ext cx="9016765" cy="1749704"/>
          </a:xfrm>
          <a:prstGeom prst="rect">
            <a:avLst/>
          </a:prstGeom>
        </p:spPr>
      </p:pic>
      <p:pic>
        <p:nvPicPr>
          <p:cNvPr id="33" name="Picture 2" descr="Kids as little journalists holding a microphone n Vector Image">
            <a:extLst>
              <a:ext uri="{FF2B5EF4-FFF2-40B4-BE49-F238E27FC236}">
                <a16:creationId xmlns:a16="http://schemas.microsoft.com/office/drawing/2014/main" id="{93CAF287-958D-E63A-FF10-AD4066DEB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954157" y="4131787"/>
            <a:ext cx="5737244" cy="26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6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b.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Tổ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chức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thảo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luận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nhóm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164332" cy="5387008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AAB343-AFAA-70C3-5409-3A932267B26F}"/>
              </a:ext>
            </a:extLst>
          </p:cNvPr>
          <p:cNvSpPr/>
          <p:nvPr/>
        </p:nvSpPr>
        <p:spPr>
          <a:xfrm>
            <a:off x="914400" y="2067339"/>
            <a:ext cx="2395330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</a:rPr>
              <a:t>Nêu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Từng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thành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viên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nêu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7AF6422-332E-6FD1-D6D0-55F0E0C7865C}"/>
              </a:ext>
            </a:extLst>
          </p:cNvPr>
          <p:cNvSpPr/>
          <p:nvPr/>
        </p:nvSpPr>
        <p:spPr>
          <a:xfrm>
            <a:off x="3369365" y="2902226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BC89D-236A-D329-EC24-8C67C0ACDB56}"/>
              </a:ext>
            </a:extLst>
          </p:cNvPr>
          <p:cNvSpPr/>
          <p:nvPr/>
        </p:nvSpPr>
        <p:spPr>
          <a:xfrm>
            <a:off x="4075042" y="2176669"/>
            <a:ext cx="3120887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</a:rPr>
              <a:t>Trao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đổi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thảo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luận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nhóm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đổi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thảo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luận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về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EC3C69D-3E36-25CF-5420-4323D5367497}"/>
              </a:ext>
            </a:extLst>
          </p:cNvPr>
          <p:cNvSpPr/>
          <p:nvPr/>
        </p:nvSpPr>
        <p:spPr>
          <a:xfrm>
            <a:off x="7205869" y="2922104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852B3D-688E-1D83-D4F3-929CA62BBDED}"/>
              </a:ext>
            </a:extLst>
          </p:cNvPr>
          <p:cNvSpPr/>
          <p:nvPr/>
        </p:nvSpPr>
        <p:spPr>
          <a:xfrm>
            <a:off x="7911546" y="2196547"/>
            <a:ext cx="3617845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</a:rPr>
              <a:t>Tổng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hợp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nhiệm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vụ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Chủ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tọa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tổng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hợp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phân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công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80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89C069-FFD9-4935-BA7D-20EEF2745E17}"/>
              </a:ext>
            </a:extLst>
          </p:cNvPr>
          <p:cNvGrpSpPr/>
          <p:nvPr/>
        </p:nvGrpSpPr>
        <p:grpSpPr>
          <a:xfrm>
            <a:off x="112716" y="547476"/>
            <a:ext cx="2799449" cy="4660628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B32EEF-1CBC-4CDE-AB0A-F4D9E6ADA48E}"/>
                </a:ext>
              </a:extLst>
            </p:cNvPr>
            <p:cNvSpPr txBox="1"/>
            <p:nvPr/>
          </p:nvSpPr>
          <p:spPr>
            <a:xfrm>
              <a:off x="478800" y="1565160"/>
              <a:ext cx="431292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đã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ghi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chép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lập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dàn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endPara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23">
            <a:extLst>
              <a:ext uri="{FF2B5EF4-FFF2-40B4-BE49-F238E27FC236}">
                <a16:creationId xmlns:a16="http://schemas.microsoft.com/office/drawing/2014/main" id="{D5BE344E-1F8E-FAEE-B929-E708DAEAD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4643"/>
              </p:ext>
            </p:extLst>
          </p:nvPr>
        </p:nvGraphicFramePr>
        <p:xfrm>
          <a:off x="3751470" y="1017839"/>
          <a:ext cx="8128000" cy="378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16833271"/>
                    </a:ext>
                  </a:extLst>
                </a:gridCol>
              </a:tblGrid>
              <a:tr h="174462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NHAN ĐỀ BÁO CÁO</a:t>
                      </a:r>
                    </a:p>
                    <a:p>
                      <a:pPr algn="l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nhận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báo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cáo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835833"/>
                  </a:ext>
                </a:extLst>
              </a:tr>
              <a:tr h="1123737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+mn-lt"/>
                        </a:rPr>
                        <a:t>Thời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gian</a:t>
                      </a:r>
                      <a:r>
                        <a:rPr lang="en-US" sz="2400" dirty="0">
                          <a:latin typeface="+mn-lt"/>
                        </a:rPr>
                        <a:t>, </a:t>
                      </a:r>
                      <a:r>
                        <a:rPr lang="en-US" sz="2400" dirty="0" err="1">
                          <a:latin typeface="+mn-lt"/>
                        </a:rPr>
                        <a:t>địa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điểm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       - </a:t>
                      </a:r>
                      <a:r>
                        <a:rPr lang="en-US" sz="2400" dirty="0" err="1">
                          <a:latin typeface="+mn-lt"/>
                        </a:rPr>
                        <a:t>Người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tham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gia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+mn-lt"/>
                        </a:rPr>
                        <a:t>Chủ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đề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                               - </a:t>
                      </a:r>
                      <a:r>
                        <a:rPr lang="en-US" sz="2400" dirty="0" err="1">
                          <a:latin typeface="+mn-lt"/>
                        </a:rPr>
                        <a:t>Kết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quả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55556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biết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báo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cáo</a:t>
                      </a:r>
                      <a:r>
                        <a:rPr lang="en-US" sz="3200" dirty="0"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943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2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1ECF745-5984-4BB8-B152-4BE15820F47B}"/>
              </a:ext>
            </a:extLst>
          </p:cNvPr>
          <p:cNvGrpSpPr/>
          <p:nvPr/>
        </p:nvGrpSpPr>
        <p:grpSpPr>
          <a:xfrm>
            <a:off x="4795979" y="813742"/>
            <a:ext cx="6500639" cy="5429896"/>
            <a:chOff x="4795979" y="813742"/>
            <a:chExt cx="6500639" cy="542989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86EEFB3-AB23-46B0-AD1B-2275BFC0C3CF}"/>
                </a:ext>
              </a:extLst>
            </p:cNvPr>
            <p:cNvSpPr/>
            <p:nvPr/>
          </p:nvSpPr>
          <p:spPr>
            <a:xfrm>
              <a:off x="4795979" y="1013123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solidFill>
              <a:srgbClr val="B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13">
              <a:extLst>
                <a:ext uri="{FF2B5EF4-FFF2-40B4-BE49-F238E27FC236}">
                  <a16:creationId xmlns:a16="http://schemas.microsoft.com/office/drawing/2014/main" id="{F154D2E0-194F-43FF-B26F-102C846C8EFB}"/>
                </a:ext>
              </a:extLst>
            </p:cNvPr>
            <p:cNvSpPr/>
            <p:nvPr/>
          </p:nvSpPr>
          <p:spPr>
            <a:xfrm>
              <a:off x="5129622" y="813742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4C05F1-EA02-4F1B-90DF-94C584AFF00D}"/>
              </a:ext>
            </a:extLst>
          </p:cNvPr>
          <p:cNvSpPr txBox="1"/>
          <p:nvPr/>
        </p:nvSpPr>
        <p:spPr>
          <a:xfrm>
            <a:off x="5029201" y="2506345"/>
            <a:ext cx="5705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3.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Góp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và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chỉnh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sửa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dàn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</a:t>
            </a: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7" y="195891"/>
            <a:ext cx="2036400" cy="20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ticker Transparent Cute Png Download - Rainbow Cartoon Png Clipart - Full  Size Clipart (#2132105) - PinClipart">
            <a:extLst>
              <a:ext uri="{FF2B5EF4-FFF2-40B4-BE49-F238E27FC236}">
                <a16:creationId xmlns:a16="http://schemas.microsoft.com/office/drawing/2014/main" id="{4D732E72-9A54-41E0-B9A5-1005CE75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110" y="-163057"/>
            <a:ext cx="5226284" cy="29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INE Creators' Stickers - Wen small meow 5 Example with GIF Animation">
            <a:extLst>
              <a:ext uri="{FF2B5EF4-FFF2-40B4-BE49-F238E27FC236}">
                <a16:creationId xmlns:a16="http://schemas.microsoft.com/office/drawing/2014/main" id="{006E1EFF-3380-47DE-A123-E5C701CC54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08" y="4647901"/>
            <a:ext cx="2771514" cy="259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C8A194E0-DCBC-4F7F-A4BC-EE67FAE5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58" y="1850607"/>
            <a:ext cx="3821727" cy="51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id="{64946E82-FE84-4717-908A-16C85B60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81" y="1010289"/>
            <a:ext cx="1150628" cy="115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id="{FADD3A91-1B47-4827-8925-180FB490F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948" y="2893441"/>
            <a:ext cx="888819" cy="8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hủ đề các đồ dùng học tập">
            <a:extLst>
              <a:ext uri="{FF2B5EF4-FFF2-40B4-BE49-F238E27FC236}">
                <a16:creationId xmlns:a16="http://schemas.microsoft.com/office/drawing/2014/main" id="{6A4B2F52-8746-476A-921D-05A948797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35" y="453722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우정 사진, 이미지, 일러스트, 캘리그라피 - 크라우드픽">
            <a:extLst>
              <a:ext uri="{FF2B5EF4-FFF2-40B4-BE49-F238E27FC236}">
                <a16:creationId xmlns:a16="http://schemas.microsoft.com/office/drawing/2014/main" id="{D54AFAE4-595F-3CCD-EE0E-C1F9C43E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08" y="2649546"/>
            <a:ext cx="7473693" cy="3657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D36113-EABB-50C2-589C-4D8432D31A5C}"/>
              </a:ext>
            </a:extLst>
          </p:cNvPr>
          <p:cNvSpPr txBox="1"/>
          <p:nvPr/>
        </p:nvSpPr>
        <p:spPr>
          <a:xfrm>
            <a:off x="1192695" y="637638"/>
            <a:ext cx="10038522" cy="851297"/>
          </a:xfrm>
          <a:custGeom>
            <a:avLst/>
            <a:gdLst>
              <a:gd name="connsiteX0" fmla="*/ 0 w 10038522"/>
              <a:gd name="connsiteY0" fmla="*/ 141886 h 851297"/>
              <a:gd name="connsiteX1" fmla="*/ 141886 w 10038522"/>
              <a:gd name="connsiteY1" fmla="*/ 0 h 851297"/>
              <a:gd name="connsiteX2" fmla="*/ 520600 w 10038522"/>
              <a:gd name="connsiteY2" fmla="*/ 0 h 851297"/>
              <a:gd name="connsiteX3" fmla="*/ 1094409 w 10038522"/>
              <a:gd name="connsiteY3" fmla="*/ 0 h 851297"/>
              <a:gd name="connsiteX4" fmla="*/ 1765765 w 10038522"/>
              <a:gd name="connsiteY4" fmla="*/ 0 h 851297"/>
              <a:gd name="connsiteX5" fmla="*/ 2242026 w 10038522"/>
              <a:gd name="connsiteY5" fmla="*/ 0 h 851297"/>
              <a:gd name="connsiteX6" fmla="*/ 2523193 w 10038522"/>
              <a:gd name="connsiteY6" fmla="*/ 0 h 851297"/>
              <a:gd name="connsiteX7" fmla="*/ 3097001 w 10038522"/>
              <a:gd name="connsiteY7" fmla="*/ 0 h 851297"/>
              <a:gd name="connsiteX8" fmla="*/ 3475715 w 10038522"/>
              <a:gd name="connsiteY8" fmla="*/ 0 h 851297"/>
              <a:gd name="connsiteX9" fmla="*/ 4244619 w 10038522"/>
              <a:gd name="connsiteY9" fmla="*/ 0 h 851297"/>
              <a:gd name="connsiteX10" fmla="*/ 4623333 w 10038522"/>
              <a:gd name="connsiteY10" fmla="*/ 0 h 851297"/>
              <a:gd name="connsiteX11" fmla="*/ 5197142 w 10038522"/>
              <a:gd name="connsiteY11" fmla="*/ 0 h 851297"/>
              <a:gd name="connsiteX12" fmla="*/ 5673403 w 10038522"/>
              <a:gd name="connsiteY12" fmla="*/ 0 h 851297"/>
              <a:gd name="connsiteX13" fmla="*/ 6149664 w 10038522"/>
              <a:gd name="connsiteY13" fmla="*/ 0 h 851297"/>
              <a:gd name="connsiteX14" fmla="*/ 6625926 w 10038522"/>
              <a:gd name="connsiteY14" fmla="*/ 0 h 851297"/>
              <a:gd name="connsiteX15" fmla="*/ 7004640 w 10038522"/>
              <a:gd name="connsiteY15" fmla="*/ 0 h 851297"/>
              <a:gd name="connsiteX16" fmla="*/ 7578448 w 10038522"/>
              <a:gd name="connsiteY16" fmla="*/ 0 h 851297"/>
              <a:gd name="connsiteX17" fmla="*/ 8152257 w 10038522"/>
              <a:gd name="connsiteY17" fmla="*/ 0 h 851297"/>
              <a:gd name="connsiteX18" fmla="*/ 8823614 w 10038522"/>
              <a:gd name="connsiteY18" fmla="*/ 0 h 851297"/>
              <a:gd name="connsiteX19" fmla="*/ 9202327 w 10038522"/>
              <a:gd name="connsiteY19" fmla="*/ 0 h 851297"/>
              <a:gd name="connsiteX20" fmla="*/ 9896636 w 10038522"/>
              <a:gd name="connsiteY20" fmla="*/ 0 h 851297"/>
              <a:gd name="connsiteX21" fmla="*/ 10038522 w 10038522"/>
              <a:gd name="connsiteY21" fmla="*/ 141886 h 851297"/>
              <a:gd name="connsiteX22" fmla="*/ 10038522 w 10038522"/>
              <a:gd name="connsiteY22" fmla="*/ 709411 h 851297"/>
              <a:gd name="connsiteX23" fmla="*/ 9896636 w 10038522"/>
              <a:gd name="connsiteY23" fmla="*/ 851297 h 851297"/>
              <a:gd name="connsiteX24" fmla="*/ 9225280 w 10038522"/>
              <a:gd name="connsiteY24" fmla="*/ 851297 h 851297"/>
              <a:gd name="connsiteX25" fmla="*/ 8456376 w 10038522"/>
              <a:gd name="connsiteY25" fmla="*/ 851297 h 851297"/>
              <a:gd name="connsiteX26" fmla="*/ 7785020 w 10038522"/>
              <a:gd name="connsiteY26" fmla="*/ 851297 h 851297"/>
              <a:gd name="connsiteX27" fmla="*/ 7211211 w 10038522"/>
              <a:gd name="connsiteY27" fmla="*/ 851297 h 851297"/>
              <a:gd name="connsiteX28" fmla="*/ 6832497 w 10038522"/>
              <a:gd name="connsiteY28" fmla="*/ 851297 h 851297"/>
              <a:gd name="connsiteX29" fmla="*/ 6551331 w 10038522"/>
              <a:gd name="connsiteY29" fmla="*/ 851297 h 851297"/>
              <a:gd name="connsiteX30" fmla="*/ 5879974 w 10038522"/>
              <a:gd name="connsiteY30" fmla="*/ 851297 h 851297"/>
              <a:gd name="connsiteX31" fmla="*/ 5598808 w 10038522"/>
              <a:gd name="connsiteY31" fmla="*/ 851297 h 851297"/>
              <a:gd name="connsiteX32" fmla="*/ 5024999 w 10038522"/>
              <a:gd name="connsiteY32" fmla="*/ 851297 h 851297"/>
              <a:gd name="connsiteX33" fmla="*/ 4451190 w 10038522"/>
              <a:gd name="connsiteY33" fmla="*/ 851297 h 851297"/>
              <a:gd name="connsiteX34" fmla="*/ 3877381 w 10038522"/>
              <a:gd name="connsiteY34" fmla="*/ 851297 h 851297"/>
              <a:gd name="connsiteX35" fmla="*/ 3303573 w 10038522"/>
              <a:gd name="connsiteY35" fmla="*/ 851297 h 851297"/>
              <a:gd name="connsiteX36" fmla="*/ 2827311 w 10038522"/>
              <a:gd name="connsiteY36" fmla="*/ 851297 h 851297"/>
              <a:gd name="connsiteX37" fmla="*/ 2351050 w 10038522"/>
              <a:gd name="connsiteY37" fmla="*/ 851297 h 851297"/>
              <a:gd name="connsiteX38" fmla="*/ 1874789 w 10038522"/>
              <a:gd name="connsiteY38" fmla="*/ 851297 h 851297"/>
              <a:gd name="connsiteX39" fmla="*/ 1496075 w 10038522"/>
              <a:gd name="connsiteY39" fmla="*/ 851297 h 851297"/>
              <a:gd name="connsiteX40" fmla="*/ 922266 w 10038522"/>
              <a:gd name="connsiteY40" fmla="*/ 851297 h 851297"/>
              <a:gd name="connsiteX41" fmla="*/ 141886 w 10038522"/>
              <a:gd name="connsiteY41" fmla="*/ 851297 h 851297"/>
              <a:gd name="connsiteX42" fmla="*/ 0 w 10038522"/>
              <a:gd name="connsiteY42" fmla="*/ 709411 h 851297"/>
              <a:gd name="connsiteX43" fmla="*/ 0 w 10038522"/>
              <a:gd name="connsiteY43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038522" h="851297" fill="none" extrusionOk="0">
                <a:moveTo>
                  <a:pt x="0" y="141886"/>
                </a:moveTo>
                <a:cubicBezTo>
                  <a:pt x="-3409" y="57697"/>
                  <a:pt x="66200" y="6996"/>
                  <a:pt x="141886" y="0"/>
                </a:cubicBezTo>
                <a:cubicBezTo>
                  <a:pt x="308181" y="-35230"/>
                  <a:pt x="367705" y="13870"/>
                  <a:pt x="520600" y="0"/>
                </a:cubicBezTo>
                <a:cubicBezTo>
                  <a:pt x="673495" y="-13870"/>
                  <a:pt x="953422" y="30752"/>
                  <a:pt x="1094409" y="0"/>
                </a:cubicBezTo>
                <a:cubicBezTo>
                  <a:pt x="1235396" y="-30752"/>
                  <a:pt x="1438686" y="18626"/>
                  <a:pt x="1765765" y="0"/>
                </a:cubicBezTo>
                <a:cubicBezTo>
                  <a:pt x="2092844" y="-18626"/>
                  <a:pt x="2017926" y="45191"/>
                  <a:pt x="2242026" y="0"/>
                </a:cubicBezTo>
                <a:cubicBezTo>
                  <a:pt x="2466126" y="-45191"/>
                  <a:pt x="2402179" y="22655"/>
                  <a:pt x="2523193" y="0"/>
                </a:cubicBezTo>
                <a:cubicBezTo>
                  <a:pt x="2644207" y="-22655"/>
                  <a:pt x="2896617" y="65504"/>
                  <a:pt x="3097001" y="0"/>
                </a:cubicBezTo>
                <a:cubicBezTo>
                  <a:pt x="3297385" y="-65504"/>
                  <a:pt x="3370250" y="34088"/>
                  <a:pt x="3475715" y="0"/>
                </a:cubicBezTo>
                <a:cubicBezTo>
                  <a:pt x="3581180" y="-34088"/>
                  <a:pt x="3997601" y="11937"/>
                  <a:pt x="4244619" y="0"/>
                </a:cubicBezTo>
                <a:cubicBezTo>
                  <a:pt x="4491637" y="-11937"/>
                  <a:pt x="4447919" y="36292"/>
                  <a:pt x="4623333" y="0"/>
                </a:cubicBezTo>
                <a:cubicBezTo>
                  <a:pt x="4798747" y="-36292"/>
                  <a:pt x="5052588" y="15038"/>
                  <a:pt x="5197142" y="0"/>
                </a:cubicBezTo>
                <a:cubicBezTo>
                  <a:pt x="5341696" y="-15038"/>
                  <a:pt x="5474667" y="16510"/>
                  <a:pt x="5673403" y="0"/>
                </a:cubicBezTo>
                <a:cubicBezTo>
                  <a:pt x="5872139" y="-16510"/>
                  <a:pt x="6037077" y="31095"/>
                  <a:pt x="6149664" y="0"/>
                </a:cubicBezTo>
                <a:cubicBezTo>
                  <a:pt x="6262251" y="-31095"/>
                  <a:pt x="6501247" y="4412"/>
                  <a:pt x="6625926" y="0"/>
                </a:cubicBezTo>
                <a:cubicBezTo>
                  <a:pt x="6750605" y="-4412"/>
                  <a:pt x="6892958" y="37628"/>
                  <a:pt x="7004640" y="0"/>
                </a:cubicBezTo>
                <a:cubicBezTo>
                  <a:pt x="7116322" y="-37628"/>
                  <a:pt x="7445822" y="36065"/>
                  <a:pt x="7578448" y="0"/>
                </a:cubicBezTo>
                <a:cubicBezTo>
                  <a:pt x="7711074" y="-36065"/>
                  <a:pt x="8036918" y="8905"/>
                  <a:pt x="8152257" y="0"/>
                </a:cubicBezTo>
                <a:cubicBezTo>
                  <a:pt x="8267596" y="-8905"/>
                  <a:pt x="8633790" y="68099"/>
                  <a:pt x="8823614" y="0"/>
                </a:cubicBezTo>
                <a:cubicBezTo>
                  <a:pt x="9013438" y="-68099"/>
                  <a:pt x="9055861" y="18522"/>
                  <a:pt x="9202327" y="0"/>
                </a:cubicBezTo>
                <a:cubicBezTo>
                  <a:pt x="9348793" y="-18522"/>
                  <a:pt x="9598922" y="72240"/>
                  <a:pt x="9896636" y="0"/>
                </a:cubicBezTo>
                <a:cubicBezTo>
                  <a:pt x="9975610" y="4832"/>
                  <a:pt x="10046192" y="61971"/>
                  <a:pt x="10038522" y="141886"/>
                </a:cubicBezTo>
                <a:cubicBezTo>
                  <a:pt x="10065939" y="259186"/>
                  <a:pt x="10030789" y="509885"/>
                  <a:pt x="10038522" y="709411"/>
                </a:cubicBezTo>
                <a:cubicBezTo>
                  <a:pt x="10022999" y="779689"/>
                  <a:pt x="9987296" y="850676"/>
                  <a:pt x="9896636" y="851297"/>
                </a:cubicBezTo>
                <a:cubicBezTo>
                  <a:pt x="9638647" y="889693"/>
                  <a:pt x="9469698" y="818109"/>
                  <a:pt x="9225280" y="851297"/>
                </a:cubicBezTo>
                <a:cubicBezTo>
                  <a:pt x="8980862" y="884485"/>
                  <a:pt x="8759025" y="841108"/>
                  <a:pt x="8456376" y="851297"/>
                </a:cubicBezTo>
                <a:cubicBezTo>
                  <a:pt x="8153727" y="861486"/>
                  <a:pt x="7953439" y="801723"/>
                  <a:pt x="7785020" y="851297"/>
                </a:cubicBezTo>
                <a:cubicBezTo>
                  <a:pt x="7616601" y="900871"/>
                  <a:pt x="7383934" y="796132"/>
                  <a:pt x="7211211" y="851297"/>
                </a:cubicBezTo>
                <a:cubicBezTo>
                  <a:pt x="7038488" y="906462"/>
                  <a:pt x="6959574" y="830938"/>
                  <a:pt x="6832497" y="851297"/>
                </a:cubicBezTo>
                <a:cubicBezTo>
                  <a:pt x="6705420" y="871656"/>
                  <a:pt x="6657948" y="830334"/>
                  <a:pt x="6551331" y="851297"/>
                </a:cubicBezTo>
                <a:cubicBezTo>
                  <a:pt x="6444714" y="872260"/>
                  <a:pt x="6187741" y="825539"/>
                  <a:pt x="5879974" y="851297"/>
                </a:cubicBezTo>
                <a:cubicBezTo>
                  <a:pt x="5572207" y="877055"/>
                  <a:pt x="5709005" y="818415"/>
                  <a:pt x="5598808" y="851297"/>
                </a:cubicBezTo>
                <a:cubicBezTo>
                  <a:pt x="5488611" y="884179"/>
                  <a:pt x="5223545" y="817929"/>
                  <a:pt x="5024999" y="851297"/>
                </a:cubicBezTo>
                <a:cubicBezTo>
                  <a:pt x="4826453" y="884665"/>
                  <a:pt x="4667667" y="834108"/>
                  <a:pt x="4451190" y="851297"/>
                </a:cubicBezTo>
                <a:cubicBezTo>
                  <a:pt x="4234713" y="868486"/>
                  <a:pt x="4021877" y="823985"/>
                  <a:pt x="3877381" y="851297"/>
                </a:cubicBezTo>
                <a:cubicBezTo>
                  <a:pt x="3732885" y="878609"/>
                  <a:pt x="3518940" y="821478"/>
                  <a:pt x="3303573" y="851297"/>
                </a:cubicBezTo>
                <a:cubicBezTo>
                  <a:pt x="3088206" y="881116"/>
                  <a:pt x="2988873" y="827147"/>
                  <a:pt x="2827311" y="851297"/>
                </a:cubicBezTo>
                <a:cubicBezTo>
                  <a:pt x="2665749" y="875447"/>
                  <a:pt x="2507751" y="813466"/>
                  <a:pt x="2351050" y="851297"/>
                </a:cubicBezTo>
                <a:cubicBezTo>
                  <a:pt x="2194349" y="889128"/>
                  <a:pt x="2048155" y="810049"/>
                  <a:pt x="1874789" y="851297"/>
                </a:cubicBezTo>
                <a:cubicBezTo>
                  <a:pt x="1701423" y="892545"/>
                  <a:pt x="1625637" y="817475"/>
                  <a:pt x="1496075" y="851297"/>
                </a:cubicBezTo>
                <a:cubicBezTo>
                  <a:pt x="1366513" y="885119"/>
                  <a:pt x="1104125" y="810610"/>
                  <a:pt x="922266" y="851297"/>
                </a:cubicBezTo>
                <a:cubicBezTo>
                  <a:pt x="740407" y="891984"/>
                  <a:pt x="531650" y="772961"/>
                  <a:pt x="141886" y="851297"/>
                </a:cubicBezTo>
                <a:cubicBezTo>
                  <a:pt x="46446" y="838094"/>
                  <a:pt x="-4694" y="800664"/>
                  <a:pt x="0" y="709411"/>
                </a:cubicBezTo>
                <a:cubicBezTo>
                  <a:pt x="-532" y="444423"/>
                  <a:pt x="15773" y="386932"/>
                  <a:pt x="0" y="141886"/>
                </a:cubicBezTo>
                <a:close/>
              </a:path>
              <a:path w="10038522" h="851297" stroke="0" extrusionOk="0">
                <a:moveTo>
                  <a:pt x="0" y="141886"/>
                </a:moveTo>
                <a:cubicBezTo>
                  <a:pt x="-6235" y="77834"/>
                  <a:pt x="63782" y="-3519"/>
                  <a:pt x="141886" y="0"/>
                </a:cubicBezTo>
                <a:cubicBezTo>
                  <a:pt x="362320" y="-25302"/>
                  <a:pt x="596235" y="55792"/>
                  <a:pt x="813242" y="0"/>
                </a:cubicBezTo>
                <a:cubicBezTo>
                  <a:pt x="1030249" y="-55792"/>
                  <a:pt x="1246686" y="59243"/>
                  <a:pt x="1582146" y="0"/>
                </a:cubicBezTo>
                <a:cubicBezTo>
                  <a:pt x="1917606" y="-59243"/>
                  <a:pt x="2141466" y="82234"/>
                  <a:pt x="2351050" y="0"/>
                </a:cubicBezTo>
                <a:cubicBezTo>
                  <a:pt x="2560634" y="-82234"/>
                  <a:pt x="2659546" y="42767"/>
                  <a:pt x="2827311" y="0"/>
                </a:cubicBezTo>
                <a:cubicBezTo>
                  <a:pt x="2995076" y="-42767"/>
                  <a:pt x="3396699" y="81804"/>
                  <a:pt x="3596215" y="0"/>
                </a:cubicBezTo>
                <a:cubicBezTo>
                  <a:pt x="3795731" y="-81804"/>
                  <a:pt x="3987883" y="36258"/>
                  <a:pt x="4365119" y="0"/>
                </a:cubicBezTo>
                <a:cubicBezTo>
                  <a:pt x="4742355" y="-36258"/>
                  <a:pt x="4641242" y="10844"/>
                  <a:pt x="4841380" y="0"/>
                </a:cubicBezTo>
                <a:cubicBezTo>
                  <a:pt x="5041518" y="-10844"/>
                  <a:pt x="5125230" y="9326"/>
                  <a:pt x="5317642" y="0"/>
                </a:cubicBezTo>
                <a:cubicBezTo>
                  <a:pt x="5510054" y="-9326"/>
                  <a:pt x="5666695" y="45595"/>
                  <a:pt x="5891450" y="0"/>
                </a:cubicBezTo>
                <a:cubicBezTo>
                  <a:pt x="6116205" y="-45595"/>
                  <a:pt x="6084084" y="4675"/>
                  <a:pt x="6172617" y="0"/>
                </a:cubicBezTo>
                <a:cubicBezTo>
                  <a:pt x="6261150" y="-4675"/>
                  <a:pt x="6480116" y="50005"/>
                  <a:pt x="6746426" y="0"/>
                </a:cubicBezTo>
                <a:cubicBezTo>
                  <a:pt x="7012736" y="-50005"/>
                  <a:pt x="7043730" y="37494"/>
                  <a:pt x="7320234" y="0"/>
                </a:cubicBezTo>
                <a:cubicBezTo>
                  <a:pt x="7596738" y="-37494"/>
                  <a:pt x="7842027" y="91457"/>
                  <a:pt x="8089138" y="0"/>
                </a:cubicBezTo>
                <a:cubicBezTo>
                  <a:pt x="8336249" y="-91457"/>
                  <a:pt x="8499776" y="17467"/>
                  <a:pt x="8858042" y="0"/>
                </a:cubicBezTo>
                <a:cubicBezTo>
                  <a:pt x="9216308" y="-17467"/>
                  <a:pt x="9388809" y="54070"/>
                  <a:pt x="9896636" y="0"/>
                </a:cubicBezTo>
                <a:cubicBezTo>
                  <a:pt x="9984310" y="-8506"/>
                  <a:pt x="10028585" y="76976"/>
                  <a:pt x="10038522" y="141886"/>
                </a:cubicBezTo>
                <a:cubicBezTo>
                  <a:pt x="10089688" y="341343"/>
                  <a:pt x="10005884" y="527588"/>
                  <a:pt x="10038522" y="709411"/>
                </a:cubicBezTo>
                <a:cubicBezTo>
                  <a:pt x="10042236" y="770822"/>
                  <a:pt x="9974146" y="853263"/>
                  <a:pt x="9896636" y="851297"/>
                </a:cubicBezTo>
                <a:cubicBezTo>
                  <a:pt x="9698139" y="879313"/>
                  <a:pt x="9540430" y="826911"/>
                  <a:pt x="9420375" y="851297"/>
                </a:cubicBezTo>
                <a:cubicBezTo>
                  <a:pt x="9300320" y="875683"/>
                  <a:pt x="8894602" y="844942"/>
                  <a:pt x="8749018" y="851297"/>
                </a:cubicBezTo>
                <a:cubicBezTo>
                  <a:pt x="8603434" y="857652"/>
                  <a:pt x="8428780" y="849387"/>
                  <a:pt x="8272757" y="851297"/>
                </a:cubicBezTo>
                <a:cubicBezTo>
                  <a:pt x="8116734" y="853207"/>
                  <a:pt x="7822821" y="813294"/>
                  <a:pt x="7601401" y="851297"/>
                </a:cubicBezTo>
                <a:cubicBezTo>
                  <a:pt x="7379981" y="889300"/>
                  <a:pt x="7419545" y="846238"/>
                  <a:pt x="7320234" y="851297"/>
                </a:cubicBezTo>
                <a:cubicBezTo>
                  <a:pt x="7220923" y="856356"/>
                  <a:pt x="7079038" y="810241"/>
                  <a:pt x="6843973" y="851297"/>
                </a:cubicBezTo>
                <a:cubicBezTo>
                  <a:pt x="6608908" y="892353"/>
                  <a:pt x="6524481" y="848475"/>
                  <a:pt x="6367712" y="851297"/>
                </a:cubicBezTo>
                <a:cubicBezTo>
                  <a:pt x="6210943" y="854119"/>
                  <a:pt x="5992166" y="803634"/>
                  <a:pt x="5891450" y="851297"/>
                </a:cubicBezTo>
                <a:cubicBezTo>
                  <a:pt x="5790734" y="898960"/>
                  <a:pt x="5475528" y="815549"/>
                  <a:pt x="5122547" y="851297"/>
                </a:cubicBezTo>
                <a:cubicBezTo>
                  <a:pt x="4769566" y="887045"/>
                  <a:pt x="4753580" y="795248"/>
                  <a:pt x="4451190" y="851297"/>
                </a:cubicBezTo>
                <a:cubicBezTo>
                  <a:pt x="4148800" y="907346"/>
                  <a:pt x="4260540" y="823594"/>
                  <a:pt x="4072476" y="851297"/>
                </a:cubicBezTo>
                <a:cubicBezTo>
                  <a:pt x="3884412" y="879000"/>
                  <a:pt x="3877829" y="840085"/>
                  <a:pt x="3693763" y="851297"/>
                </a:cubicBezTo>
                <a:cubicBezTo>
                  <a:pt x="3509697" y="862509"/>
                  <a:pt x="3368462" y="848777"/>
                  <a:pt x="3119954" y="851297"/>
                </a:cubicBezTo>
                <a:cubicBezTo>
                  <a:pt x="2871446" y="853817"/>
                  <a:pt x="2785615" y="849754"/>
                  <a:pt x="2546145" y="851297"/>
                </a:cubicBezTo>
                <a:cubicBezTo>
                  <a:pt x="2306675" y="852840"/>
                  <a:pt x="2112187" y="810651"/>
                  <a:pt x="1972336" y="851297"/>
                </a:cubicBezTo>
                <a:cubicBezTo>
                  <a:pt x="1832485" y="891943"/>
                  <a:pt x="1629271" y="770894"/>
                  <a:pt x="1300980" y="851297"/>
                </a:cubicBezTo>
                <a:cubicBezTo>
                  <a:pt x="972689" y="931700"/>
                  <a:pt x="566581" y="766956"/>
                  <a:pt x="141886" y="851297"/>
                </a:cubicBezTo>
                <a:cubicBezTo>
                  <a:pt x="80436" y="835607"/>
                  <a:pt x="-580" y="797303"/>
                  <a:pt x="0" y="709411"/>
                </a:cubicBezTo>
                <a:cubicBezTo>
                  <a:pt x="-18055" y="484294"/>
                  <a:pt x="26402" y="375497"/>
                  <a:pt x="0" y="141886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8201B2-01DA-4F5C-F076-38364736C04F}"/>
              </a:ext>
            </a:extLst>
          </p:cNvPr>
          <p:cNvSpPr txBox="1"/>
          <p:nvPr/>
        </p:nvSpPr>
        <p:spPr>
          <a:xfrm>
            <a:off x="805069" y="1820394"/>
            <a:ext cx="10803835" cy="783193"/>
          </a:xfrm>
          <a:custGeom>
            <a:avLst/>
            <a:gdLst>
              <a:gd name="connsiteX0" fmla="*/ 0 w 10803835"/>
              <a:gd name="connsiteY0" fmla="*/ 130535 h 783193"/>
              <a:gd name="connsiteX1" fmla="*/ 130535 w 10803835"/>
              <a:gd name="connsiteY1" fmla="*/ 0 h 783193"/>
              <a:gd name="connsiteX2" fmla="*/ 610817 w 10803835"/>
              <a:gd name="connsiteY2" fmla="*/ 0 h 783193"/>
              <a:gd name="connsiteX3" fmla="*/ 1091098 w 10803835"/>
              <a:gd name="connsiteY3" fmla="*/ 0 h 783193"/>
              <a:gd name="connsiteX4" fmla="*/ 1360524 w 10803835"/>
              <a:gd name="connsiteY4" fmla="*/ 0 h 783193"/>
              <a:gd name="connsiteX5" fmla="*/ 1946233 w 10803835"/>
              <a:gd name="connsiteY5" fmla="*/ 0 h 783193"/>
              <a:gd name="connsiteX6" fmla="*/ 2321087 w 10803835"/>
              <a:gd name="connsiteY6" fmla="*/ 0 h 783193"/>
              <a:gd name="connsiteX7" fmla="*/ 3117652 w 10803835"/>
              <a:gd name="connsiteY7" fmla="*/ 0 h 783193"/>
              <a:gd name="connsiteX8" fmla="*/ 3492506 w 10803835"/>
              <a:gd name="connsiteY8" fmla="*/ 0 h 783193"/>
              <a:gd name="connsiteX9" fmla="*/ 4078215 w 10803835"/>
              <a:gd name="connsiteY9" fmla="*/ 0 h 783193"/>
              <a:gd name="connsiteX10" fmla="*/ 4558496 w 10803835"/>
              <a:gd name="connsiteY10" fmla="*/ 0 h 783193"/>
              <a:gd name="connsiteX11" fmla="*/ 5038778 w 10803835"/>
              <a:gd name="connsiteY11" fmla="*/ 0 h 783193"/>
              <a:gd name="connsiteX12" fmla="*/ 5519059 w 10803835"/>
              <a:gd name="connsiteY12" fmla="*/ 0 h 783193"/>
              <a:gd name="connsiteX13" fmla="*/ 5893913 w 10803835"/>
              <a:gd name="connsiteY13" fmla="*/ 0 h 783193"/>
              <a:gd name="connsiteX14" fmla="*/ 6479622 w 10803835"/>
              <a:gd name="connsiteY14" fmla="*/ 0 h 783193"/>
              <a:gd name="connsiteX15" fmla="*/ 7065332 w 10803835"/>
              <a:gd name="connsiteY15" fmla="*/ 0 h 783193"/>
              <a:gd name="connsiteX16" fmla="*/ 7756468 w 10803835"/>
              <a:gd name="connsiteY16" fmla="*/ 0 h 783193"/>
              <a:gd name="connsiteX17" fmla="*/ 8131322 w 10803835"/>
              <a:gd name="connsiteY17" fmla="*/ 0 h 783193"/>
              <a:gd name="connsiteX18" fmla="*/ 8717031 w 10803835"/>
              <a:gd name="connsiteY18" fmla="*/ 0 h 783193"/>
              <a:gd name="connsiteX19" fmla="*/ 9091885 w 10803835"/>
              <a:gd name="connsiteY19" fmla="*/ 0 h 783193"/>
              <a:gd name="connsiteX20" fmla="*/ 9677594 w 10803835"/>
              <a:gd name="connsiteY20" fmla="*/ 0 h 783193"/>
              <a:gd name="connsiteX21" fmla="*/ 9947021 w 10803835"/>
              <a:gd name="connsiteY21" fmla="*/ 0 h 783193"/>
              <a:gd name="connsiteX22" fmla="*/ 10673300 w 10803835"/>
              <a:gd name="connsiteY22" fmla="*/ 0 h 783193"/>
              <a:gd name="connsiteX23" fmla="*/ 10803835 w 10803835"/>
              <a:gd name="connsiteY23" fmla="*/ 130535 h 783193"/>
              <a:gd name="connsiteX24" fmla="*/ 10803835 w 10803835"/>
              <a:gd name="connsiteY24" fmla="*/ 652658 h 783193"/>
              <a:gd name="connsiteX25" fmla="*/ 10673300 w 10803835"/>
              <a:gd name="connsiteY25" fmla="*/ 783193 h 783193"/>
              <a:gd name="connsiteX26" fmla="*/ 10087591 w 10803835"/>
              <a:gd name="connsiteY26" fmla="*/ 783193 h 783193"/>
              <a:gd name="connsiteX27" fmla="*/ 9818165 w 10803835"/>
              <a:gd name="connsiteY27" fmla="*/ 783193 h 783193"/>
              <a:gd name="connsiteX28" fmla="*/ 9127028 w 10803835"/>
              <a:gd name="connsiteY28" fmla="*/ 783193 h 783193"/>
              <a:gd name="connsiteX29" fmla="*/ 8857602 w 10803835"/>
              <a:gd name="connsiteY29" fmla="*/ 783193 h 783193"/>
              <a:gd name="connsiteX30" fmla="*/ 8271892 w 10803835"/>
              <a:gd name="connsiteY30" fmla="*/ 783193 h 783193"/>
              <a:gd name="connsiteX31" fmla="*/ 7686183 w 10803835"/>
              <a:gd name="connsiteY31" fmla="*/ 783193 h 783193"/>
              <a:gd name="connsiteX32" fmla="*/ 7100474 w 10803835"/>
              <a:gd name="connsiteY32" fmla="*/ 783193 h 783193"/>
              <a:gd name="connsiteX33" fmla="*/ 6514765 w 10803835"/>
              <a:gd name="connsiteY33" fmla="*/ 783193 h 783193"/>
              <a:gd name="connsiteX34" fmla="*/ 6034483 w 10803835"/>
              <a:gd name="connsiteY34" fmla="*/ 783193 h 783193"/>
              <a:gd name="connsiteX35" fmla="*/ 5554202 w 10803835"/>
              <a:gd name="connsiteY35" fmla="*/ 783193 h 783193"/>
              <a:gd name="connsiteX36" fmla="*/ 5073920 w 10803835"/>
              <a:gd name="connsiteY36" fmla="*/ 783193 h 783193"/>
              <a:gd name="connsiteX37" fmla="*/ 4699066 w 10803835"/>
              <a:gd name="connsiteY37" fmla="*/ 783193 h 783193"/>
              <a:gd name="connsiteX38" fmla="*/ 4113357 w 10803835"/>
              <a:gd name="connsiteY38" fmla="*/ 783193 h 783193"/>
              <a:gd name="connsiteX39" fmla="*/ 3316793 w 10803835"/>
              <a:gd name="connsiteY39" fmla="*/ 783193 h 783193"/>
              <a:gd name="connsiteX40" fmla="*/ 2836511 w 10803835"/>
              <a:gd name="connsiteY40" fmla="*/ 783193 h 783193"/>
              <a:gd name="connsiteX41" fmla="*/ 2356230 w 10803835"/>
              <a:gd name="connsiteY41" fmla="*/ 783193 h 783193"/>
              <a:gd name="connsiteX42" fmla="*/ 1559665 w 10803835"/>
              <a:gd name="connsiteY42" fmla="*/ 783193 h 783193"/>
              <a:gd name="connsiteX43" fmla="*/ 973956 w 10803835"/>
              <a:gd name="connsiteY43" fmla="*/ 783193 h 783193"/>
              <a:gd name="connsiteX44" fmla="*/ 130535 w 10803835"/>
              <a:gd name="connsiteY44" fmla="*/ 783193 h 783193"/>
              <a:gd name="connsiteX45" fmla="*/ 0 w 10803835"/>
              <a:gd name="connsiteY45" fmla="*/ 652658 h 783193"/>
              <a:gd name="connsiteX46" fmla="*/ 0 w 10803835"/>
              <a:gd name="connsiteY46" fmla="*/ 130535 h 78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803835" h="783193" fill="none" extrusionOk="0">
                <a:moveTo>
                  <a:pt x="0" y="130535"/>
                </a:moveTo>
                <a:cubicBezTo>
                  <a:pt x="5570" y="52166"/>
                  <a:pt x="54295" y="7184"/>
                  <a:pt x="130535" y="0"/>
                </a:cubicBezTo>
                <a:cubicBezTo>
                  <a:pt x="312707" y="-40530"/>
                  <a:pt x="402742" y="46932"/>
                  <a:pt x="610817" y="0"/>
                </a:cubicBezTo>
                <a:cubicBezTo>
                  <a:pt x="818892" y="-46932"/>
                  <a:pt x="944338" y="55504"/>
                  <a:pt x="1091098" y="0"/>
                </a:cubicBezTo>
                <a:cubicBezTo>
                  <a:pt x="1237858" y="-55504"/>
                  <a:pt x="1261426" y="23673"/>
                  <a:pt x="1360524" y="0"/>
                </a:cubicBezTo>
                <a:cubicBezTo>
                  <a:pt x="1459622" y="-23673"/>
                  <a:pt x="1670585" y="2845"/>
                  <a:pt x="1946233" y="0"/>
                </a:cubicBezTo>
                <a:cubicBezTo>
                  <a:pt x="2221881" y="-2845"/>
                  <a:pt x="2205322" y="31349"/>
                  <a:pt x="2321087" y="0"/>
                </a:cubicBezTo>
                <a:cubicBezTo>
                  <a:pt x="2436852" y="-31349"/>
                  <a:pt x="2953861" y="48272"/>
                  <a:pt x="3117652" y="0"/>
                </a:cubicBezTo>
                <a:cubicBezTo>
                  <a:pt x="3281444" y="-48272"/>
                  <a:pt x="3358959" y="1628"/>
                  <a:pt x="3492506" y="0"/>
                </a:cubicBezTo>
                <a:cubicBezTo>
                  <a:pt x="3626053" y="-1628"/>
                  <a:pt x="3931804" y="45411"/>
                  <a:pt x="4078215" y="0"/>
                </a:cubicBezTo>
                <a:cubicBezTo>
                  <a:pt x="4224626" y="-45411"/>
                  <a:pt x="4432909" y="46909"/>
                  <a:pt x="4558496" y="0"/>
                </a:cubicBezTo>
                <a:cubicBezTo>
                  <a:pt x="4684083" y="-46909"/>
                  <a:pt x="4895864" y="49512"/>
                  <a:pt x="5038778" y="0"/>
                </a:cubicBezTo>
                <a:cubicBezTo>
                  <a:pt x="5181692" y="-49512"/>
                  <a:pt x="5349239" y="19617"/>
                  <a:pt x="5519059" y="0"/>
                </a:cubicBezTo>
                <a:cubicBezTo>
                  <a:pt x="5688879" y="-19617"/>
                  <a:pt x="5739844" y="24698"/>
                  <a:pt x="5893913" y="0"/>
                </a:cubicBezTo>
                <a:cubicBezTo>
                  <a:pt x="6047982" y="-24698"/>
                  <a:pt x="6210433" y="31622"/>
                  <a:pt x="6479622" y="0"/>
                </a:cubicBezTo>
                <a:cubicBezTo>
                  <a:pt x="6748811" y="-31622"/>
                  <a:pt x="6936016" y="32299"/>
                  <a:pt x="7065332" y="0"/>
                </a:cubicBezTo>
                <a:cubicBezTo>
                  <a:pt x="7194648" y="-32299"/>
                  <a:pt x="7545415" y="47819"/>
                  <a:pt x="7756468" y="0"/>
                </a:cubicBezTo>
                <a:cubicBezTo>
                  <a:pt x="7967521" y="-47819"/>
                  <a:pt x="8007143" y="15792"/>
                  <a:pt x="8131322" y="0"/>
                </a:cubicBezTo>
                <a:cubicBezTo>
                  <a:pt x="8255501" y="-15792"/>
                  <a:pt x="8440403" y="63421"/>
                  <a:pt x="8717031" y="0"/>
                </a:cubicBezTo>
                <a:cubicBezTo>
                  <a:pt x="8993659" y="-63421"/>
                  <a:pt x="8953383" y="10494"/>
                  <a:pt x="9091885" y="0"/>
                </a:cubicBezTo>
                <a:cubicBezTo>
                  <a:pt x="9230387" y="-10494"/>
                  <a:pt x="9454571" y="24177"/>
                  <a:pt x="9677594" y="0"/>
                </a:cubicBezTo>
                <a:cubicBezTo>
                  <a:pt x="9900617" y="-24177"/>
                  <a:pt x="9890882" y="29780"/>
                  <a:pt x="9947021" y="0"/>
                </a:cubicBezTo>
                <a:cubicBezTo>
                  <a:pt x="10003160" y="-29780"/>
                  <a:pt x="10377642" y="29609"/>
                  <a:pt x="10673300" y="0"/>
                </a:cubicBezTo>
                <a:cubicBezTo>
                  <a:pt x="10735303" y="3774"/>
                  <a:pt x="10802902" y="49278"/>
                  <a:pt x="10803835" y="130535"/>
                </a:cubicBezTo>
                <a:cubicBezTo>
                  <a:pt x="10851281" y="251053"/>
                  <a:pt x="10756035" y="480522"/>
                  <a:pt x="10803835" y="652658"/>
                </a:cubicBezTo>
                <a:cubicBezTo>
                  <a:pt x="10794638" y="722120"/>
                  <a:pt x="10733204" y="783260"/>
                  <a:pt x="10673300" y="783193"/>
                </a:cubicBezTo>
                <a:cubicBezTo>
                  <a:pt x="10431419" y="796877"/>
                  <a:pt x="10348235" y="757506"/>
                  <a:pt x="10087591" y="783193"/>
                </a:cubicBezTo>
                <a:cubicBezTo>
                  <a:pt x="9826947" y="808880"/>
                  <a:pt x="9874816" y="777882"/>
                  <a:pt x="9818165" y="783193"/>
                </a:cubicBezTo>
                <a:cubicBezTo>
                  <a:pt x="9761514" y="788504"/>
                  <a:pt x="9334367" y="720672"/>
                  <a:pt x="9127028" y="783193"/>
                </a:cubicBezTo>
                <a:cubicBezTo>
                  <a:pt x="8919689" y="845714"/>
                  <a:pt x="8984023" y="776578"/>
                  <a:pt x="8857602" y="783193"/>
                </a:cubicBezTo>
                <a:cubicBezTo>
                  <a:pt x="8731181" y="789808"/>
                  <a:pt x="8498124" y="762802"/>
                  <a:pt x="8271892" y="783193"/>
                </a:cubicBezTo>
                <a:cubicBezTo>
                  <a:pt x="8045660" y="803584"/>
                  <a:pt x="7831097" y="773774"/>
                  <a:pt x="7686183" y="783193"/>
                </a:cubicBezTo>
                <a:cubicBezTo>
                  <a:pt x="7541269" y="792612"/>
                  <a:pt x="7218251" y="739869"/>
                  <a:pt x="7100474" y="783193"/>
                </a:cubicBezTo>
                <a:cubicBezTo>
                  <a:pt x="6982697" y="826517"/>
                  <a:pt x="6650171" y="734760"/>
                  <a:pt x="6514765" y="783193"/>
                </a:cubicBezTo>
                <a:cubicBezTo>
                  <a:pt x="6379359" y="831626"/>
                  <a:pt x="6180850" y="780401"/>
                  <a:pt x="6034483" y="783193"/>
                </a:cubicBezTo>
                <a:cubicBezTo>
                  <a:pt x="5888116" y="785985"/>
                  <a:pt x="5758039" y="725560"/>
                  <a:pt x="5554202" y="783193"/>
                </a:cubicBezTo>
                <a:cubicBezTo>
                  <a:pt x="5350365" y="840826"/>
                  <a:pt x="5196921" y="759621"/>
                  <a:pt x="5073920" y="783193"/>
                </a:cubicBezTo>
                <a:cubicBezTo>
                  <a:pt x="4950919" y="806765"/>
                  <a:pt x="4834187" y="776866"/>
                  <a:pt x="4699066" y="783193"/>
                </a:cubicBezTo>
                <a:cubicBezTo>
                  <a:pt x="4563945" y="789520"/>
                  <a:pt x="4323543" y="715907"/>
                  <a:pt x="4113357" y="783193"/>
                </a:cubicBezTo>
                <a:cubicBezTo>
                  <a:pt x="3903171" y="850479"/>
                  <a:pt x="3563347" y="710566"/>
                  <a:pt x="3316793" y="783193"/>
                </a:cubicBezTo>
                <a:cubicBezTo>
                  <a:pt x="3070239" y="855820"/>
                  <a:pt x="3024918" y="725699"/>
                  <a:pt x="2836511" y="783193"/>
                </a:cubicBezTo>
                <a:cubicBezTo>
                  <a:pt x="2648104" y="840687"/>
                  <a:pt x="2541951" y="744576"/>
                  <a:pt x="2356230" y="783193"/>
                </a:cubicBezTo>
                <a:cubicBezTo>
                  <a:pt x="2170509" y="821810"/>
                  <a:pt x="1918947" y="696184"/>
                  <a:pt x="1559665" y="783193"/>
                </a:cubicBezTo>
                <a:cubicBezTo>
                  <a:pt x="1200383" y="870202"/>
                  <a:pt x="1133815" y="725699"/>
                  <a:pt x="973956" y="783193"/>
                </a:cubicBezTo>
                <a:cubicBezTo>
                  <a:pt x="814097" y="840687"/>
                  <a:pt x="397663" y="699662"/>
                  <a:pt x="130535" y="783193"/>
                </a:cubicBezTo>
                <a:cubicBezTo>
                  <a:pt x="64784" y="793429"/>
                  <a:pt x="-7875" y="727676"/>
                  <a:pt x="0" y="652658"/>
                </a:cubicBezTo>
                <a:cubicBezTo>
                  <a:pt x="-39127" y="487052"/>
                  <a:pt x="5157" y="271007"/>
                  <a:pt x="0" y="130535"/>
                </a:cubicBezTo>
                <a:close/>
              </a:path>
              <a:path w="10803835" h="783193" stroke="0" extrusionOk="0">
                <a:moveTo>
                  <a:pt x="0" y="130535"/>
                </a:moveTo>
                <a:cubicBezTo>
                  <a:pt x="-782" y="60237"/>
                  <a:pt x="59697" y="-17189"/>
                  <a:pt x="130535" y="0"/>
                </a:cubicBezTo>
                <a:cubicBezTo>
                  <a:pt x="452411" y="-82391"/>
                  <a:pt x="629050" y="52827"/>
                  <a:pt x="821672" y="0"/>
                </a:cubicBezTo>
                <a:cubicBezTo>
                  <a:pt x="1014294" y="-52827"/>
                  <a:pt x="1426425" y="78525"/>
                  <a:pt x="1618236" y="0"/>
                </a:cubicBezTo>
                <a:cubicBezTo>
                  <a:pt x="1810047" y="-78525"/>
                  <a:pt x="2187940" y="4154"/>
                  <a:pt x="2414801" y="0"/>
                </a:cubicBezTo>
                <a:cubicBezTo>
                  <a:pt x="2641662" y="-4154"/>
                  <a:pt x="2753371" y="25896"/>
                  <a:pt x="2895082" y="0"/>
                </a:cubicBezTo>
                <a:cubicBezTo>
                  <a:pt x="3036793" y="-25896"/>
                  <a:pt x="3420118" y="50595"/>
                  <a:pt x="3691647" y="0"/>
                </a:cubicBezTo>
                <a:cubicBezTo>
                  <a:pt x="3963176" y="-50595"/>
                  <a:pt x="4177111" y="48993"/>
                  <a:pt x="4488211" y="0"/>
                </a:cubicBezTo>
                <a:cubicBezTo>
                  <a:pt x="4799311" y="-48993"/>
                  <a:pt x="4741006" y="12902"/>
                  <a:pt x="4968493" y="0"/>
                </a:cubicBezTo>
                <a:cubicBezTo>
                  <a:pt x="5195980" y="-12902"/>
                  <a:pt x="5309283" y="33765"/>
                  <a:pt x="5448774" y="0"/>
                </a:cubicBezTo>
                <a:cubicBezTo>
                  <a:pt x="5588265" y="-33765"/>
                  <a:pt x="5799992" y="36559"/>
                  <a:pt x="6034483" y="0"/>
                </a:cubicBezTo>
                <a:cubicBezTo>
                  <a:pt x="6268974" y="-36559"/>
                  <a:pt x="6184848" y="16920"/>
                  <a:pt x="6303910" y="0"/>
                </a:cubicBezTo>
                <a:cubicBezTo>
                  <a:pt x="6422972" y="-16920"/>
                  <a:pt x="6668911" y="5654"/>
                  <a:pt x="6889619" y="0"/>
                </a:cubicBezTo>
                <a:cubicBezTo>
                  <a:pt x="7110327" y="-5654"/>
                  <a:pt x="7283674" y="46280"/>
                  <a:pt x="7475328" y="0"/>
                </a:cubicBezTo>
                <a:cubicBezTo>
                  <a:pt x="7666982" y="-46280"/>
                  <a:pt x="7882919" y="54849"/>
                  <a:pt x="8271892" y="0"/>
                </a:cubicBezTo>
                <a:cubicBezTo>
                  <a:pt x="8660865" y="-54849"/>
                  <a:pt x="8675553" y="15349"/>
                  <a:pt x="9068457" y="0"/>
                </a:cubicBezTo>
                <a:cubicBezTo>
                  <a:pt x="9461361" y="-15349"/>
                  <a:pt x="9630439" y="71414"/>
                  <a:pt x="9865021" y="0"/>
                </a:cubicBezTo>
                <a:cubicBezTo>
                  <a:pt x="10099603" y="-71414"/>
                  <a:pt x="10275171" y="7237"/>
                  <a:pt x="10673300" y="0"/>
                </a:cubicBezTo>
                <a:cubicBezTo>
                  <a:pt x="10739074" y="10292"/>
                  <a:pt x="10817017" y="75187"/>
                  <a:pt x="10803835" y="130535"/>
                </a:cubicBezTo>
                <a:cubicBezTo>
                  <a:pt x="10820761" y="251980"/>
                  <a:pt x="10757331" y="439309"/>
                  <a:pt x="10803835" y="652658"/>
                </a:cubicBezTo>
                <a:cubicBezTo>
                  <a:pt x="10796120" y="722629"/>
                  <a:pt x="10748022" y="778413"/>
                  <a:pt x="10673300" y="783193"/>
                </a:cubicBezTo>
                <a:cubicBezTo>
                  <a:pt x="10529324" y="798504"/>
                  <a:pt x="10316690" y="759643"/>
                  <a:pt x="10087591" y="783193"/>
                </a:cubicBezTo>
                <a:cubicBezTo>
                  <a:pt x="9858492" y="806743"/>
                  <a:pt x="9727702" y="754018"/>
                  <a:pt x="9607309" y="783193"/>
                </a:cubicBezTo>
                <a:cubicBezTo>
                  <a:pt x="9486916" y="812368"/>
                  <a:pt x="9185420" y="746871"/>
                  <a:pt x="8916173" y="783193"/>
                </a:cubicBezTo>
                <a:cubicBezTo>
                  <a:pt x="8646926" y="819515"/>
                  <a:pt x="8712672" y="769597"/>
                  <a:pt x="8646746" y="783193"/>
                </a:cubicBezTo>
                <a:cubicBezTo>
                  <a:pt x="8580820" y="796789"/>
                  <a:pt x="8350725" y="759395"/>
                  <a:pt x="8166465" y="783193"/>
                </a:cubicBezTo>
                <a:cubicBezTo>
                  <a:pt x="7982205" y="806991"/>
                  <a:pt x="7847684" y="728072"/>
                  <a:pt x="7686183" y="783193"/>
                </a:cubicBezTo>
                <a:cubicBezTo>
                  <a:pt x="7524682" y="838314"/>
                  <a:pt x="7367649" y="769981"/>
                  <a:pt x="7205902" y="783193"/>
                </a:cubicBezTo>
                <a:cubicBezTo>
                  <a:pt x="7044155" y="796405"/>
                  <a:pt x="6685864" y="743403"/>
                  <a:pt x="6409337" y="783193"/>
                </a:cubicBezTo>
                <a:cubicBezTo>
                  <a:pt x="6132810" y="822983"/>
                  <a:pt x="5906496" y="734767"/>
                  <a:pt x="5718200" y="783193"/>
                </a:cubicBezTo>
                <a:cubicBezTo>
                  <a:pt x="5529904" y="831619"/>
                  <a:pt x="5465939" y="754891"/>
                  <a:pt x="5343347" y="783193"/>
                </a:cubicBezTo>
                <a:cubicBezTo>
                  <a:pt x="5220755" y="811495"/>
                  <a:pt x="5112177" y="753563"/>
                  <a:pt x="4968493" y="783193"/>
                </a:cubicBezTo>
                <a:cubicBezTo>
                  <a:pt x="4824809" y="812823"/>
                  <a:pt x="4606324" y="766312"/>
                  <a:pt x="4382784" y="783193"/>
                </a:cubicBezTo>
                <a:cubicBezTo>
                  <a:pt x="4159244" y="800074"/>
                  <a:pt x="3982726" y="744083"/>
                  <a:pt x="3797074" y="783193"/>
                </a:cubicBezTo>
                <a:cubicBezTo>
                  <a:pt x="3611422" y="822303"/>
                  <a:pt x="3480195" y="747197"/>
                  <a:pt x="3211365" y="783193"/>
                </a:cubicBezTo>
                <a:cubicBezTo>
                  <a:pt x="2942535" y="819189"/>
                  <a:pt x="2668325" y="729586"/>
                  <a:pt x="2520228" y="783193"/>
                </a:cubicBezTo>
                <a:cubicBezTo>
                  <a:pt x="2372131" y="836800"/>
                  <a:pt x="1999254" y="766416"/>
                  <a:pt x="1829092" y="783193"/>
                </a:cubicBezTo>
                <a:cubicBezTo>
                  <a:pt x="1658930" y="799970"/>
                  <a:pt x="1463681" y="735826"/>
                  <a:pt x="1137955" y="783193"/>
                </a:cubicBezTo>
                <a:cubicBezTo>
                  <a:pt x="812229" y="830560"/>
                  <a:pt x="392394" y="734603"/>
                  <a:pt x="130535" y="783193"/>
                </a:cubicBezTo>
                <a:cubicBezTo>
                  <a:pt x="67784" y="787791"/>
                  <a:pt x="-7656" y="710950"/>
                  <a:pt x="0" y="652658"/>
                </a:cubicBezTo>
                <a:cubicBezTo>
                  <a:pt x="-16596" y="545717"/>
                  <a:pt x="48748" y="236797"/>
                  <a:pt x="0" y="130535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ai-điệu-thần-tiê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latin typeface="Calibri" panose="020F0502020204030204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7EC9132-19C7-4FB3-9422-01017C6AAAB0}"/>
              </a:ext>
            </a:extLst>
          </p:cNvPr>
          <p:cNvSpPr/>
          <p:nvPr/>
        </p:nvSpPr>
        <p:spPr>
          <a:xfrm>
            <a:off x="930745" y="656839"/>
            <a:ext cx="10454980" cy="55845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9218" name="Picture 2" descr="Fly me to the broom: September 2020">
            <a:extLst>
              <a:ext uri="{FF2B5EF4-FFF2-40B4-BE49-F238E27FC236}">
                <a16:creationId xmlns:a16="http://schemas.microsoft.com/office/drawing/2014/main" id="{E041A769-664F-4092-A84E-285209389B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20" y="76543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Echelford Primary School - Sports Leaders">
            <a:extLst>
              <a:ext uri="{FF2B5EF4-FFF2-40B4-BE49-F238E27FC236}">
                <a16:creationId xmlns:a16="http://schemas.microsoft.com/office/drawing/2014/main" id="{5455AED2-2D54-4420-AAA5-2F41EF30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707" y="4822428"/>
            <a:ext cx="6935121" cy="20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ainbow cartoon on transparent background PNG - Similar PNG">
            <a:extLst>
              <a:ext uri="{FF2B5EF4-FFF2-40B4-BE49-F238E27FC236}">
                <a16:creationId xmlns:a16="http://schemas.microsoft.com/office/drawing/2014/main" id="{DBB6555B-E001-4D0A-ACF1-816B9A46D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6167" r="94667">
                        <a14:foregroundMark x1="15000" y1="66000" x2="25167" y2="66000"/>
                        <a14:foregroundMark x1="8167" y1="71667" x2="13167" y2="71667"/>
                        <a14:foregroundMark x1="26333" y1="72500" x2="14333" y2="68333"/>
                        <a14:foregroundMark x1="14333" y1="68333" x2="23167" y2="70333"/>
                        <a14:foregroundMark x1="23167" y1="70333" x2="28000" y2="66000"/>
                        <a14:foregroundMark x1="24500" y1="63167" x2="24333" y2="73167"/>
                        <a14:foregroundMark x1="22500" y1="60000" x2="29833" y2="70833"/>
                        <a14:foregroundMark x1="26500" y1="61167" x2="34500" y2="72167"/>
                        <a14:foregroundMark x1="33333" y1="66500" x2="37667" y2="73833"/>
                        <a14:foregroundMark x1="51333" y1="62833" x2="51333" y2="62833"/>
                        <a14:foregroundMark x1="79167" y1="67167" x2="83333" y2="74833"/>
                        <a14:foregroundMark x1="83833" y1="66000" x2="69167" y2="75500"/>
                        <a14:foregroundMark x1="75000" y1="68000" x2="83500" y2="75000"/>
                        <a14:foregroundMark x1="83000" y1="67000" x2="70500" y2="70500"/>
                        <a14:foregroundMark x1="70500" y1="70500" x2="78500" y2="66167"/>
                        <a14:foregroundMark x1="78500" y1="66167" x2="77000" y2="65500"/>
                        <a14:foregroundMark x1="74167" y1="65667" x2="78167" y2="71167"/>
                        <a14:foregroundMark x1="72167" y1="64333" x2="77167" y2="71167"/>
                        <a14:foregroundMark x1="66833" y1="73833" x2="73333" y2="74000"/>
                        <a14:foregroundMark x1="66500" y1="70833" x2="72833" y2="73000"/>
                        <a14:foregroundMark x1="88000" y1="69167" x2="91167" y2="73167"/>
                        <a14:foregroundMark x1="94000" y1="72667" x2="94000" y2="72667"/>
                        <a14:foregroundMark x1="94833" y1="72833" x2="94833" y2="72833"/>
                        <a14:foregroundMark x1="6167" y1="71500" x2="6167" y2="7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01" b="20651"/>
          <a:stretch/>
        </p:blipFill>
        <p:spPr bwMode="auto">
          <a:xfrm rot="20096658">
            <a:off x="131683" y="762089"/>
            <a:ext cx="2394172" cy="11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CC1787-F221-3103-9995-29067CA43A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84804" y="1118415"/>
            <a:ext cx="10297036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636104" y="636104"/>
            <a:ext cx="8597348" cy="5886541"/>
          </a:xfrm>
          <a:custGeom>
            <a:avLst/>
            <a:gdLst>
              <a:gd name="connsiteX0" fmla="*/ 367909 w 8597348"/>
              <a:gd name="connsiteY0" fmla="*/ 5886541 h 5886541"/>
              <a:gd name="connsiteX1" fmla="*/ 735818 w 8597348"/>
              <a:gd name="connsiteY1" fmla="*/ 5518632 h 5886541"/>
              <a:gd name="connsiteX2" fmla="*/ 367909 w 8597348"/>
              <a:gd name="connsiteY2" fmla="*/ 5518632 h 5886541"/>
              <a:gd name="connsiteX3" fmla="*/ 551863 w 8597348"/>
              <a:gd name="connsiteY3" fmla="*/ 5334678 h 5886541"/>
              <a:gd name="connsiteX4" fmla="*/ 367909 w 8597348"/>
              <a:gd name="connsiteY4" fmla="*/ 5150724 h 5886541"/>
              <a:gd name="connsiteX5" fmla="*/ 735818 w 8597348"/>
              <a:gd name="connsiteY5" fmla="*/ 5150723 h 5886541"/>
              <a:gd name="connsiteX6" fmla="*/ 735818 w 8597348"/>
              <a:gd name="connsiteY6" fmla="*/ 367909 h 5886541"/>
              <a:gd name="connsiteX7" fmla="*/ 1103727 w 8597348"/>
              <a:gd name="connsiteY7" fmla="*/ 0 h 5886541"/>
              <a:gd name="connsiteX8" fmla="*/ 8229439 w 8597348"/>
              <a:gd name="connsiteY8" fmla="*/ 0 h 5886541"/>
              <a:gd name="connsiteX9" fmla="*/ 8597348 w 8597348"/>
              <a:gd name="connsiteY9" fmla="*/ 367909 h 5886541"/>
              <a:gd name="connsiteX10" fmla="*/ 8229439 w 8597348"/>
              <a:gd name="connsiteY10" fmla="*/ 735818 h 5886541"/>
              <a:gd name="connsiteX11" fmla="*/ 7861530 w 8597348"/>
              <a:gd name="connsiteY11" fmla="*/ 735818 h 5886541"/>
              <a:gd name="connsiteX12" fmla="*/ 7861530 w 8597348"/>
              <a:gd name="connsiteY12" fmla="*/ 5518632 h 5886541"/>
              <a:gd name="connsiteX13" fmla="*/ 7493621 w 8597348"/>
              <a:gd name="connsiteY13" fmla="*/ 5886541 h 5886541"/>
              <a:gd name="connsiteX14" fmla="*/ 367909 w 8597348"/>
              <a:gd name="connsiteY14" fmla="*/ 5886541 h 5886541"/>
              <a:gd name="connsiteX15" fmla="*/ 1471635 w 8597348"/>
              <a:gd name="connsiteY15" fmla="*/ 367909 h 5886541"/>
              <a:gd name="connsiteX16" fmla="*/ 1103726 w 8597348"/>
              <a:gd name="connsiteY16" fmla="*/ 735818 h 5886541"/>
              <a:gd name="connsiteX17" fmla="*/ 919772 w 8597348"/>
              <a:gd name="connsiteY17" fmla="*/ 551864 h 5886541"/>
              <a:gd name="connsiteX18" fmla="*/ 1103726 w 8597348"/>
              <a:gd name="connsiteY18" fmla="*/ 367910 h 5886541"/>
              <a:gd name="connsiteX19" fmla="*/ 1471635 w 8597348"/>
              <a:gd name="connsiteY19" fmla="*/ 367909 h 5886541"/>
              <a:gd name="connsiteX0" fmla="*/ 1471635 w 8597348"/>
              <a:gd name="connsiteY0" fmla="*/ 367909 h 5886541"/>
              <a:gd name="connsiteX1" fmla="*/ 1103726 w 8597348"/>
              <a:gd name="connsiteY1" fmla="*/ 735818 h 5886541"/>
              <a:gd name="connsiteX2" fmla="*/ 919772 w 8597348"/>
              <a:gd name="connsiteY2" fmla="*/ 551864 h 5886541"/>
              <a:gd name="connsiteX3" fmla="*/ 1103726 w 8597348"/>
              <a:gd name="connsiteY3" fmla="*/ 367910 h 5886541"/>
              <a:gd name="connsiteX4" fmla="*/ 1471635 w 8597348"/>
              <a:gd name="connsiteY4" fmla="*/ 367909 h 5886541"/>
              <a:gd name="connsiteX5" fmla="*/ 735818 w 8597348"/>
              <a:gd name="connsiteY5" fmla="*/ 5518632 h 5886541"/>
              <a:gd name="connsiteX6" fmla="*/ 367909 w 8597348"/>
              <a:gd name="connsiteY6" fmla="*/ 5886541 h 5886541"/>
              <a:gd name="connsiteX7" fmla="*/ 0 w 8597348"/>
              <a:gd name="connsiteY7" fmla="*/ 5518632 h 5886541"/>
              <a:gd name="connsiteX8" fmla="*/ 367909 w 8597348"/>
              <a:gd name="connsiteY8" fmla="*/ 5150723 h 5886541"/>
              <a:gd name="connsiteX9" fmla="*/ 551863 w 8597348"/>
              <a:gd name="connsiteY9" fmla="*/ 5334677 h 5886541"/>
              <a:gd name="connsiteX10" fmla="*/ 367909 w 8597348"/>
              <a:gd name="connsiteY10" fmla="*/ 5518631 h 5886541"/>
              <a:gd name="connsiteX11" fmla="*/ 735818 w 8597348"/>
              <a:gd name="connsiteY11" fmla="*/ 5518632 h 5886541"/>
              <a:gd name="connsiteX0" fmla="*/ 735818 w 8597348"/>
              <a:gd name="connsiteY0" fmla="*/ 5150723 h 5886541"/>
              <a:gd name="connsiteX1" fmla="*/ 735818 w 8597348"/>
              <a:gd name="connsiteY1" fmla="*/ 367909 h 5886541"/>
              <a:gd name="connsiteX2" fmla="*/ 1103727 w 8597348"/>
              <a:gd name="connsiteY2" fmla="*/ 0 h 5886541"/>
              <a:gd name="connsiteX3" fmla="*/ 8229439 w 8597348"/>
              <a:gd name="connsiteY3" fmla="*/ 0 h 5886541"/>
              <a:gd name="connsiteX4" fmla="*/ 8597348 w 8597348"/>
              <a:gd name="connsiteY4" fmla="*/ 367909 h 5886541"/>
              <a:gd name="connsiteX5" fmla="*/ 8229439 w 8597348"/>
              <a:gd name="connsiteY5" fmla="*/ 735818 h 5886541"/>
              <a:gd name="connsiteX6" fmla="*/ 7861530 w 8597348"/>
              <a:gd name="connsiteY6" fmla="*/ 735818 h 5886541"/>
              <a:gd name="connsiteX7" fmla="*/ 7861530 w 8597348"/>
              <a:gd name="connsiteY7" fmla="*/ 5518632 h 5886541"/>
              <a:gd name="connsiteX8" fmla="*/ 7493621 w 8597348"/>
              <a:gd name="connsiteY8" fmla="*/ 5886541 h 5886541"/>
              <a:gd name="connsiteX9" fmla="*/ 367909 w 8597348"/>
              <a:gd name="connsiteY9" fmla="*/ 5886541 h 5886541"/>
              <a:gd name="connsiteX10" fmla="*/ 0 w 8597348"/>
              <a:gd name="connsiteY10" fmla="*/ 5518632 h 5886541"/>
              <a:gd name="connsiteX11" fmla="*/ 367909 w 8597348"/>
              <a:gd name="connsiteY11" fmla="*/ 5150723 h 5886541"/>
              <a:gd name="connsiteX12" fmla="*/ 735818 w 8597348"/>
              <a:gd name="connsiteY12" fmla="*/ 5150723 h 5886541"/>
              <a:gd name="connsiteX13" fmla="*/ 1103726 w 8597348"/>
              <a:gd name="connsiteY13" fmla="*/ 0 h 5886541"/>
              <a:gd name="connsiteX14" fmla="*/ 1471635 w 8597348"/>
              <a:gd name="connsiteY14" fmla="*/ 367909 h 5886541"/>
              <a:gd name="connsiteX15" fmla="*/ 1103726 w 8597348"/>
              <a:gd name="connsiteY15" fmla="*/ 735818 h 5886541"/>
              <a:gd name="connsiteX16" fmla="*/ 919772 w 8597348"/>
              <a:gd name="connsiteY16" fmla="*/ 551864 h 5886541"/>
              <a:gd name="connsiteX17" fmla="*/ 1103726 w 8597348"/>
              <a:gd name="connsiteY17" fmla="*/ 367910 h 5886541"/>
              <a:gd name="connsiteX18" fmla="*/ 1471635 w 8597348"/>
              <a:gd name="connsiteY18" fmla="*/ 367909 h 5886541"/>
              <a:gd name="connsiteX19" fmla="*/ 7861530 w 8597348"/>
              <a:gd name="connsiteY19" fmla="*/ 735818 h 5886541"/>
              <a:gd name="connsiteX20" fmla="*/ 1103726 w 8597348"/>
              <a:gd name="connsiteY20" fmla="*/ 735818 h 5886541"/>
              <a:gd name="connsiteX21" fmla="*/ 367909 w 8597348"/>
              <a:gd name="connsiteY21" fmla="*/ 5150723 h 5886541"/>
              <a:gd name="connsiteX22" fmla="*/ 551863 w 8597348"/>
              <a:gd name="connsiteY22" fmla="*/ 5334677 h 5886541"/>
              <a:gd name="connsiteX23" fmla="*/ 367909 w 8597348"/>
              <a:gd name="connsiteY23" fmla="*/ 5518631 h 5886541"/>
              <a:gd name="connsiteX24" fmla="*/ 735818 w 8597348"/>
              <a:gd name="connsiteY24" fmla="*/ 5518632 h 5886541"/>
              <a:gd name="connsiteX25" fmla="*/ 367909 w 8597348"/>
              <a:gd name="connsiteY25" fmla="*/ 5886541 h 5886541"/>
              <a:gd name="connsiteX26" fmla="*/ 735818 w 8597348"/>
              <a:gd name="connsiteY26" fmla="*/ 5518632 h 5886541"/>
              <a:gd name="connsiteX27" fmla="*/ 735818 w 8597348"/>
              <a:gd name="connsiteY27" fmla="*/ 5150723 h 588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97348" h="5886541" stroke="0" extrusionOk="0">
                <a:moveTo>
                  <a:pt x="367909" y="5886541"/>
                </a:moveTo>
                <a:cubicBezTo>
                  <a:pt x="548868" y="5912442"/>
                  <a:pt x="699355" y="5737887"/>
                  <a:pt x="735818" y="5518632"/>
                </a:cubicBezTo>
                <a:cubicBezTo>
                  <a:pt x="583254" y="5500667"/>
                  <a:pt x="501560" y="5520287"/>
                  <a:pt x="367909" y="5518632"/>
                </a:cubicBezTo>
                <a:cubicBezTo>
                  <a:pt x="469724" y="5506985"/>
                  <a:pt x="543367" y="5435116"/>
                  <a:pt x="551863" y="5334678"/>
                </a:cubicBezTo>
                <a:cubicBezTo>
                  <a:pt x="561452" y="5234875"/>
                  <a:pt x="477873" y="5153738"/>
                  <a:pt x="367909" y="5150724"/>
                </a:cubicBezTo>
                <a:cubicBezTo>
                  <a:pt x="544880" y="5149038"/>
                  <a:pt x="662895" y="5165850"/>
                  <a:pt x="735818" y="5150723"/>
                </a:cubicBezTo>
                <a:cubicBezTo>
                  <a:pt x="855569" y="3634142"/>
                  <a:pt x="780888" y="1981665"/>
                  <a:pt x="735818" y="367909"/>
                </a:cubicBezTo>
                <a:cubicBezTo>
                  <a:pt x="702806" y="169872"/>
                  <a:pt x="898299" y="-2265"/>
                  <a:pt x="1103727" y="0"/>
                </a:cubicBezTo>
                <a:cubicBezTo>
                  <a:pt x="2205814" y="-50699"/>
                  <a:pt x="6397904" y="-13366"/>
                  <a:pt x="8229439" y="0"/>
                </a:cubicBezTo>
                <a:cubicBezTo>
                  <a:pt x="8467372" y="-8313"/>
                  <a:pt x="8623834" y="194982"/>
                  <a:pt x="8597348" y="367909"/>
                </a:cubicBezTo>
                <a:cubicBezTo>
                  <a:pt x="8561142" y="557796"/>
                  <a:pt x="8403009" y="747630"/>
                  <a:pt x="8229439" y="735818"/>
                </a:cubicBezTo>
                <a:cubicBezTo>
                  <a:pt x="8073630" y="762747"/>
                  <a:pt x="8026710" y="709105"/>
                  <a:pt x="7861530" y="735818"/>
                </a:cubicBezTo>
                <a:cubicBezTo>
                  <a:pt x="7983148" y="1280992"/>
                  <a:pt x="8020581" y="3876473"/>
                  <a:pt x="7861530" y="5518632"/>
                </a:cubicBezTo>
                <a:cubicBezTo>
                  <a:pt x="7860640" y="5730736"/>
                  <a:pt x="7709958" y="5896563"/>
                  <a:pt x="7493621" y="5886541"/>
                </a:cubicBezTo>
                <a:cubicBezTo>
                  <a:pt x="5538803" y="5753658"/>
                  <a:pt x="1771442" y="5901134"/>
                  <a:pt x="367909" y="5886541"/>
                </a:cubicBezTo>
                <a:close/>
                <a:moveTo>
                  <a:pt x="1471635" y="367909"/>
                </a:moveTo>
                <a:cubicBezTo>
                  <a:pt x="1465368" y="568054"/>
                  <a:pt x="1309771" y="731997"/>
                  <a:pt x="1103726" y="735818"/>
                </a:cubicBezTo>
                <a:cubicBezTo>
                  <a:pt x="998171" y="736553"/>
                  <a:pt x="911025" y="660433"/>
                  <a:pt x="919772" y="551864"/>
                </a:cubicBezTo>
                <a:cubicBezTo>
                  <a:pt x="933371" y="457113"/>
                  <a:pt x="997188" y="360447"/>
                  <a:pt x="1103726" y="367910"/>
                </a:cubicBezTo>
                <a:cubicBezTo>
                  <a:pt x="1192334" y="370398"/>
                  <a:pt x="1387031" y="345365"/>
                  <a:pt x="1471635" y="367909"/>
                </a:cubicBezTo>
                <a:close/>
              </a:path>
              <a:path w="8597348" h="5886541" fill="darkenLess" stroke="0" extrusionOk="0">
                <a:moveTo>
                  <a:pt x="1471635" y="367909"/>
                </a:moveTo>
                <a:cubicBezTo>
                  <a:pt x="1470611" y="544534"/>
                  <a:pt x="1317987" y="761984"/>
                  <a:pt x="1103726" y="735818"/>
                </a:cubicBezTo>
                <a:cubicBezTo>
                  <a:pt x="999905" y="734267"/>
                  <a:pt x="919064" y="654895"/>
                  <a:pt x="919772" y="551864"/>
                </a:cubicBezTo>
                <a:cubicBezTo>
                  <a:pt x="926697" y="448559"/>
                  <a:pt x="991848" y="374589"/>
                  <a:pt x="1103726" y="367910"/>
                </a:cubicBezTo>
                <a:cubicBezTo>
                  <a:pt x="1187205" y="352149"/>
                  <a:pt x="1397247" y="383051"/>
                  <a:pt x="1471635" y="367909"/>
                </a:cubicBezTo>
                <a:close/>
                <a:moveTo>
                  <a:pt x="735818" y="5518632"/>
                </a:moveTo>
                <a:cubicBezTo>
                  <a:pt x="714259" y="5704878"/>
                  <a:pt x="575037" y="5891404"/>
                  <a:pt x="367909" y="5886541"/>
                </a:cubicBezTo>
                <a:cubicBezTo>
                  <a:pt x="140975" y="5853983"/>
                  <a:pt x="34988" y="5717623"/>
                  <a:pt x="0" y="5518632"/>
                </a:cubicBezTo>
                <a:cubicBezTo>
                  <a:pt x="2386" y="5298884"/>
                  <a:pt x="149030" y="5140709"/>
                  <a:pt x="367909" y="5150723"/>
                </a:cubicBezTo>
                <a:cubicBezTo>
                  <a:pt x="468117" y="5165067"/>
                  <a:pt x="539009" y="5231347"/>
                  <a:pt x="551863" y="5334677"/>
                </a:cubicBezTo>
                <a:cubicBezTo>
                  <a:pt x="544026" y="5428229"/>
                  <a:pt x="482866" y="5516329"/>
                  <a:pt x="367909" y="5518631"/>
                </a:cubicBezTo>
                <a:cubicBezTo>
                  <a:pt x="500916" y="5542569"/>
                  <a:pt x="675077" y="5496743"/>
                  <a:pt x="735818" y="5518632"/>
                </a:cubicBezTo>
                <a:close/>
              </a:path>
              <a:path w="8597348" h="5886541" fill="none" extrusionOk="0">
                <a:moveTo>
                  <a:pt x="735818" y="5150723"/>
                </a:moveTo>
                <a:cubicBezTo>
                  <a:pt x="638786" y="4455167"/>
                  <a:pt x="780823" y="1049607"/>
                  <a:pt x="735818" y="367909"/>
                </a:cubicBezTo>
                <a:cubicBezTo>
                  <a:pt x="749461" y="174198"/>
                  <a:pt x="899669" y="3659"/>
                  <a:pt x="1103727" y="0"/>
                </a:cubicBezTo>
                <a:cubicBezTo>
                  <a:pt x="3479319" y="-73420"/>
                  <a:pt x="5502224" y="17263"/>
                  <a:pt x="8229439" y="0"/>
                </a:cubicBezTo>
                <a:cubicBezTo>
                  <a:pt x="8423874" y="12583"/>
                  <a:pt x="8625729" y="170521"/>
                  <a:pt x="8597348" y="367909"/>
                </a:cubicBezTo>
                <a:cubicBezTo>
                  <a:pt x="8595071" y="597162"/>
                  <a:pt x="8411904" y="768711"/>
                  <a:pt x="8229439" y="735818"/>
                </a:cubicBezTo>
                <a:cubicBezTo>
                  <a:pt x="8167856" y="758243"/>
                  <a:pt x="8003647" y="716281"/>
                  <a:pt x="7861530" y="735818"/>
                </a:cubicBezTo>
                <a:cubicBezTo>
                  <a:pt x="7802497" y="1347488"/>
                  <a:pt x="7693650" y="4060161"/>
                  <a:pt x="7861530" y="5518632"/>
                </a:cubicBezTo>
                <a:cubicBezTo>
                  <a:pt x="7841175" y="5729310"/>
                  <a:pt x="7701156" y="5893812"/>
                  <a:pt x="7493621" y="5886541"/>
                </a:cubicBezTo>
                <a:cubicBezTo>
                  <a:pt x="5230509" y="5755938"/>
                  <a:pt x="3319174" y="5780941"/>
                  <a:pt x="367909" y="5886541"/>
                </a:cubicBezTo>
                <a:cubicBezTo>
                  <a:pt x="166525" y="5883423"/>
                  <a:pt x="2770" y="5725671"/>
                  <a:pt x="0" y="5518632"/>
                </a:cubicBezTo>
                <a:cubicBezTo>
                  <a:pt x="-6838" y="5320171"/>
                  <a:pt x="144132" y="5153584"/>
                  <a:pt x="367909" y="5150723"/>
                </a:cubicBezTo>
                <a:cubicBezTo>
                  <a:pt x="447937" y="5132905"/>
                  <a:pt x="655890" y="5149303"/>
                  <a:pt x="735818" y="5150723"/>
                </a:cubicBezTo>
                <a:close/>
                <a:moveTo>
                  <a:pt x="1103726" y="0"/>
                </a:moveTo>
                <a:cubicBezTo>
                  <a:pt x="1318558" y="33037"/>
                  <a:pt x="1480478" y="198611"/>
                  <a:pt x="1471635" y="367909"/>
                </a:cubicBezTo>
                <a:cubicBezTo>
                  <a:pt x="1441650" y="595716"/>
                  <a:pt x="1317755" y="732493"/>
                  <a:pt x="1103726" y="735818"/>
                </a:cubicBezTo>
                <a:cubicBezTo>
                  <a:pt x="1005955" y="733930"/>
                  <a:pt x="915250" y="653881"/>
                  <a:pt x="919772" y="551864"/>
                </a:cubicBezTo>
                <a:cubicBezTo>
                  <a:pt x="913242" y="447444"/>
                  <a:pt x="1015582" y="382067"/>
                  <a:pt x="1103726" y="367910"/>
                </a:cubicBezTo>
                <a:cubicBezTo>
                  <a:pt x="1258065" y="391889"/>
                  <a:pt x="1390611" y="373239"/>
                  <a:pt x="1471635" y="367909"/>
                </a:cubicBezTo>
                <a:moveTo>
                  <a:pt x="7861530" y="735818"/>
                </a:moveTo>
                <a:cubicBezTo>
                  <a:pt x="6551926" y="865701"/>
                  <a:pt x="2383205" y="872877"/>
                  <a:pt x="1103726" y="735818"/>
                </a:cubicBezTo>
                <a:moveTo>
                  <a:pt x="367909" y="5150723"/>
                </a:moveTo>
                <a:cubicBezTo>
                  <a:pt x="465034" y="5130994"/>
                  <a:pt x="571071" y="5227952"/>
                  <a:pt x="551863" y="5334677"/>
                </a:cubicBezTo>
                <a:cubicBezTo>
                  <a:pt x="555051" y="5431354"/>
                  <a:pt x="477398" y="5517066"/>
                  <a:pt x="367909" y="5518631"/>
                </a:cubicBezTo>
                <a:cubicBezTo>
                  <a:pt x="529719" y="5548758"/>
                  <a:pt x="609615" y="5510364"/>
                  <a:pt x="735818" y="5518632"/>
                </a:cubicBezTo>
                <a:moveTo>
                  <a:pt x="367909" y="5886541"/>
                </a:moveTo>
                <a:cubicBezTo>
                  <a:pt x="597679" y="5859852"/>
                  <a:pt x="714029" y="5717493"/>
                  <a:pt x="735818" y="5518632"/>
                </a:cubicBezTo>
                <a:cubicBezTo>
                  <a:pt x="763571" y="5343349"/>
                  <a:pt x="705455" y="5294657"/>
                  <a:pt x="735818" y="5150723"/>
                </a:cubicBezTo>
              </a:path>
              <a:path w="8597348" h="5886541" fill="none" stroke="0" extrusionOk="0">
                <a:moveTo>
                  <a:pt x="735818" y="5150723"/>
                </a:moveTo>
                <a:cubicBezTo>
                  <a:pt x="649228" y="3667454"/>
                  <a:pt x="836270" y="1483112"/>
                  <a:pt x="735818" y="367909"/>
                </a:cubicBezTo>
                <a:cubicBezTo>
                  <a:pt x="769657" y="168292"/>
                  <a:pt x="874795" y="4654"/>
                  <a:pt x="1103727" y="0"/>
                </a:cubicBezTo>
                <a:cubicBezTo>
                  <a:pt x="2920837" y="-131073"/>
                  <a:pt x="5212763" y="101275"/>
                  <a:pt x="8229439" y="0"/>
                </a:cubicBezTo>
                <a:cubicBezTo>
                  <a:pt x="8425746" y="-11452"/>
                  <a:pt x="8600886" y="158674"/>
                  <a:pt x="8597348" y="367909"/>
                </a:cubicBezTo>
                <a:cubicBezTo>
                  <a:pt x="8612638" y="583127"/>
                  <a:pt x="8452801" y="725294"/>
                  <a:pt x="8229439" y="735818"/>
                </a:cubicBezTo>
                <a:cubicBezTo>
                  <a:pt x="8143852" y="724176"/>
                  <a:pt x="7990398" y="755127"/>
                  <a:pt x="7861530" y="735818"/>
                </a:cubicBezTo>
                <a:cubicBezTo>
                  <a:pt x="7710717" y="3028010"/>
                  <a:pt x="8013491" y="3329928"/>
                  <a:pt x="7861530" y="5518632"/>
                </a:cubicBezTo>
                <a:cubicBezTo>
                  <a:pt x="7848308" y="5736871"/>
                  <a:pt x="7723339" y="5867163"/>
                  <a:pt x="7493621" y="5886541"/>
                </a:cubicBezTo>
                <a:cubicBezTo>
                  <a:pt x="4209105" y="5888600"/>
                  <a:pt x="2887798" y="6045211"/>
                  <a:pt x="367909" y="5886541"/>
                </a:cubicBezTo>
                <a:cubicBezTo>
                  <a:pt x="142743" y="5920668"/>
                  <a:pt x="18360" y="5729200"/>
                  <a:pt x="0" y="5518632"/>
                </a:cubicBezTo>
                <a:cubicBezTo>
                  <a:pt x="-8954" y="5314926"/>
                  <a:pt x="130954" y="5169776"/>
                  <a:pt x="367909" y="5150723"/>
                </a:cubicBezTo>
                <a:cubicBezTo>
                  <a:pt x="499028" y="5136534"/>
                  <a:pt x="552165" y="5137084"/>
                  <a:pt x="735818" y="5150723"/>
                </a:cubicBezTo>
                <a:close/>
                <a:moveTo>
                  <a:pt x="1103726" y="0"/>
                </a:moveTo>
                <a:cubicBezTo>
                  <a:pt x="1300104" y="8418"/>
                  <a:pt x="1459899" y="143347"/>
                  <a:pt x="1471635" y="367909"/>
                </a:cubicBezTo>
                <a:cubicBezTo>
                  <a:pt x="1499140" y="571853"/>
                  <a:pt x="1299114" y="739553"/>
                  <a:pt x="1103726" y="735818"/>
                </a:cubicBezTo>
                <a:cubicBezTo>
                  <a:pt x="992513" y="747134"/>
                  <a:pt x="907621" y="648698"/>
                  <a:pt x="919772" y="551864"/>
                </a:cubicBezTo>
                <a:cubicBezTo>
                  <a:pt x="924279" y="453411"/>
                  <a:pt x="1017187" y="371278"/>
                  <a:pt x="1103726" y="367910"/>
                </a:cubicBezTo>
                <a:cubicBezTo>
                  <a:pt x="1197767" y="397222"/>
                  <a:pt x="1288042" y="363936"/>
                  <a:pt x="1471635" y="367909"/>
                </a:cubicBezTo>
                <a:moveTo>
                  <a:pt x="7861530" y="735818"/>
                </a:moveTo>
                <a:cubicBezTo>
                  <a:pt x="6162780" y="903748"/>
                  <a:pt x="3811623" y="720543"/>
                  <a:pt x="1103726" y="735818"/>
                </a:cubicBezTo>
                <a:moveTo>
                  <a:pt x="367909" y="5150723"/>
                </a:moveTo>
                <a:cubicBezTo>
                  <a:pt x="470561" y="5131835"/>
                  <a:pt x="535469" y="5232861"/>
                  <a:pt x="551863" y="5334677"/>
                </a:cubicBezTo>
                <a:cubicBezTo>
                  <a:pt x="552420" y="5439278"/>
                  <a:pt x="454054" y="5527799"/>
                  <a:pt x="367909" y="5518631"/>
                </a:cubicBezTo>
                <a:cubicBezTo>
                  <a:pt x="532725" y="5485590"/>
                  <a:pt x="683007" y="5488103"/>
                  <a:pt x="735818" y="5518632"/>
                </a:cubicBezTo>
                <a:moveTo>
                  <a:pt x="367909" y="5886541"/>
                </a:moveTo>
                <a:cubicBezTo>
                  <a:pt x="566401" y="5857226"/>
                  <a:pt x="713544" y="5745844"/>
                  <a:pt x="735818" y="5518632"/>
                </a:cubicBezTo>
                <a:cubicBezTo>
                  <a:pt x="756634" y="5475901"/>
                  <a:pt x="716454" y="5255354"/>
                  <a:pt x="735818" y="5150723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1510748" y="1813638"/>
            <a:ext cx="6638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E78A32-CD9C-9FB9-C33E-76DD866FD1D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70596" y="713194"/>
            <a:ext cx="398103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89C069-FFD9-4935-BA7D-20EEF2745E17}"/>
              </a:ext>
            </a:extLst>
          </p:cNvPr>
          <p:cNvGrpSpPr/>
          <p:nvPr/>
        </p:nvGrpSpPr>
        <p:grpSpPr>
          <a:xfrm>
            <a:off x="477078" y="249302"/>
            <a:ext cx="10843592" cy="6134156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B32EEF-1CBC-4CDE-AB0A-F4D9E6ADA48E}"/>
                </a:ext>
              </a:extLst>
            </p:cNvPr>
            <p:cNvSpPr txBox="1"/>
            <p:nvPr/>
          </p:nvSpPr>
          <p:spPr>
            <a:xfrm>
              <a:off x="478800" y="1624795"/>
              <a:ext cx="432627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40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Viết báo cáo thảo luận nhóm về một trong các chủ đề dưới đây: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1: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quyên góp sách báo tặng các trường vùng khó khăn.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trang trí lớp học chuẩn bị cho một ngày đặc biệt của lớp, của trường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</p:grpSp>
      <p:pic>
        <p:nvPicPr>
          <p:cNvPr id="81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81E20AF1-F582-487B-9B88-E3131CA2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793" y="351858"/>
            <a:ext cx="1104836" cy="10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6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rtoon Green Happy - Free vector graphic on Pixabay">
            <a:extLst>
              <a:ext uri="{FF2B5EF4-FFF2-40B4-BE49-F238E27FC236}">
                <a16:creationId xmlns:a16="http://schemas.microsoft.com/office/drawing/2014/main" id="{D43DD207-34AB-47FE-88AA-59E33741E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8" y="2068787"/>
            <a:ext cx="2298178" cy="245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55784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26" name="Picture 2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D8C15EC-2525-4DC6-BC3D-0903A8AF68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44" y="1872629"/>
            <a:ext cx="8502531" cy="46008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482B37-01A3-4880-9279-E54CB1ADDA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03" y="5519633"/>
            <a:ext cx="1462650" cy="10138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D8F6FC-4F94-4C78-BE17-F2AB8E05D0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51" y="5527645"/>
            <a:ext cx="1462650" cy="10138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035E8-E385-4518-BF60-AA4BA3F46A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86" y="5542116"/>
            <a:ext cx="1462650" cy="10138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DCADAD-68D7-4093-8864-2AAFC084C0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68" y="5527643"/>
            <a:ext cx="1462650" cy="1013874"/>
          </a:xfrm>
          <a:prstGeom prst="rect">
            <a:avLst/>
          </a:prstGeom>
        </p:spPr>
      </p:pic>
      <p:pic>
        <p:nvPicPr>
          <p:cNvPr id="3074" name="Picture 2" descr="Kids as little journalists holding a microphone n Vector Image">
            <a:extLst>
              <a:ext uri="{FF2B5EF4-FFF2-40B4-BE49-F238E27FC236}">
                <a16:creationId xmlns:a16="http://schemas.microsoft.com/office/drawing/2014/main" id="{1F7401EF-CA67-4A63-A799-FB47F296B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62921" y="3715717"/>
            <a:ext cx="6628480" cy="30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0567778-227E-40DF-99D2-31A41387D52C}"/>
              </a:ext>
            </a:extLst>
          </p:cNvPr>
          <p:cNvGrpSpPr/>
          <p:nvPr/>
        </p:nvGrpSpPr>
        <p:grpSpPr>
          <a:xfrm>
            <a:off x="121038" y="167796"/>
            <a:ext cx="10879634" cy="2290923"/>
            <a:chOff x="0" y="478548"/>
            <a:chExt cx="10879634" cy="229092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3455650-13DC-43E2-B17A-5BE6D2427559}"/>
                </a:ext>
              </a:extLst>
            </p:cNvPr>
            <p:cNvSpPr/>
            <p:nvPr/>
          </p:nvSpPr>
          <p:spPr>
            <a:xfrm>
              <a:off x="0" y="686258"/>
              <a:ext cx="6882938" cy="1596043"/>
            </a:xfrm>
            <a:custGeom>
              <a:avLst/>
              <a:gdLst>
                <a:gd name="connsiteX0" fmla="*/ 0 w 6882938"/>
                <a:gd name="connsiteY0" fmla="*/ 0 h 1596043"/>
                <a:gd name="connsiteX1" fmla="*/ 6882938 w 6882938"/>
                <a:gd name="connsiteY1" fmla="*/ 0 h 1596043"/>
                <a:gd name="connsiteX2" fmla="*/ 6882938 w 6882938"/>
                <a:gd name="connsiteY2" fmla="*/ 1596043 h 1596043"/>
                <a:gd name="connsiteX3" fmla="*/ 0 w 6882938"/>
                <a:gd name="connsiteY3" fmla="*/ 1596043 h 1596043"/>
                <a:gd name="connsiteX4" fmla="*/ 0 w 6882938"/>
                <a:gd name="connsiteY4" fmla="*/ 1592171 h 1596043"/>
                <a:gd name="connsiteX5" fmla="*/ 1073489 w 6882938"/>
                <a:gd name="connsiteY5" fmla="*/ 1012195 h 1596043"/>
                <a:gd name="connsiteX6" fmla="*/ 0 w 6882938"/>
                <a:gd name="connsiteY6" fmla="*/ 6713 h 1596043"/>
                <a:gd name="connsiteX7" fmla="*/ 0 w 6882938"/>
                <a:gd name="connsiteY7" fmla="*/ 0 h 159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82938" h="1596043" fill="none" extrusionOk="0">
                  <a:moveTo>
                    <a:pt x="0" y="0"/>
                  </a:moveTo>
                  <a:cubicBezTo>
                    <a:pt x="717052" y="-58585"/>
                    <a:pt x="4668313" y="127973"/>
                    <a:pt x="6882938" y="0"/>
                  </a:cubicBezTo>
                  <a:cubicBezTo>
                    <a:pt x="6856199" y="366391"/>
                    <a:pt x="6960986" y="799520"/>
                    <a:pt x="6882938" y="1596043"/>
                  </a:cubicBezTo>
                  <a:cubicBezTo>
                    <a:pt x="6119410" y="1511384"/>
                    <a:pt x="1517137" y="1531477"/>
                    <a:pt x="0" y="1596043"/>
                  </a:cubicBezTo>
                  <a:cubicBezTo>
                    <a:pt x="166" y="1595268"/>
                    <a:pt x="-222" y="1593278"/>
                    <a:pt x="0" y="1592171"/>
                  </a:cubicBezTo>
                  <a:cubicBezTo>
                    <a:pt x="365460" y="1431131"/>
                    <a:pt x="563252" y="1254355"/>
                    <a:pt x="1073489" y="1012195"/>
                  </a:cubicBezTo>
                  <a:cubicBezTo>
                    <a:pt x="666079" y="502242"/>
                    <a:pt x="402632" y="459307"/>
                    <a:pt x="0" y="6713"/>
                  </a:cubicBezTo>
                  <a:cubicBezTo>
                    <a:pt x="159" y="4750"/>
                    <a:pt x="-77" y="3175"/>
                    <a:pt x="0" y="0"/>
                  </a:cubicBezTo>
                  <a:close/>
                </a:path>
                <a:path w="6882938" h="1596043" stroke="0" extrusionOk="0">
                  <a:moveTo>
                    <a:pt x="0" y="0"/>
                  </a:moveTo>
                  <a:cubicBezTo>
                    <a:pt x="1456466" y="96644"/>
                    <a:pt x="3979437" y="138418"/>
                    <a:pt x="6882938" y="0"/>
                  </a:cubicBezTo>
                  <a:cubicBezTo>
                    <a:pt x="6893857" y="203207"/>
                    <a:pt x="6805243" y="1075776"/>
                    <a:pt x="6882938" y="1596043"/>
                  </a:cubicBezTo>
                  <a:cubicBezTo>
                    <a:pt x="4184708" y="1546986"/>
                    <a:pt x="2429009" y="1744320"/>
                    <a:pt x="0" y="1596043"/>
                  </a:cubicBezTo>
                  <a:cubicBezTo>
                    <a:pt x="-319" y="1595273"/>
                    <a:pt x="17" y="1593449"/>
                    <a:pt x="0" y="1592171"/>
                  </a:cubicBezTo>
                  <a:cubicBezTo>
                    <a:pt x="284734" y="1503093"/>
                    <a:pt x="780296" y="1172113"/>
                    <a:pt x="1073489" y="1012195"/>
                  </a:cubicBezTo>
                  <a:cubicBezTo>
                    <a:pt x="726855" y="639753"/>
                    <a:pt x="578532" y="400374"/>
                    <a:pt x="0" y="6713"/>
                  </a:cubicBezTo>
                  <a:cubicBezTo>
                    <a:pt x="-363" y="3711"/>
                    <a:pt x="-397" y="3149"/>
                    <a:pt x="0" y="0"/>
                  </a:cubicBezTo>
                  <a:close/>
                </a:path>
              </a:pathLst>
            </a:custGeom>
            <a:solidFill>
              <a:srgbClr val="FFFFCC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4104632-2C62-4660-940A-9FAF6E2D754F}"/>
                </a:ext>
              </a:extLst>
            </p:cNvPr>
            <p:cNvSpPr/>
            <p:nvPr/>
          </p:nvSpPr>
          <p:spPr>
            <a:xfrm flipV="1">
              <a:off x="6531450" y="914842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A60037D-869A-4D98-92A5-D1E656E17E38}"/>
                </a:ext>
              </a:extLst>
            </p:cNvPr>
            <p:cNvSpPr/>
            <p:nvPr/>
          </p:nvSpPr>
          <p:spPr>
            <a:xfrm flipV="1">
              <a:off x="6531450" y="1904628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637ECBF-8DB9-4E51-9F39-E9DB353448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14137" y="997527"/>
              <a:ext cx="1399333" cy="53201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74789F8-C680-40F7-B9DC-4AA8FDC86812}"/>
                </a:ext>
              </a:extLst>
            </p:cNvPr>
            <p:cNvSpPr/>
            <p:nvPr/>
          </p:nvSpPr>
          <p:spPr>
            <a:xfrm>
              <a:off x="311285" y="830106"/>
              <a:ext cx="6468893" cy="1295990"/>
            </a:xfrm>
            <a:custGeom>
              <a:avLst/>
              <a:gdLst>
                <a:gd name="connsiteX0" fmla="*/ 0 w 6468893"/>
                <a:gd name="connsiteY0" fmla="*/ 0 h 1295990"/>
                <a:gd name="connsiteX1" fmla="*/ 776267 w 6468893"/>
                <a:gd name="connsiteY1" fmla="*/ 0 h 1295990"/>
                <a:gd name="connsiteX2" fmla="*/ 1293779 w 6468893"/>
                <a:gd name="connsiteY2" fmla="*/ 0 h 1295990"/>
                <a:gd name="connsiteX3" fmla="*/ 2070046 w 6468893"/>
                <a:gd name="connsiteY3" fmla="*/ 0 h 1295990"/>
                <a:gd name="connsiteX4" fmla="*/ 2716935 w 6468893"/>
                <a:gd name="connsiteY4" fmla="*/ 0 h 1295990"/>
                <a:gd name="connsiteX5" fmla="*/ 3169758 w 6468893"/>
                <a:gd name="connsiteY5" fmla="*/ 0 h 1295990"/>
                <a:gd name="connsiteX6" fmla="*/ 3946025 w 6468893"/>
                <a:gd name="connsiteY6" fmla="*/ 0 h 1295990"/>
                <a:gd name="connsiteX7" fmla="*/ 4722292 w 6468893"/>
                <a:gd name="connsiteY7" fmla="*/ 0 h 1295990"/>
                <a:gd name="connsiteX8" fmla="*/ 5433870 w 6468893"/>
                <a:gd name="connsiteY8" fmla="*/ 0 h 1295990"/>
                <a:gd name="connsiteX9" fmla="*/ 6468893 w 6468893"/>
                <a:gd name="connsiteY9" fmla="*/ 0 h 1295990"/>
                <a:gd name="connsiteX10" fmla="*/ 6468893 w 6468893"/>
                <a:gd name="connsiteY10" fmla="*/ 647995 h 1295990"/>
                <a:gd name="connsiteX11" fmla="*/ 6468893 w 6468893"/>
                <a:gd name="connsiteY11" fmla="*/ 1295990 h 1295990"/>
                <a:gd name="connsiteX12" fmla="*/ 5822004 w 6468893"/>
                <a:gd name="connsiteY12" fmla="*/ 1295990 h 1295990"/>
                <a:gd name="connsiteX13" fmla="*/ 5045737 w 6468893"/>
                <a:gd name="connsiteY13" fmla="*/ 1295990 h 1295990"/>
                <a:gd name="connsiteX14" fmla="*/ 4269469 w 6468893"/>
                <a:gd name="connsiteY14" fmla="*/ 1295990 h 1295990"/>
                <a:gd name="connsiteX15" fmla="*/ 3493202 w 6468893"/>
                <a:gd name="connsiteY15" fmla="*/ 1295990 h 1295990"/>
                <a:gd name="connsiteX16" fmla="*/ 2846313 w 6468893"/>
                <a:gd name="connsiteY16" fmla="*/ 1295990 h 1295990"/>
                <a:gd name="connsiteX17" fmla="*/ 2328801 w 6468893"/>
                <a:gd name="connsiteY17" fmla="*/ 1295990 h 1295990"/>
                <a:gd name="connsiteX18" fmla="*/ 1681912 w 6468893"/>
                <a:gd name="connsiteY18" fmla="*/ 1295990 h 1295990"/>
                <a:gd name="connsiteX19" fmla="*/ 1229090 w 6468893"/>
                <a:gd name="connsiteY19" fmla="*/ 1295990 h 1295990"/>
                <a:gd name="connsiteX20" fmla="*/ 646889 w 6468893"/>
                <a:gd name="connsiteY20" fmla="*/ 1295990 h 1295990"/>
                <a:gd name="connsiteX21" fmla="*/ 0 w 6468893"/>
                <a:gd name="connsiteY21" fmla="*/ 1295990 h 1295990"/>
                <a:gd name="connsiteX22" fmla="*/ 0 w 6468893"/>
                <a:gd name="connsiteY22" fmla="*/ 1292845 h 1295990"/>
                <a:gd name="connsiteX23" fmla="*/ 524634 w 6468893"/>
                <a:gd name="connsiteY23" fmla="*/ 1047956 h 1295990"/>
                <a:gd name="connsiteX24" fmla="*/ 1008912 w 6468893"/>
                <a:gd name="connsiteY24" fmla="*/ 821904 h 1295990"/>
                <a:gd name="connsiteX25" fmla="*/ 484278 w 6468893"/>
                <a:gd name="connsiteY25" fmla="*/ 397348 h 1295990"/>
                <a:gd name="connsiteX26" fmla="*/ 0 w 6468893"/>
                <a:gd name="connsiteY26" fmla="*/ 5450 h 1295990"/>
                <a:gd name="connsiteX27" fmla="*/ 0 w 6468893"/>
                <a:gd name="connsiteY27" fmla="*/ 0 h 129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68893" h="1295990" extrusionOk="0">
                  <a:moveTo>
                    <a:pt x="0" y="0"/>
                  </a:moveTo>
                  <a:cubicBezTo>
                    <a:pt x="163972" y="-36730"/>
                    <a:pt x="485524" y="-14791"/>
                    <a:pt x="776267" y="0"/>
                  </a:cubicBezTo>
                  <a:cubicBezTo>
                    <a:pt x="1067010" y="14791"/>
                    <a:pt x="1111428" y="18245"/>
                    <a:pt x="1293779" y="0"/>
                  </a:cubicBezTo>
                  <a:cubicBezTo>
                    <a:pt x="1476130" y="-18245"/>
                    <a:pt x="1687758" y="25954"/>
                    <a:pt x="2070046" y="0"/>
                  </a:cubicBezTo>
                  <a:cubicBezTo>
                    <a:pt x="2452334" y="-25954"/>
                    <a:pt x="2535645" y="23830"/>
                    <a:pt x="2716935" y="0"/>
                  </a:cubicBezTo>
                  <a:cubicBezTo>
                    <a:pt x="2898225" y="-23830"/>
                    <a:pt x="2961873" y="22608"/>
                    <a:pt x="3169758" y="0"/>
                  </a:cubicBezTo>
                  <a:cubicBezTo>
                    <a:pt x="3377643" y="-22608"/>
                    <a:pt x="3638467" y="-34894"/>
                    <a:pt x="3946025" y="0"/>
                  </a:cubicBezTo>
                  <a:cubicBezTo>
                    <a:pt x="4253583" y="34894"/>
                    <a:pt x="4550234" y="-8857"/>
                    <a:pt x="4722292" y="0"/>
                  </a:cubicBezTo>
                  <a:cubicBezTo>
                    <a:pt x="4894350" y="8857"/>
                    <a:pt x="5109801" y="-25537"/>
                    <a:pt x="5433870" y="0"/>
                  </a:cubicBezTo>
                  <a:cubicBezTo>
                    <a:pt x="5757939" y="25537"/>
                    <a:pt x="6066767" y="51064"/>
                    <a:pt x="6468893" y="0"/>
                  </a:cubicBezTo>
                  <a:cubicBezTo>
                    <a:pt x="6472907" y="220648"/>
                    <a:pt x="6492891" y="379835"/>
                    <a:pt x="6468893" y="647995"/>
                  </a:cubicBezTo>
                  <a:cubicBezTo>
                    <a:pt x="6444895" y="916156"/>
                    <a:pt x="6500682" y="1075687"/>
                    <a:pt x="6468893" y="1295990"/>
                  </a:cubicBezTo>
                  <a:cubicBezTo>
                    <a:pt x="6155784" y="1269679"/>
                    <a:pt x="6123729" y="1309677"/>
                    <a:pt x="5822004" y="1295990"/>
                  </a:cubicBezTo>
                  <a:cubicBezTo>
                    <a:pt x="5520279" y="1282303"/>
                    <a:pt x="5315070" y="1328581"/>
                    <a:pt x="5045737" y="1295990"/>
                  </a:cubicBezTo>
                  <a:cubicBezTo>
                    <a:pt x="4776404" y="1263399"/>
                    <a:pt x="4630614" y="1314058"/>
                    <a:pt x="4269469" y="1295990"/>
                  </a:cubicBezTo>
                  <a:cubicBezTo>
                    <a:pt x="3908324" y="1277922"/>
                    <a:pt x="3740438" y="1303449"/>
                    <a:pt x="3493202" y="1295990"/>
                  </a:cubicBezTo>
                  <a:cubicBezTo>
                    <a:pt x="3245966" y="1288531"/>
                    <a:pt x="3001018" y="1315410"/>
                    <a:pt x="2846313" y="1295990"/>
                  </a:cubicBezTo>
                  <a:cubicBezTo>
                    <a:pt x="2691608" y="1276570"/>
                    <a:pt x="2506260" y="1271266"/>
                    <a:pt x="2328801" y="1295990"/>
                  </a:cubicBezTo>
                  <a:cubicBezTo>
                    <a:pt x="2151342" y="1320714"/>
                    <a:pt x="1922174" y="1304462"/>
                    <a:pt x="1681912" y="1295990"/>
                  </a:cubicBezTo>
                  <a:cubicBezTo>
                    <a:pt x="1441650" y="1287518"/>
                    <a:pt x="1322719" y="1293419"/>
                    <a:pt x="1229090" y="1295990"/>
                  </a:cubicBezTo>
                  <a:cubicBezTo>
                    <a:pt x="1135461" y="1298561"/>
                    <a:pt x="895484" y="1314274"/>
                    <a:pt x="646889" y="1295990"/>
                  </a:cubicBezTo>
                  <a:cubicBezTo>
                    <a:pt x="398294" y="1277706"/>
                    <a:pt x="287439" y="1308129"/>
                    <a:pt x="0" y="1295990"/>
                  </a:cubicBezTo>
                  <a:cubicBezTo>
                    <a:pt x="89" y="1295268"/>
                    <a:pt x="109" y="1294109"/>
                    <a:pt x="0" y="1292845"/>
                  </a:cubicBezTo>
                  <a:cubicBezTo>
                    <a:pt x="125668" y="1229072"/>
                    <a:pt x="349159" y="1128738"/>
                    <a:pt x="524634" y="1047956"/>
                  </a:cubicBezTo>
                  <a:cubicBezTo>
                    <a:pt x="700109" y="967174"/>
                    <a:pt x="910996" y="866501"/>
                    <a:pt x="1008912" y="821904"/>
                  </a:cubicBezTo>
                  <a:cubicBezTo>
                    <a:pt x="757929" y="658401"/>
                    <a:pt x="671438" y="534860"/>
                    <a:pt x="484278" y="397348"/>
                  </a:cubicBezTo>
                  <a:cubicBezTo>
                    <a:pt x="297118" y="259836"/>
                    <a:pt x="145400" y="109670"/>
                    <a:pt x="0" y="5450"/>
                  </a:cubicBezTo>
                  <a:cubicBezTo>
                    <a:pt x="-86" y="2997"/>
                    <a:pt x="253" y="2717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74ED9D-F876-4338-A7A0-8DD44BCFA4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2972" y="1502382"/>
              <a:ext cx="1457800" cy="49346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5E28C1-3226-45E6-8959-54E39719477C}"/>
                </a:ext>
              </a:extLst>
            </p:cNvPr>
            <p:cNvGrpSpPr/>
            <p:nvPr/>
          </p:nvGrpSpPr>
          <p:grpSpPr>
            <a:xfrm>
              <a:off x="1132821" y="740655"/>
              <a:ext cx="8144016" cy="1343671"/>
              <a:chOff x="565464" y="584972"/>
              <a:chExt cx="4203643" cy="1374787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C36EA8A-EA6B-4629-8351-94AF0870036F}"/>
                  </a:ext>
                </a:extLst>
              </p:cNvPr>
              <p:cNvSpPr txBox="1"/>
              <p:nvPr/>
            </p:nvSpPr>
            <p:spPr>
              <a:xfrm>
                <a:off x="565464" y="684398"/>
                <a:ext cx="4193972" cy="1275361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 w="9842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6F01EB3-2115-4512-9235-C6F483912551}"/>
                  </a:ext>
                </a:extLst>
              </p:cNvPr>
              <p:cNvSpPr txBox="1"/>
              <p:nvPr/>
            </p:nvSpPr>
            <p:spPr>
              <a:xfrm>
                <a:off x="575135" y="584972"/>
                <a:ext cx="4193972" cy="1275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42" name="Picture 4" descr="Cute Airplane | Airplane Flying Through Clouds Clip Art Image - blue  airplane flying ... | Clip art, Airplane theme, Cartoon airplane">
              <a:extLst>
                <a:ext uri="{FF2B5EF4-FFF2-40B4-BE49-F238E27FC236}">
                  <a16:creationId xmlns:a16="http://schemas.microsoft.com/office/drawing/2014/main" id="{02F88A1C-E420-4D1E-B911-0701DCFA7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85" y="478548"/>
              <a:ext cx="3298449" cy="2290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B2983518-C730-41D6-87A7-886AE74FA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62" y="110670"/>
            <a:ext cx="1265538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94883 -0.03959 L 2.08333E-7 4.81481E-6 " pathEditMode="relative" rAng="0" ptsTypes="AA">
                                      <p:cBhvr>
                                        <p:cTn id="66" dur="1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48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định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dung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thảo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luận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id="{6116E05A-3C03-82D8-CD17-EC0C1E80C6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7786" y="1222323"/>
            <a:ext cx="1143000" cy="90582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CAF3EDA-A01A-AD06-A742-0BF8E7A1240D}"/>
              </a:ext>
            </a:extLst>
          </p:cNvPr>
          <p:cNvSpPr txBox="1"/>
          <p:nvPr/>
        </p:nvSpPr>
        <p:spPr>
          <a:xfrm>
            <a:off x="2130354" y="1209648"/>
            <a:ext cx="907120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99390" y="2343897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Thời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gian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0" name="Picture 20">
            <a:extLst>
              <a:ext uri="{FF2B5EF4-FFF2-40B4-BE49-F238E27FC236}">
                <a16:creationId xmlns:a16="http://schemas.microsoft.com/office/drawing/2014/main" id="{78E9E855-5A09-B285-25E8-9DFE878795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88128" y="2149640"/>
            <a:ext cx="747158" cy="648159"/>
          </a:xfrm>
          <a:prstGeom prst="rect">
            <a:avLst/>
          </a:prstGeom>
        </p:spPr>
      </p:pic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089FFFAC-CFBC-D3A7-7C96-27C531B4A80F}"/>
              </a:ext>
            </a:extLst>
          </p:cNvPr>
          <p:cNvCxnSpPr>
            <a:cxnSpLocks/>
          </p:cNvCxnSpPr>
          <p:nvPr/>
        </p:nvCxnSpPr>
        <p:spPr>
          <a:xfrm flipV="1">
            <a:off x="3471639" y="2797799"/>
            <a:ext cx="1109268" cy="274458"/>
          </a:xfrm>
          <a:prstGeom prst="curvedConnector3">
            <a:avLst/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BF72280-667E-5379-64C1-8B73A1B0AE7A}"/>
              </a:ext>
            </a:extLst>
          </p:cNvPr>
          <p:cNvSpPr/>
          <p:nvPr/>
        </p:nvSpPr>
        <p:spPr>
          <a:xfrm>
            <a:off x="4623546" y="2236859"/>
            <a:ext cx="3429000" cy="14085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Địa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điểm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3" name="Picture 30">
            <a:extLst>
              <a:ext uri="{FF2B5EF4-FFF2-40B4-BE49-F238E27FC236}">
                <a16:creationId xmlns:a16="http://schemas.microsoft.com/office/drawing/2014/main" id="{2BDBDD59-D2FA-3E68-A5C5-87C47CA9D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397" y="2048313"/>
            <a:ext cx="681724" cy="681724"/>
          </a:xfrm>
          <a:prstGeom prst="rect">
            <a:avLst/>
          </a:prstGeom>
        </p:spPr>
      </p:pic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92E9320D-A524-CB6D-3C5F-27D51A06FE5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17401" y="3091524"/>
            <a:ext cx="2016964" cy="1568448"/>
          </a:xfrm>
          <a:prstGeom prst="curvedConnector3">
            <a:avLst>
              <a:gd name="adj1" fmla="val 21396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524A3E4-B1C2-F977-C7A5-5B411F00E83C}"/>
              </a:ext>
            </a:extLst>
          </p:cNvPr>
          <p:cNvSpPr/>
          <p:nvPr/>
        </p:nvSpPr>
        <p:spPr>
          <a:xfrm>
            <a:off x="7895607" y="4884230"/>
            <a:ext cx="3429000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Cách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thức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7DB790E0-1ABA-6A22-0477-7DB9E72BA5C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19108" y="5588501"/>
            <a:ext cx="2454729" cy="704272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9615AC8-4DB3-D30B-6644-6247EA015EAB}"/>
              </a:ext>
            </a:extLst>
          </p:cNvPr>
          <p:cNvSpPr/>
          <p:nvPr/>
        </p:nvSpPr>
        <p:spPr>
          <a:xfrm>
            <a:off x="2020786" y="5588501"/>
            <a:ext cx="3429000" cy="11303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Phân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công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nhiệm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vụ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8" name="Picture 33">
            <a:extLst>
              <a:ext uri="{FF2B5EF4-FFF2-40B4-BE49-F238E27FC236}">
                <a16:creationId xmlns:a16="http://schemas.microsoft.com/office/drawing/2014/main" id="{0C9C10A4-5A26-3EB4-1E7F-33E68AE1D6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61507" y="5361249"/>
            <a:ext cx="618954" cy="601159"/>
          </a:xfrm>
          <a:prstGeom prst="rect">
            <a:avLst/>
          </a:prstGeom>
        </p:spPr>
      </p:pic>
      <p:pic>
        <p:nvPicPr>
          <p:cNvPr id="49" name="Picture 35">
            <a:extLst>
              <a:ext uri="{FF2B5EF4-FFF2-40B4-BE49-F238E27FC236}">
                <a16:creationId xmlns:a16="http://schemas.microsoft.com/office/drawing/2014/main" id="{6922234F-0A10-9F9C-B96B-39E3D560BD2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3440" y="4608317"/>
            <a:ext cx="961811" cy="551825"/>
          </a:xfrm>
          <a:prstGeom prst="rect">
            <a:avLst/>
          </a:prstGeom>
        </p:spPr>
      </p:pic>
      <p:pic>
        <p:nvPicPr>
          <p:cNvPr id="50" name="Picture 23">
            <a:extLst>
              <a:ext uri="{FF2B5EF4-FFF2-40B4-BE49-F238E27FC236}">
                <a16:creationId xmlns:a16="http://schemas.microsoft.com/office/drawing/2014/main" id="{F3ED4D93-8417-D750-CBEB-47EFDAB9F1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68" y="3809237"/>
            <a:ext cx="1359497" cy="14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 animBg="1"/>
      <p:bldP spid="42" grpId="0" animBg="1"/>
      <p:bldP spid="45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2136913" y="4124325"/>
            <a:ext cx="3061252" cy="9843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đầu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7096539" y="4104446"/>
            <a:ext cx="3468755" cy="10440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gian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lâu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4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Địa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1381539" y="4124325"/>
            <a:ext cx="3816626" cy="18093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tập trung sách báo sau quyên 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6848061" y="4104446"/>
            <a:ext cx="3717233" cy="165031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gửi tặng sách báo đã quyên góp được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Cách thức quyên góp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8037">
            <a:off x="1666037" y="2622319"/>
            <a:ext cx="3248970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695739" y="4074630"/>
            <a:ext cx="3538331" cy="146146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thi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đua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lớp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1154" y="2826916"/>
            <a:ext cx="1724232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4572000" y="4352925"/>
            <a:ext cx="3717233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D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ự kiến số lượng cần quyên góp tối thiểu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2" name="Picture 1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87FC7-B327-DD63-1624-FF5881CD20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9917">
            <a:off x="7431586" y="2706289"/>
            <a:ext cx="2895193" cy="134849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1C5C83-D658-7361-9945-B4015B1B3CE4}"/>
              </a:ext>
            </a:extLst>
          </p:cNvPr>
          <p:cNvSpPr/>
          <p:nvPr/>
        </p:nvSpPr>
        <p:spPr>
          <a:xfrm>
            <a:off x="8474767" y="4283351"/>
            <a:ext cx="3134137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C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ác loại sách báo nào được ưu tiên quyên góp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Phân công nhiệm vụ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1458" y="2737464"/>
            <a:ext cx="1604959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3250096" y="4174021"/>
            <a:ext cx="6370982" cy="111359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việc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mỗi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358</Words>
  <Application>Microsoft Office PowerPoint</Application>
  <PresentationFormat>Widescreen</PresentationFormat>
  <Paragraphs>42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Baloo</vt:lpstr>
      <vt:lpstr>Calibri</vt:lpstr>
      <vt:lpstr>Calibri Light</vt:lpstr>
      <vt:lpstr>Cambria</vt:lpstr>
      <vt:lpstr>Coiny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24</cp:revision>
  <dcterms:created xsi:type="dcterms:W3CDTF">2023-07-13T09:30:50Z</dcterms:created>
  <dcterms:modified xsi:type="dcterms:W3CDTF">2024-12-15T04:47:02Z</dcterms:modified>
</cp:coreProperties>
</file>