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6"/>
  </p:notesMasterIdLst>
  <p:sldIdLst>
    <p:sldId id="32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D8CC-AD86-4789-1DA2-077D6046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A4C9D-0512-7FE1-8019-C087B79FB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10756-0855-C08A-F1FF-E53A27104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677F-34B6-2567-9F1F-33B0DD38D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6C78A-B04F-890E-7717-19E7357A9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0B02-50C1-75B9-1DBA-C9A5F427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B1C5F-F087-EAC8-173D-C6C108DD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1D1C3-7513-18A8-35C9-8F698F82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9169-83FA-0552-FD86-6FC256E2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6BF4D-9025-4F9F-1543-635CC8C7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60A5A-2AAD-29BF-07DF-56B39AB8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7B7CF-BD4C-7350-F4DE-3D645E1D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85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DD4DB-0D93-BA94-A0B0-982F24E0C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23223-727A-8621-48AE-BEF0D18C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4C1DA-8FBC-B233-1E74-5AE2A905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7898-6184-678F-87F2-7E75252D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078B8-EB2D-A86B-AEA8-A16539A1D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5DFDD-8BAF-A0A6-7396-8D4BDB39A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9CE74-364B-5306-9AE2-D53B737A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6DAC4-1666-7329-F27D-DA8B3E2E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246EF-FDDB-8946-E2E8-B8E3E923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78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4A3B-B0DB-53ED-A918-C3BD08EB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20444-81FC-CF2C-2A38-59335C3A7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4FD38-7187-BD3E-D1CC-DE2073927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1F17D-96C1-8CA5-F103-59946497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51DF0-D0A2-E877-3DA2-7BC22F56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ACE71-0AE2-92BC-8787-F778FCB9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7587F-6842-EAB8-BFED-91D72906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5DFD7-201B-50E5-8F61-910F4314F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295D0-0388-686E-CE99-6DE56525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2A376-06EA-56DE-9132-DD893C1B4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454F3-8AAA-7FDE-4146-60C4D6DC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6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765B6-8286-0DB6-321E-F17C696FB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CFA85-0AA9-4B90-51D9-5E081B682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ADFF5-D514-2F70-2959-EAFC2818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21BE2-C98D-192F-95A7-A4619078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6C832-D28F-9507-1F7A-0EDFA1DC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3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31B6-091F-6109-1FBB-61DA176C7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2A031-539E-5D11-7621-9B0DE49D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03F5D-6BBD-86EE-DDC6-5345AD2D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AFB83-9CCA-617F-7187-043D9E53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BF79-B260-9CCC-7945-A8FC3219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1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39E1-4F15-6279-35FB-74C57049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51AF0-EAAD-C530-2BF6-823894438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B973-38AE-692A-2801-C12D94F8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A012-B8B8-DEE8-C1C0-FAB54E31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FFE80-486E-A69B-D8A2-1D7BA32A3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4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5343-1DF9-2044-D74A-2C3996BA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BCCE0-9058-4536-F679-AEED76A9A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10ED7-A689-AE72-F96A-E58FD16B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96EF1-5249-4183-0858-05B4658A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44211-B61E-C00B-101C-E65640CE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8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8546-F047-4C34-AADB-D23790C4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85C1-9AB3-26DC-5A2F-3D7D4CE40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9C284-7F04-650B-02F5-68596CE28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5B650-F34F-D502-0E18-A68E5C3B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FF63E-34A7-AF82-814F-A3F45DA9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F143E-8811-7515-7DCD-FDA88ED5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6502B-EDD0-02FA-C516-3C3A297A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9318D-EF0E-1783-CFAD-29F3E66EF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24D34-6A3B-B9DB-C3D2-217660CBC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297C-3751-44D2-B913-5BA2672F87D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18051-3F2C-52D4-0050-E2322DA40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929F-0856-A6D2-91EA-F82811E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6B460-D1BB-4E41-A190-FDD9EA211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261</Words>
  <Application>Microsoft Office PowerPoint</Application>
  <PresentationFormat>Widescreen</PresentationFormat>
  <Paragraphs>39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思源黑体</vt:lpstr>
      <vt:lpstr>3_Office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2023-07-12T12:41:36Z</dcterms:created>
  <dcterms:modified xsi:type="dcterms:W3CDTF">2024-12-15T04:43:22Z</dcterms:modified>
</cp:coreProperties>
</file>