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1" r:id="rId3"/>
    <p:sldMasterId id="2147483684" r:id="rId4"/>
    <p:sldMasterId id="2147483697" r:id="rId5"/>
    <p:sldMasterId id="2147483709" r:id="rId6"/>
  </p:sldMasterIdLst>
  <p:notesMasterIdLst>
    <p:notesMasterId r:id="rId28"/>
  </p:notesMasterIdLst>
  <p:sldIdLst>
    <p:sldId id="425" r:id="rId7"/>
    <p:sldId id="426" r:id="rId8"/>
    <p:sldId id="296" r:id="rId9"/>
    <p:sldId id="292" r:id="rId10"/>
    <p:sldId id="427" r:id="rId11"/>
    <p:sldId id="358" r:id="rId12"/>
    <p:sldId id="428" r:id="rId13"/>
    <p:sldId id="429" r:id="rId14"/>
    <p:sldId id="430" r:id="rId15"/>
    <p:sldId id="432" r:id="rId16"/>
    <p:sldId id="431" r:id="rId17"/>
    <p:sldId id="433" r:id="rId18"/>
    <p:sldId id="434" r:id="rId19"/>
    <p:sldId id="435" r:id="rId20"/>
    <p:sldId id="437" r:id="rId21"/>
    <p:sldId id="436" r:id="rId22"/>
    <p:sldId id="408" r:id="rId23"/>
    <p:sldId id="421" r:id="rId24"/>
    <p:sldId id="438" r:id="rId25"/>
    <p:sldId id="439"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21</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2C4F-185E-4882-0AFD-E28608BCB2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DD468B-D6B2-467F-FBB4-5D62B3AC2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2AF2B-3EFE-505C-8817-AA7D4D181AF6}"/>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5" name="Footer Placeholder 4">
            <a:extLst>
              <a:ext uri="{FF2B5EF4-FFF2-40B4-BE49-F238E27FC236}">
                <a16:creationId xmlns:a16="http://schemas.microsoft.com/office/drawing/2014/main" id="{8D2A3B9A-8C97-B13A-4AD6-8D450C5B2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18432-A868-3E31-184B-6CD78ABFE2A9}"/>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4020437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5590-1991-D2FE-3BB2-48C73E147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84DC6-9499-26A8-0B9F-00329CFF03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911FC-BC99-5032-9144-08B4868DB118}"/>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5" name="Footer Placeholder 4">
            <a:extLst>
              <a:ext uri="{FF2B5EF4-FFF2-40B4-BE49-F238E27FC236}">
                <a16:creationId xmlns:a16="http://schemas.microsoft.com/office/drawing/2014/main" id="{76A10C5A-D090-BA37-9FEE-2B8745ECEB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735CC-F713-80DF-F406-30E8988288D8}"/>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379716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EA01-298A-444F-1989-A46E280FE5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5E8A07-BB0F-AACF-278E-D91CBBCB9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8F1C2F-80D8-9D13-EFEA-2792B58893B6}"/>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5" name="Footer Placeholder 4">
            <a:extLst>
              <a:ext uri="{FF2B5EF4-FFF2-40B4-BE49-F238E27FC236}">
                <a16:creationId xmlns:a16="http://schemas.microsoft.com/office/drawing/2014/main" id="{E2D90F89-92E2-D643-E7CA-3BA3AF6E1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ECD23-D0BC-1B06-671B-39104E32972A}"/>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2600345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1ED9-4423-219E-E61E-8AAE852B5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5787F-F7DA-341D-9DC0-DD74327A18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9E130-6998-356D-7967-272294904A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25280F-60B9-3FCA-F1CA-6B4F214103F4}"/>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6" name="Footer Placeholder 5">
            <a:extLst>
              <a:ext uri="{FF2B5EF4-FFF2-40B4-BE49-F238E27FC236}">
                <a16:creationId xmlns:a16="http://schemas.microsoft.com/office/drawing/2014/main" id="{6E5360E3-8456-D0CF-78FC-E2C42C6A9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6769E-FFEA-B698-3118-BE0E8CA4708A}"/>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2415040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B08C3-F4AA-DF79-7E2F-9B1886B4E2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487CD-ABFA-82DC-705F-A0024BA1E3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47D600-8093-881D-3F43-C9D460127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505BC-7807-CC53-A0E1-2E2624845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4451E-79CC-5EBD-D381-5FACAADA04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836435-093C-2AFC-3DA1-FEBB7C1032EE}"/>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8" name="Footer Placeholder 7">
            <a:extLst>
              <a:ext uri="{FF2B5EF4-FFF2-40B4-BE49-F238E27FC236}">
                <a16:creationId xmlns:a16="http://schemas.microsoft.com/office/drawing/2014/main" id="{57A766CE-74A7-21A2-E786-B029B7A920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92B90-7EDD-D109-FE85-B9E1D0F54371}"/>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1896934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562E-A7EA-0C0E-04BB-67911E66D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092D35-94D6-EE79-4C4C-BBAC7455EC88}"/>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4" name="Footer Placeholder 3">
            <a:extLst>
              <a:ext uri="{FF2B5EF4-FFF2-40B4-BE49-F238E27FC236}">
                <a16:creationId xmlns:a16="http://schemas.microsoft.com/office/drawing/2014/main" id="{6118A28D-DA0C-C2C2-6180-6962FF404F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FF2CC2-2532-613A-733A-2D61AFFDC6E0}"/>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2371691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B817D-2CC0-6D9D-35B8-B54FD542D517}"/>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3" name="Footer Placeholder 2">
            <a:extLst>
              <a:ext uri="{FF2B5EF4-FFF2-40B4-BE49-F238E27FC236}">
                <a16:creationId xmlns:a16="http://schemas.microsoft.com/office/drawing/2014/main" id="{058B693D-DE37-C3E2-F818-76E5F183A2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A650E8-E7BB-2E36-463C-6517019A7746}"/>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356393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900FC-FD15-C150-5BA2-D5D2E7889D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1942E3-BB0D-8F2A-8648-8E78D4EB5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E4D056-26FB-0B6F-78C4-5716DA55B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C9E46-4D20-1207-EDC4-63F071F0A3D5}"/>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6" name="Footer Placeholder 5">
            <a:extLst>
              <a:ext uri="{FF2B5EF4-FFF2-40B4-BE49-F238E27FC236}">
                <a16:creationId xmlns:a16="http://schemas.microsoft.com/office/drawing/2014/main" id="{1809F0F0-4332-C801-35AB-5F6393BB4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7D834F-99C9-8834-6C66-773F317FD7B5}"/>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2776766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113C-5000-87DB-C60D-A49E92C319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9D4F2B-74A6-B47C-4AD3-83F6C48704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507CB8-E637-B345-4249-709219347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B9E91-14AC-F39E-C604-479165BE5718}"/>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6" name="Footer Placeholder 5">
            <a:extLst>
              <a:ext uri="{FF2B5EF4-FFF2-40B4-BE49-F238E27FC236}">
                <a16:creationId xmlns:a16="http://schemas.microsoft.com/office/drawing/2014/main" id="{59E68865-91DC-7DBC-569E-2F420AB84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9C464-C936-AF64-687F-038B8B2F305D}"/>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386610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89E6-A18A-A4E8-59E3-B601083B0E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1650F9-68A0-7C4D-D136-224EDB5F18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51460-6164-BDF7-0D38-284D7748746D}"/>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5" name="Footer Placeholder 4">
            <a:extLst>
              <a:ext uri="{FF2B5EF4-FFF2-40B4-BE49-F238E27FC236}">
                <a16:creationId xmlns:a16="http://schemas.microsoft.com/office/drawing/2014/main" id="{814A2098-6D20-1913-5B8E-A713752A8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3B23A-0B1C-E8ED-3D8B-F8DE49FC7FCD}"/>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1839763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CD6796-A58B-266B-87D0-24C775A235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97A1F3-26F5-FA39-7C78-A6E5FDE5C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D89D5-0416-1DCC-2EAC-F944D1FE7239}"/>
              </a:ext>
            </a:extLst>
          </p:cNvPr>
          <p:cNvSpPr>
            <a:spLocks noGrp="1"/>
          </p:cNvSpPr>
          <p:nvPr>
            <p:ph type="dt" sz="half" idx="10"/>
          </p:nvPr>
        </p:nvSpPr>
        <p:spPr/>
        <p:txBody>
          <a:bodyPr/>
          <a:lstStyle/>
          <a:p>
            <a:fld id="{D2EA04E1-060E-4D76-90C1-4CB7105878F7}" type="datetimeFigureOut">
              <a:rPr lang="en-US" smtClean="0"/>
              <a:t>12/15/2024</a:t>
            </a:fld>
            <a:endParaRPr lang="en-US"/>
          </a:p>
        </p:txBody>
      </p:sp>
      <p:sp>
        <p:nvSpPr>
          <p:cNvPr id="5" name="Footer Placeholder 4">
            <a:extLst>
              <a:ext uri="{FF2B5EF4-FFF2-40B4-BE49-F238E27FC236}">
                <a16:creationId xmlns:a16="http://schemas.microsoft.com/office/drawing/2014/main" id="{638C2134-B288-616C-B54F-2970186B5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4FF5B-5666-8E3D-0FD7-BEC68B0588E2}"/>
              </a:ext>
            </a:extLst>
          </p:cNvPr>
          <p:cNvSpPr>
            <a:spLocks noGrp="1"/>
          </p:cNvSpPr>
          <p:nvPr>
            <p:ph type="sldNum" sz="quarter" idx="12"/>
          </p:nvPr>
        </p:nvSpPr>
        <p:spPr/>
        <p:txBody>
          <a:bodyPr/>
          <a:lstStyle/>
          <a:p>
            <a:fld id="{A736A3E3-73B8-45B5-97BD-C3990FC2AA4A}" type="slidenum">
              <a:rPr lang="en-US" smtClean="0"/>
              <a:t>‹#›</a:t>
            </a:fld>
            <a:endParaRPr lang="en-US"/>
          </a:p>
        </p:txBody>
      </p:sp>
    </p:spTree>
    <p:extLst>
      <p:ext uri="{BB962C8B-B14F-4D97-AF65-F5344CB8AC3E}">
        <p14:creationId xmlns:p14="http://schemas.microsoft.com/office/powerpoint/2010/main" val="1516755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12/15/2024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6C2876-4C41-3291-9A98-CE8A69612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0275E-4250-DEA4-9A7D-0BA4E72FA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4DD5D-90C5-F9B2-31DA-507AE536A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A04E1-060E-4D76-90C1-4CB7105878F7}" type="datetimeFigureOut">
              <a:rPr lang="en-US" smtClean="0"/>
              <a:t>12/15/2024</a:t>
            </a:fld>
            <a:endParaRPr lang="en-US"/>
          </a:p>
        </p:txBody>
      </p:sp>
      <p:sp>
        <p:nvSpPr>
          <p:cNvPr id="5" name="Footer Placeholder 4">
            <a:extLst>
              <a:ext uri="{FF2B5EF4-FFF2-40B4-BE49-F238E27FC236}">
                <a16:creationId xmlns:a16="http://schemas.microsoft.com/office/drawing/2014/main" id="{D2A8CADA-F7DF-8C02-1E67-9BB805F68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B88508-85F5-1ADF-9455-ADA700214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6A3E3-73B8-45B5-97BD-C3990FC2AA4A}" type="slidenum">
              <a:rPr lang="en-US" smtClean="0"/>
              <a:t>‹#›</a:t>
            </a:fld>
            <a:endParaRPr lang="en-US"/>
          </a:p>
        </p:txBody>
      </p:sp>
    </p:spTree>
    <p:extLst>
      <p:ext uri="{BB962C8B-B14F-4D97-AF65-F5344CB8AC3E}">
        <p14:creationId xmlns:p14="http://schemas.microsoft.com/office/powerpoint/2010/main" val="256500858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CD7249C4-1FC6-4C3B-8AB2-B4A6ED2050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12/15/2024</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hiểu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330216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1271</Words>
  <Application>Microsoft Office PowerPoint</Application>
  <PresentationFormat>Widescreen</PresentationFormat>
  <Paragraphs>84</Paragraphs>
  <Slides>21</Slides>
  <Notes>4</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21</vt:i4>
      </vt:variant>
    </vt:vector>
  </HeadingPairs>
  <TitlesOfParts>
    <vt:vector size="37" baseType="lpstr">
      <vt:lpstr>Arial</vt:lpstr>
      <vt:lpstr>Baloo</vt:lpstr>
      <vt:lpstr>Calibri</vt:lpstr>
      <vt:lpstr>Calibri Light</vt:lpstr>
      <vt:lpstr>Cambria</vt:lpstr>
      <vt:lpstr>Livvic</vt:lpstr>
      <vt:lpstr>Roboto Condensed Light</vt:lpstr>
      <vt:lpstr>Rubik</vt:lpstr>
      <vt:lpstr>Tahoma</vt:lpstr>
      <vt:lpstr>Wingdings</vt:lpstr>
      <vt:lpstr>1_Office Theme</vt:lpstr>
      <vt:lpstr>2_Office Theme</vt:lpstr>
      <vt:lpstr>Custom Design</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2023-08-03T13:43:21Z</dcterms:created>
  <dcterms:modified xsi:type="dcterms:W3CDTF">2024-12-15T05:04:03Z</dcterms:modified>
</cp:coreProperties>
</file>