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ctiveX/activeX4.xml" ContentType="application/vnd.ms-office.activeX+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 id="2147483681" r:id="rId3"/>
    <p:sldMasterId id="2147483693" r:id="rId4"/>
  </p:sldMasterIdLst>
  <p:notesMasterIdLst>
    <p:notesMasterId r:id="rId43"/>
  </p:notesMasterIdLst>
  <p:sldIdLst>
    <p:sldId id="313" r:id="rId5"/>
    <p:sldId id="540" r:id="rId6"/>
    <p:sldId id="541" r:id="rId7"/>
    <p:sldId id="542" r:id="rId8"/>
    <p:sldId id="263" r:id="rId9"/>
    <p:sldId id="265" r:id="rId10"/>
    <p:sldId id="264" r:id="rId11"/>
    <p:sldId id="266" r:id="rId12"/>
    <p:sldId id="539" r:id="rId13"/>
    <p:sldId id="315" r:id="rId14"/>
    <p:sldId id="316" r:id="rId15"/>
    <p:sldId id="543" r:id="rId16"/>
    <p:sldId id="318" r:id="rId17"/>
    <p:sldId id="544" r:id="rId18"/>
    <p:sldId id="545" r:id="rId19"/>
    <p:sldId id="498" r:id="rId20"/>
    <p:sldId id="261" r:id="rId21"/>
    <p:sldId id="496" r:id="rId22"/>
    <p:sldId id="546" r:id="rId23"/>
    <p:sldId id="547" r:id="rId24"/>
    <p:sldId id="548" r:id="rId25"/>
    <p:sldId id="549" r:id="rId26"/>
    <p:sldId id="272" r:id="rId27"/>
    <p:sldId id="499" r:id="rId28"/>
    <p:sldId id="500" r:id="rId29"/>
    <p:sldId id="501" r:id="rId30"/>
    <p:sldId id="502" r:id="rId31"/>
    <p:sldId id="279" r:id="rId32"/>
    <p:sldId id="550" r:id="rId33"/>
    <p:sldId id="507" r:id="rId34"/>
    <p:sldId id="509" r:id="rId35"/>
    <p:sldId id="552" r:id="rId36"/>
    <p:sldId id="512" r:id="rId37"/>
    <p:sldId id="555" r:id="rId38"/>
    <p:sldId id="554" r:id="rId39"/>
    <p:sldId id="553" r:id="rId40"/>
    <p:sldId id="556" r:id="rId41"/>
    <p:sldId id="55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823" autoAdjust="0"/>
  </p:normalViewPr>
  <p:slideViewPr>
    <p:cSldViewPr snapToGrid="0">
      <p:cViewPr varScale="1">
        <p:scale>
          <a:sx n="76" d="100"/>
          <a:sy n="76" d="100"/>
        </p:scale>
        <p:origin x="946"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507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d05417c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d05417c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80863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760899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22435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163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luôn</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68972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57349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E563DDA2-91FD-432B-8BCC-72C1BD9CE219}" type="slidenum">
              <a:rPr lang="en-US" smtClean="0"/>
              <a:t>9</a:t>
            </a:fld>
            <a:endParaRPr lang="en-US"/>
          </a:p>
        </p:txBody>
      </p:sp>
    </p:spTree>
    <p:extLst>
      <p:ext uri="{BB962C8B-B14F-4D97-AF65-F5344CB8AC3E}">
        <p14:creationId xmlns:p14="http://schemas.microsoft.com/office/powerpoint/2010/main" val="255262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110668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13</a:t>
            </a:fld>
            <a:endParaRPr lang="en-US"/>
          </a:p>
        </p:txBody>
      </p:sp>
    </p:spTree>
    <p:extLst>
      <p:ext uri="{BB962C8B-B14F-4D97-AF65-F5344CB8AC3E}">
        <p14:creationId xmlns:p14="http://schemas.microsoft.com/office/powerpoint/2010/main" val="1400193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676800" y="5917369"/>
            <a:ext cx="3424821" cy="256348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4" y="57519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762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637971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086B-7200-3020-6BEB-2A4AF6D010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47997B-8C6C-09A6-CA78-1D482C71D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4FAD56-36C8-918B-175D-A5ABCA55D508}"/>
              </a:ext>
            </a:extLst>
          </p:cNvPr>
          <p:cNvSpPr>
            <a:spLocks noGrp="1"/>
          </p:cNvSpPr>
          <p:nvPr>
            <p:ph type="dt" sz="half" idx="10"/>
          </p:nvPr>
        </p:nvSpPr>
        <p:spPr/>
        <p:txBody>
          <a:bodyPr/>
          <a:lstStyle/>
          <a:p>
            <a:fld id="{AA918E11-1F28-4BA4-A5C8-651765BD5A60}" type="datetimeFigureOut">
              <a:rPr lang="en-US" smtClean="0"/>
              <a:t>12/15/2024</a:t>
            </a:fld>
            <a:endParaRPr lang="en-US"/>
          </a:p>
        </p:txBody>
      </p:sp>
      <p:sp>
        <p:nvSpPr>
          <p:cNvPr id="5" name="Footer Placeholder 4">
            <a:extLst>
              <a:ext uri="{FF2B5EF4-FFF2-40B4-BE49-F238E27FC236}">
                <a16:creationId xmlns:a16="http://schemas.microsoft.com/office/drawing/2014/main" id="{E85843AD-3881-BCE0-ACAB-5F15E5171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A6DD5-5058-6465-35DE-446579E2B36E}"/>
              </a:ext>
            </a:extLst>
          </p:cNvPr>
          <p:cNvSpPr>
            <a:spLocks noGrp="1"/>
          </p:cNvSpPr>
          <p:nvPr>
            <p:ph type="sldNum" sz="quarter" idx="12"/>
          </p:nvPr>
        </p:nvSpPr>
        <p:spPr/>
        <p:txBody>
          <a:bodyPr/>
          <a:lstStyle/>
          <a:p>
            <a:fld id="{31D01BBC-05BD-47CF-BDA1-510EEA4323AC}" type="slidenum">
              <a:rPr lang="en-US" smtClean="0"/>
              <a:t>‹#›</a:t>
            </a:fld>
            <a:endParaRPr lang="en-US"/>
          </a:p>
        </p:txBody>
      </p:sp>
    </p:spTree>
    <p:extLst>
      <p:ext uri="{BB962C8B-B14F-4D97-AF65-F5344CB8AC3E}">
        <p14:creationId xmlns:p14="http://schemas.microsoft.com/office/powerpoint/2010/main" val="4246317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4216-9191-F9C4-DB6F-0ED7DEE4F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7E7B0C-A73E-75B8-6631-62D631AA92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9E794A-BD11-3B57-322A-5140576E974C}"/>
              </a:ext>
            </a:extLst>
          </p:cNvPr>
          <p:cNvSpPr>
            <a:spLocks noGrp="1"/>
          </p:cNvSpPr>
          <p:nvPr>
            <p:ph type="dt" sz="half" idx="10"/>
          </p:nvPr>
        </p:nvSpPr>
        <p:spPr/>
        <p:txBody>
          <a:bodyPr/>
          <a:lstStyle/>
          <a:p>
            <a:fld id="{AA918E11-1F28-4BA4-A5C8-651765BD5A60}" type="datetimeFigureOut">
              <a:rPr lang="en-US" smtClean="0"/>
              <a:t>12/15/2024</a:t>
            </a:fld>
            <a:endParaRPr lang="en-US"/>
          </a:p>
        </p:txBody>
      </p:sp>
      <p:sp>
        <p:nvSpPr>
          <p:cNvPr id="5" name="Footer Placeholder 4">
            <a:extLst>
              <a:ext uri="{FF2B5EF4-FFF2-40B4-BE49-F238E27FC236}">
                <a16:creationId xmlns:a16="http://schemas.microsoft.com/office/drawing/2014/main" id="{4F38D0C9-B770-49D8-4B2F-78847D977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19D1F-D8F4-9938-D183-800C6EE723B6}"/>
              </a:ext>
            </a:extLst>
          </p:cNvPr>
          <p:cNvSpPr>
            <a:spLocks noGrp="1"/>
          </p:cNvSpPr>
          <p:nvPr>
            <p:ph type="sldNum" sz="quarter" idx="12"/>
          </p:nvPr>
        </p:nvSpPr>
        <p:spPr/>
        <p:txBody>
          <a:bodyPr/>
          <a:lstStyle/>
          <a:p>
            <a:fld id="{31D01BBC-05BD-47CF-BDA1-510EEA4323AC}" type="slidenum">
              <a:rPr lang="en-US" smtClean="0"/>
              <a:t>‹#›</a:t>
            </a:fld>
            <a:endParaRPr lang="en-US"/>
          </a:p>
        </p:txBody>
      </p:sp>
    </p:spTree>
    <p:extLst>
      <p:ext uri="{BB962C8B-B14F-4D97-AF65-F5344CB8AC3E}">
        <p14:creationId xmlns:p14="http://schemas.microsoft.com/office/powerpoint/2010/main" val="2653434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31F4-D484-87A9-5902-4684555240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F286D9-FAFB-453D-0340-764961A378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6E00E6-473B-BDFF-AD38-1889E6CEA303}"/>
              </a:ext>
            </a:extLst>
          </p:cNvPr>
          <p:cNvSpPr>
            <a:spLocks noGrp="1"/>
          </p:cNvSpPr>
          <p:nvPr>
            <p:ph type="dt" sz="half" idx="10"/>
          </p:nvPr>
        </p:nvSpPr>
        <p:spPr/>
        <p:txBody>
          <a:bodyPr/>
          <a:lstStyle/>
          <a:p>
            <a:fld id="{AA918E11-1F28-4BA4-A5C8-651765BD5A60}" type="datetimeFigureOut">
              <a:rPr lang="en-US" smtClean="0"/>
              <a:t>12/15/2024</a:t>
            </a:fld>
            <a:endParaRPr lang="en-US"/>
          </a:p>
        </p:txBody>
      </p:sp>
      <p:sp>
        <p:nvSpPr>
          <p:cNvPr id="5" name="Footer Placeholder 4">
            <a:extLst>
              <a:ext uri="{FF2B5EF4-FFF2-40B4-BE49-F238E27FC236}">
                <a16:creationId xmlns:a16="http://schemas.microsoft.com/office/drawing/2014/main" id="{8D6DE09F-55FF-943B-0A98-D6A266DE8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C41E1-5964-A315-2EBE-E4B4D66FEB74}"/>
              </a:ext>
            </a:extLst>
          </p:cNvPr>
          <p:cNvSpPr>
            <a:spLocks noGrp="1"/>
          </p:cNvSpPr>
          <p:nvPr>
            <p:ph type="sldNum" sz="quarter" idx="12"/>
          </p:nvPr>
        </p:nvSpPr>
        <p:spPr/>
        <p:txBody>
          <a:bodyPr/>
          <a:lstStyle/>
          <a:p>
            <a:fld id="{31D01BBC-05BD-47CF-BDA1-510EEA4323AC}" type="slidenum">
              <a:rPr lang="en-US" smtClean="0"/>
              <a:t>‹#›</a:t>
            </a:fld>
            <a:endParaRPr lang="en-US"/>
          </a:p>
        </p:txBody>
      </p:sp>
    </p:spTree>
    <p:extLst>
      <p:ext uri="{BB962C8B-B14F-4D97-AF65-F5344CB8AC3E}">
        <p14:creationId xmlns:p14="http://schemas.microsoft.com/office/powerpoint/2010/main" val="3158278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5645-8E1E-E8DB-1FEF-543DB6B88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C52F2-D61D-7865-DFCF-A4504A09F1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D0C012-6854-E171-1C34-AF68F449F5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AA2ED1-AF52-749D-61BE-283412D8D791}"/>
              </a:ext>
            </a:extLst>
          </p:cNvPr>
          <p:cNvSpPr>
            <a:spLocks noGrp="1"/>
          </p:cNvSpPr>
          <p:nvPr>
            <p:ph type="dt" sz="half" idx="10"/>
          </p:nvPr>
        </p:nvSpPr>
        <p:spPr/>
        <p:txBody>
          <a:bodyPr/>
          <a:lstStyle/>
          <a:p>
            <a:fld id="{AA918E11-1F28-4BA4-A5C8-651765BD5A60}" type="datetimeFigureOut">
              <a:rPr lang="en-US" smtClean="0"/>
              <a:t>12/15/2024</a:t>
            </a:fld>
            <a:endParaRPr lang="en-US"/>
          </a:p>
        </p:txBody>
      </p:sp>
      <p:sp>
        <p:nvSpPr>
          <p:cNvPr id="6" name="Footer Placeholder 5">
            <a:extLst>
              <a:ext uri="{FF2B5EF4-FFF2-40B4-BE49-F238E27FC236}">
                <a16:creationId xmlns:a16="http://schemas.microsoft.com/office/drawing/2014/main" id="{96DFE58D-ED62-9043-7953-75CBF4265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888088-923B-560D-C012-730266EA528E}"/>
              </a:ext>
            </a:extLst>
          </p:cNvPr>
          <p:cNvSpPr>
            <a:spLocks noGrp="1"/>
          </p:cNvSpPr>
          <p:nvPr>
            <p:ph type="sldNum" sz="quarter" idx="12"/>
          </p:nvPr>
        </p:nvSpPr>
        <p:spPr/>
        <p:txBody>
          <a:bodyPr/>
          <a:lstStyle/>
          <a:p>
            <a:fld id="{31D01BBC-05BD-47CF-BDA1-510EEA4323AC}" type="slidenum">
              <a:rPr lang="en-US" smtClean="0"/>
              <a:t>‹#›</a:t>
            </a:fld>
            <a:endParaRPr lang="en-US"/>
          </a:p>
        </p:txBody>
      </p:sp>
    </p:spTree>
    <p:extLst>
      <p:ext uri="{BB962C8B-B14F-4D97-AF65-F5344CB8AC3E}">
        <p14:creationId xmlns:p14="http://schemas.microsoft.com/office/powerpoint/2010/main" val="3934029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4D810-2D61-787B-699A-8F460C5AF0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71A6F1-CCBD-FCFC-CE3B-42B6D9E9AF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E3590-20CF-C91C-58EA-640DF4D266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A3428C-DE74-35E9-09F6-940B349934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43D29-BC65-DE95-75CE-30023BB32C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4EED1B-E8D5-3A39-4E63-BAEE75A9D2EE}"/>
              </a:ext>
            </a:extLst>
          </p:cNvPr>
          <p:cNvSpPr>
            <a:spLocks noGrp="1"/>
          </p:cNvSpPr>
          <p:nvPr>
            <p:ph type="dt" sz="half" idx="10"/>
          </p:nvPr>
        </p:nvSpPr>
        <p:spPr/>
        <p:txBody>
          <a:bodyPr/>
          <a:lstStyle/>
          <a:p>
            <a:fld id="{AA918E11-1F28-4BA4-A5C8-651765BD5A60}" type="datetimeFigureOut">
              <a:rPr lang="en-US" smtClean="0"/>
              <a:t>12/15/2024</a:t>
            </a:fld>
            <a:endParaRPr lang="en-US"/>
          </a:p>
        </p:txBody>
      </p:sp>
      <p:sp>
        <p:nvSpPr>
          <p:cNvPr id="8" name="Footer Placeholder 7">
            <a:extLst>
              <a:ext uri="{FF2B5EF4-FFF2-40B4-BE49-F238E27FC236}">
                <a16:creationId xmlns:a16="http://schemas.microsoft.com/office/drawing/2014/main" id="{CE95193D-E6CB-22EF-7325-507CAD42B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CD5FBB-7E26-2BC7-6C50-EDF69B8FD91A}"/>
              </a:ext>
            </a:extLst>
          </p:cNvPr>
          <p:cNvSpPr>
            <a:spLocks noGrp="1"/>
          </p:cNvSpPr>
          <p:nvPr>
            <p:ph type="sldNum" sz="quarter" idx="12"/>
          </p:nvPr>
        </p:nvSpPr>
        <p:spPr/>
        <p:txBody>
          <a:bodyPr/>
          <a:lstStyle/>
          <a:p>
            <a:fld id="{31D01BBC-05BD-47CF-BDA1-510EEA4323AC}" type="slidenum">
              <a:rPr lang="en-US" smtClean="0"/>
              <a:t>‹#›</a:t>
            </a:fld>
            <a:endParaRPr lang="en-US"/>
          </a:p>
        </p:txBody>
      </p:sp>
    </p:spTree>
    <p:extLst>
      <p:ext uri="{BB962C8B-B14F-4D97-AF65-F5344CB8AC3E}">
        <p14:creationId xmlns:p14="http://schemas.microsoft.com/office/powerpoint/2010/main" val="3662350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26A9-0BE4-F965-C650-EB5A6C0899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4B32BF-6B05-4D14-2761-C5D385D27DA6}"/>
              </a:ext>
            </a:extLst>
          </p:cNvPr>
          <p:cNvSpPr>
            <a:spLocks noGrp="1"/>
          </p:cNvSpPr>
          <p:nvPr>
            <p:ph type="dt" sz="half" idx="10"/>
          </p:nvPr>
        </p:nvSpPr>
        <p:spPr/>
        <p:txBody>
          <a:bodyPr/>
          <a:lstStyle/>
          <a:p>
            <a:fld id="{AA918E11-1F28-4BA4-A5C8-651765BD5A60}" type="datetimeFigureOut">
              <a:rPr lang="en-US" smtClean="0"/>
              <a:t>12/15/2024</a:t>
            </a:fld>
            <a:endParaRPr lang="en-US"/>
          </a:p>
        </p:txBody>
      </p:sp>
      <p:sp>
        <p:nvSpPr>
          <p:cNvPr id="4" name="Footer Placeholder 3">
            <a:extLst>
              <a:ext uri="{FF2B5EF4-FFF2-40B4-BE49-F238E27FC236}">
                <a16:creationId xmlns:a16="http://schemas.microsoft.com/office/drawing/2014/main" id="{7E28DE7B-5D60-0D49-48EC-A98D478797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5C072C-319F-BCE4-030D-EFD5953A9F1C}"/>
              </a:ext>
            </a:extLst>
          </p:cNvPr>
          <p:cNvSpPr>
            <a:spLocks noGrp="1"/>
          </p:cNvSpPr>
          <p:nvPr>
            <p:ph type="sldNum" sz="quarter" idx="12"/>
          </p:nvPr>
        </p:nvSpPr>
        <p:spPr/>
        <p:txBody>
          <a:bodyPr/>
          <a:lstStyle/>
          <a:p>
            <a:fld id="{31D01BBC-05BD-47CF-BDA1-510EEA4323AC}" type="slidenum">
              <a:rPr lang="en-US" smtClean="0"/>
              <a:t>‹#›</a:t>
            </a:fld>
            <a:endParaRPr lang="en-US"/>
          </a:p>
        </p:txBody>
      </p:sp>
    </p:spTree>
    <p:extLst>
      <p:ext uri="{BB962C8B-B14F-4D97-AF65-F5344CB8AC3E}">
        <p14:creationId xmlns:p14="http://schemas.microsoft.com/office/powerpoint/2010/main" val="1918857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960000" y="2131400"/>
            <a:ext cx="5551200" cy="3297600"/>
          </a:xfrm>
          <a:prstGeom prst="rect">
            <a:avLst/>
          </a:prstGeom>
        </p:spPr>
        <p:txBody>
          <a:bodyPr spcFirstLastPara="1" wrap="square" lIns="91425" tIns="91425" rIns="91425" bIns="91425" anchor="b"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6773406"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flipH="1">
            <a:off x="7802511"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flipH="1">
            <a:off x="-34933" y="5969867"/>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4754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184A5F-A46A-8AED-5769-E02428926087}"/>
              </a:ext>
            </a:extLst>
          </p:cNvPr>
          <p:cNvSpPr>
            <a:spLocks noGrp="1"/>
          </p:cNvSpPr>
          <p:nvPr>
            <p:ph type="dt" sz="half" idx="10"/>
          </p:nvPr>
        </p:nvSpPr>
        <p:spPr/>
        <p:txBody>
          <a:bodyPr/>
          <a:lstStyle/>
          <a:p>
            <a:fld id="{AA918E11-1F28-4BA4-A5C8-651765BD5A60}" type="datetimeFigureOut">
              <a:rPr lang="en-US" smtClean="0"/>
              <a:t>12/15/2024</a:t>
            </a:fld>
            <a:endParaRPr lang="en-US"/>
          </a:p>
        </p:txBody>
      </p:sp>
      <p:sp>
        <p:nvSpPr>
          <p:cNvPr id="3" name="Footer Placeholder 2">
            <a:extLst>
              <a:ext uri="{FF2B5EF4-FFF2-40B4-BE49-F238E27FC236}">
                <a16:creationId xmlns:a16="http://schemas.microsoft.com/office/drawing/2014/main" id="{D620DC51-51A5-FF04-D109-001F704267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BDA94C-B3D4-2F49-6420-94CA9CF15AC3}"/>
              </a:ext>
            </a:extLst>
          </p:cNvPr>
          <p:cNvSpPr>
            <a:spLocks noGrp="1"/>
          </p:cNvSpPr>
          <p:nvPr>
            <p:ph type="sldNum" sz="quarter" idx="12"/>
          </p:nvPr>
        </p:nvSpPr>
        <p:spPr/>
        <p:txBody>
          <a:bodyPr/>
          <a:lstStyle/>
          <a:p>
            <a:fld id="{31D01BBC-05BD-47CF-BDA1-510EEA4323AC}" type="slidenum">
              <a:rPr lang="en-US" smtClean="0"/>
              <a:t>‹#›</a:t>
            </a:fld>
            <a:endParaRPr lang="en-US"/>
          </a:p>
        </p:txBody>
      </p:sp>
    </p:spTree>
    <p:extLst>
      <p:ext uri="{BB962C8B-B14F-4D97-AF65-F5344CB8AC3E}">
        <p14:creationId xmlns:p14="http://schemas.microsoft.com/office/powerpoint/2010/main" val="2295624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37C7-98EB-6CEA-46D9-EB4DD852C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452C55-C027-D30A-9B66-2DFD9B40FF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DCA579-3DA2-D4BF-B0CA-BC9153395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630F17-4AE8-0486-A283-A2004FA8B51C}"/>
              </a:ext>
            </a:extLst>
          </p:cNvPr>
          <p:cNvSpPr>
            <a:spLocks noGrp="1"/>
          </p:cNvSpPr>
          <p:nvPr>
            <p:ph type="dt" sz="half" idx="10"/>
          </p:nvPr>
        </p:nvSpPr>
        <p:spPr/>
        <p:txBody>
          <a:bodyPr/>
          <a:lstStyle/>
          <a:p>
            <a:fld id="{AA918E11-1F28-4BA4-A5C8-651765BD5A60}" type="datetimeFigureOut">
              <a:rPr lang="en-US" smtClean="0"/>
              <a:t>12/15/2024</a:t>
            </a:fld>
            <a:endParaRPr lang="en-US"/>
          </a:p>
        </p:txBody>
      </p:sp>
      <p:sp>
        <p:nvSpPr>
          <p:cNvPr id="6" name="Footer Placeholder 5">
            <a:extLst>
              <a:ext uri="{FF2B5EF4-FFF2-40B4-BE49-F238E27FC236}">
                <a16:creationId xmlns:a16="http://schemas.microsoft.com/office/drawing/2014/main" id="{59C95662-0CD3-A1BE-718A-D056647FC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04FED-7F8E-1B0F-43DF-268F8E8358CE}"/>
              </a:ext>
            </a:extLst>
          </p:cNvPr>
          <p:cNvSpPr>
            <a:spLocks noGrp="1"/>
          </p:cNvSpPr>
          <p:nvPr>
            <p:ph type="sldNum" sz="quarter" idx="12"/>
          </p:nvPr>
        </p:nvSpPr>
        <p:spPr/>
        <p:txBody>
          <a:bodyPr/>
          <a:lstStyle/>
          <a:p>
            <a:fld id="{31D01BBC-05BD-47CF-BDA1-510EEA4323AC}" type="slidenum">
              <a:rPr lang="en-US" smtClean="0"/>
              <a:t>‹#›</a:t>
            </a:fld>
            <a:endParaRPr lang="en-US"/>
          </a:p>
        </p:txBody>
      </p:sp>
    </p:spTree>
    <p:extLst>
      <p:ext uri="{BB962C8B-B14F-4D97-AF65-F5344CB8AC3E}">
        <p14:creationId xmlns:p14="http://schemas.microsoft.com/office/powerpoint/2010/main" val="46404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9EA48-8026-B78D-36CA-57CB48AB9D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2B4DA6-8F0F-387E-639B-C3FCDFBE3D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4106F4-E301-4433-10F4-51D27BEDC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8D0AF-9B51-702B-035D-AAEC16631F8F}"/>
              </a:ext>
            </a:extLst>
          </p:cNvPr>
          <p:cNvSpPr>
            <a:spLocks noGrp="1"/>
          </p:cNvSpPr>
          <p:nvPr>
            <p:ph type="dt" sz="half" idx="10"/>
          </p:nvPr>
        </p:nvSpPr>
        <p:spPr/>
        <p:txBody>
          <a:bodyPr/>
          <a:lstStyle/>
          <a:p>
            <a:fld id="{AA918E11-1F28-4BA4-A5C8-651765BD5A60}" type="datetimeFigureOut">
              <a:rPr lang="en-US" smtClean="0"/>
              <a:t>12/15/2024</a:t>
            </a:fld>
            <a:endParaRPr lang="en-US"/>
          </a:p>
        </p:txBody>
      </p:sp>
      <p:sp>
        <p:nvSpPr>
          <p:cNvPr id="6" name="Footer Placeholder 5">
            <a:extLst>
              <a:ext uri="{FF2B5EF4-FFF2-40B4-BE49-F238E27FC236}">
                <a16:creationId xmlns:a16="http://schemas.microsoft.com/office/drawing/2014/main" id="{5FF3731F-85E0-EA51-805F-C4BF0E8C22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8959B-69FF-FF62-22F2-5BE6A30A43E9}"/>
              </a:ext>
            </a:extLst>
          </p:cNvPr>
          <p:cNvSpPr>
            <a:spLocks noGrp="1"/>
          </p:cNvSpPr>
          <p:nvPr>
            <p:ph type="sldNum" sz="quarter" idx="12"/>
          </p:nvPr>
        </p:nvSpPr>
        <p:spPr/>
        <p:txBody>
          <a:bodyPr/>
          <a:lstStyle/>
          <a:p>
            <a:fld id="{31D01BBC-05BD-47CF-BDA1-510EEA4323AC}" type="slidenum">
              <a:rPr lang="en-US" smtClean="0"/>
              <a:t>‹#›</a:t>
            </a:fld>
            <a:endParaRPr lang="en-US"/>
          </a:p>
        </p:txBody>
      </p:sp>
    </p:spTree>
    <p:extLst>
      <p:ext uri="{BB962C8B-B14F-4D97-AF65-F5344CB8AC3E}">
        <p14:creationId xmlns:p14="http://schemas.microsoft.com/office/powerpoint/2010/main" val="3268864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8389-E383-E1D4-42EE-E4329A9804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E070C4-AF6D-00F9-9322-4AB2F83A4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01C0F-DF2D-603E-DCD4-6B4B0359D574}"/>
              </a:ext>
            </a:extLst>
          </p:cNvPr>
          <p:cNvSpPr>
            <a:spLocks noGrp="1"/>
          </p:cNvSpPr>
          <p:nvPr>
            <p:ph type="dt" sz="half" idx="10"/>
          </p:nvPr>
        </p:nvSpPr>
        <p:spPr/>
        <p:txBody>
          <a:bodyPr/>
          <a:lstStyle/>
          <a:p>
            <a:fld id="{AA918E11-1F28-4BA4-A5C8-651765BD5A60}" type="datetimeFigureOut">
              <a:rPr lang="en-US" smtClean="0"/>
              <a:t>12/15/2024</a:t>
            </a:fld>
            <a:endParaRPr lang="en-US"/>
          </a:p>
        </p:txBody>
      </p:sp>
      <p:sp>
        <p:nvSpPr>
          <p:cNvPr id="5" name="Footer Placeholder 4">
            <a:extLst>
              <a:ext uri="{FF2B5EF4-FFF2-40B4-BE49-F238E27FC236}">
                <a16:creationId xmlns:a16="http://schemas.microsoft.com/office/drawing/2014/main" id="{BF63A727-C4BB-A6EB-C37A-A4022EA88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F9048-73D3-D264-001D-B8B4007F5191}"/>
              </a:ext>
            </a:extLst>
          </p:cNvPr>
          <p:cNvSpPr>
            <a:spLocks noGrp="1"/>
          </p:cNvSpPr>
          <p:nvPr>
            <p:ph type="sldNum" sz="quarter" idx="12"/>
          </p:nvPr>
        </p:nvSpPr>
        <p:spPr/>
        <p:txBody>
          <a:bodyPr/>
          <a:lstStyle/>
          <a:p>
            <a:fld id="{31D01BBC-05BD-47CF-BDA1-510EEA4323AC}" type="slidenum">
              <a:rPr lang="en-US" smtClean="0"/>
              <a:t>‹#›</a:t>
            </a:fld>
            <a:endParaRPr lang="en-US"/>
          </a:p>
        </p:txBody>
      </p:sp>
    </p:spTree>
    <p:extLst>
      <p:ext uri="{BB962C8B-B14F-4D97-AF65-F5344CB8AC3E}">
        <p14:creationId xmlns:p14="http://schemas.microsoft.com/office/powerpoint/2010/main" val="2255156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21BFA-2405-A80C-C987-8843C89128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BD0989-BF59-E58D-FE8A-B3B532D2A9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52C7A-E486-EAD7-B49E-126A7A5F5E17}"/>
              </a:ext>
            </a:extLst>
          </p:cNvPr>
          <p:cNvSpPr>
            <a:spLocks noGrp="1"/>
          </p:cNvSpPr>
          <p:nvPr>
            <p:ph type="dt" sz="half" idx="10"/>
          </p:nvPr>
        </p:nvSpPr>
        <p:spPr/>
        <p:txBody>
          <a:bodyPr/>
          <a:lstStyle/>
          <a:p>
            <a:fld id="{AA918E11-1F28-4BA4-A5C8-651765BD5A60}" type="datetimeFigureOut">
              <a:rPr lang="en-US" smtClean="0"/>
              <a:t>12/15/2024</a:t>
            </a:fld>
            <a:endParaRPr lang="en-US"/>
          </a:p>
        </p:txBody>
      </p:sp>
      <p:sp>
        <p:nvSpPr>
          <p:cNvPr id="5" name="Footer Placeholder 4">
            <a:extLst>
              <a:ext uri="{FF2B5EF4-FFF2-40B4-BE49-F238E27FC236}">
                <a16:creationId xmlns:a16="http://schemas.microsoft.com/office/drawing/2014/main" id="{A121F38B-E6BB-309F-54CD-C3B355F52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72C87F-0306-20E8-A7A2-2428BEED8793}"/>
              </a:ext>
            </a:extLst>
          </p:cNvPr>
          <p:cNvSpPr>
            <a:spLocks noGrp="1"/>
          </p:cNvSpPr>
          <p:nvPr>
            <p:ph type="sldNum" sz="quarter" idx="12"/>
          </p:nvPr>
        </p:nvSpPr>
        <p:spPr/>
        <p:txBody>
          <a:bodyPr/>
          <a:lstStyle/>
          <a:p>
            <a:fld id="{31D01BBC-05BD-47CF-BDA1-510EEA4323AC}" type="slidenum">
              <a:rPr lang="en-US" smtClean="0"/>
              <a:t>‹#›</a:t>
            </a:fld>
            <a:endParaRPr lang="en-US"/>
          </a:p>
        </p:txBody>
      </p:sp>
    </p:spTree>
    <p:extLst>
      <p:ext uri="{BB962C8B-B14F-4D97-AF65-F5344CB8AC3E}">
        <p14:creationId xmlns:p14="http://schemas.microsoft.com/office/powerpoint/2010/main" val="3385295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21672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97528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45391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5725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45063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77171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32492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20999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272621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5899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9655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348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777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777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511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960000" y="1514300"/>
            <a:ext cx="8322400" cy="23724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3"/>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 name="Google Shape;115;p11"/>
          <p:cNvSpPr txBox="1">
            <a:spLocks noGrp="1"/>
          </p:cNvSpPr>
          <p:nvPr>
            <p:ph type="subTitle" idx="1"/>
          </p:nvPr>
        </p:nvSpPr>
        <p:spPr>
          <a:xfrm>
            <a:off x="960000" y="3886700"/>
            <a:ext cx="6377600" cy="56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1"/>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8623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12/15/2024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7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12/15/2024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21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12/15/2024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6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02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581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705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8"/>
          <p:cNvSpPr/>
          <p:nvPr/>
        </p:nvSpPr>
        <p:spPr>
          <a:xfrm>
            <a:off x="5421976"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8"/>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8"/>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636929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8"/>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8"/>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8"/>
          <p:cNvSpPr/>
          <p:nvPr/>
        </p:nvSpPr>
        <p:spPr>
          <a:xfrm>
            <a:off x="-34933" y="5578733"/>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8"/>
          <p:cNvSpPr txBox="1">
            <a:spLocks noGrp="1"/>
          </p:cNvSpPr>
          <p:nvPr>
            <p:ph type="title"/>
          </p:nvPr>
        </p:nvSpPr>
        <p:spPr>
          <a:xfrm>
            <a:off x="6411633" y="1934833"/>
            <a:ext cx="418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6419900" y="2815500"/>
            <a:ext cx="4180800" cy="152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636369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70" r:id="rId5"/>
    <p:sldLayoutId id="2147483671" r:id="rId6"/>
    <p:sldLayoutId id="2147483672" r:id="rId7"/>
    <p:sldLayoutId id="2147483674" r:id="rId8"/>
    <p:sldLayoutId id="2147483676" r:id="rId9"/>
    <p:sldLayoutId id="2147483677" r:id="rId10"/>
    <p:sldLayoutId id="2147483678" r:id="rId11"/>
    <p:sldLayoutId id="2147483679" r:id="rId12"/>
    <p:sldLayoutId id="21474836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8DC01-61DC-E37B-938B-B458DA755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A51B59-68C4-5EC9-1FFA-41160028FD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7A834-8F09-7FFC-B1DB-BB8A96CEE9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18E11-1F28-4BA4-A5C8-651765BD5A60}" type="datetimeFigureOut">
              <a:rPr lang="en-US" smtClean="0"/>
              <a:t>12/15/2024</a:t>
            </a:fld>
            <a:endParaRPr lang="en-US"/>
          </a:p>
        </p:txBody>
      </p:sp>
      <p:sp>
        <p:nvSpPr>
          <p:cNvPr id="5" name="Footer Placeholder 4">
            <a:extLst>
              <a:ext uri="{FF2B5EF4-FFF2-40B4-BE49-F238E27FC236}">
                <a16:creationId xmlns:a16="http://schemas.microsoft.com/office/drawing/2014/main" id="{A972FA05-63FB-EFCD-B38A-E63DB3776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D64CE2-6595-5C57-DED3-4D1EFB9A53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D01BBC-05BD-47CF-BDA1-510EEA4323AC}" type="slidenum">
              <a:rPr lang="en-US" smtClean="0"/>
              <a:t>‹#›</a:t>
            </a:fld>
            <a:endParaRPr lang="en-US"/>
          </a:p>
        </p:txBody>
      </p:sp>
    </p:spTree>
    <p:extLst>
      <p:ext uri="{BB962C8B-B14F-4D97-AF65-F5344CB8AC3E}">
        <p14:creationId xmlns:p14="http://schemas.microsoft.com/office/powerpoint/2010/main" val="2824018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12/15/2024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3106753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12/15/2024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078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control" Target="../activeX/activeX1.xml"/><Relationship Id="rId5" Type="http://schemas.openxmlformats.org/officeDocument/2006/relationships/image" Target="../media/image36.wmf"/><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control" Target="../activeX/activeX2.xml"/><Relationship Id="rId5" Type="http://schemas.openxmlformats.org/officeDocument/2006/relationships/image" Target="../media/image37.wmf"/><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control" Target="../activeX/activeX3.xml"/><Relationship Id="rId5" Type="http://schemas.openxmlformats.org/officeDocument/2006/relationships/image" Target="../media/image38.wmf"/><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png"/><Relationship Id="rId4"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3.png"/><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6.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jp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3.png"/><Relationship Id="rId4" Type="http://schemas.microsoft.com/office/2007/relationships/hdphoto" Target="../media/hdphoto15.wdp"/></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3.png"/><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3.png"/><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17.wdp"/></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jpg"/><Relationship Id="rId7" Type="http://schemas.microsoft.com/office/2007/relationships/hdphoto" Target="../media/hdphoto4.wdp"/><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0.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24.xml"/><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control" Target="../activeX/activeX4.xml"/><Relationship Id="rId6" Type="http://schemas.microsoft.com/office/2007/relationships/hdphoto" Target="../media/hdphoto18.wdp"/><Relationship Id="rId5" Type="http://schemas.openxmlformats.org/officeDocument/2006/relationships/image" Target="../media/image59.png"/><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4.png"/><Relationship Id="rId5" Type="http://schemas.microsoft.com/office/2007/relationships/hdphoto" Target="../media/hdphoto19.wdp"/><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5.jpeg"/><Relationship Id="rId4" Type="http://schemas.microsoft.com/office/2007/relationships/hdphoto" Target="../media/hdphoto15.wdp"/></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8.jpeg"/><Relationship Id="rId4" Type="http://schemas.microsoft.com/office/2007/relationships/hdphoto" Target="../media/hdphoto15.wdp"/></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4.jpeg"/><Relationship Id="rId4" Type="http://schemas.microsoft.com/office/2007/relationships/hdphoto" Target="../media/hdphoto15.wdp"/></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19.wdp"/></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9.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6.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5.png"/><Relationship Id="rId16" Type="http://schemas.openxmlformats.org/officeDocument/2006/relationships/image" Target="../media/image20.png"/><Relationship Id="rId20" Type="http://schemas.openxmlformats.org/officeDocument/2006/relationships/image" Target="../media/image21.png"/><Relationship Id="rId1" Type="http://schemas.openxmlformats.org/officeDocument/2006/relationships/slideLayout" Target="../slideLayouts/slideLayout26.xml"/><Relationship Id="rId6" Type="http://schemas.openxmlformats.org/officeDocument/2006/relationships/slide" Target="slide5.xml"/><Relationship Id="rId11" Type="http://schemas.openxmlformats.org/officeDocument/2006/relationships/image" Target="../media/image18.png"/><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7.png"/><Relationship Id="rId14" Type="http://schemas.openxmlformats.org/officeDocument/2006/relationships/image" Target="../media/image19.pn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5" name="Picture 4">
            <a:extLst>
              <a:ext uri="{FF2B5EF4-FFF2-40B4-BE49-F238E27FC236}">
                <a16:creationId xmlns:a16="http://schemas.microsoft.com/office/drawing/2014/main" id="{3B4ACDEF-9399-C7A7-BF75-7AF4458E0C30}"/>
              </a:ext>
            </a:extLst>
          </p:cNvPr>
          <p:cNvPicPr>
            <a:picLocks noChangeAspect="1"/>
          </p:cNvPicPr>
          <p:nvPr/>
        </p:nvPicPr>
        <p:blipFill>
          <a:blip r:embed="rId4"/>
          <a:stretch>
            <a:fillRect/>
          </a:stretch>
        </p:blipFill>
        <p:spPr>
          <a:xfrm>
            <a:off x="4155611" y="2157860"/>
            <a:ext cx="7766977" cy="2847079"/>
          </a:xfrm>
          <a:prstGeom prst="rect">
            <a:avLst/>
          </a:prstGeom>
        </p:spPr>
      </p:pic>
    </p:spTree>
    <p:extLst>
      <p:ext uri="{BB962C8B-B14F-4D97-AF65-F5344CB8AC3E}">
        <p14:creationId xmlns:p14="http://schemas.microsoft.com/office/powerpoint/2010/main" val="150993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2201182" y="731838"/>
            <a:ext cx="4174732" cy="2472728"/>
          </a:xfrm>
          <a:prstGeom prst="rect">
            <a:avLst/>
          </a:prstGeom>
        </p:spPr>
        <p:txBody>
          <a:bodyPr wrap="square">
            <a:spAutoFit/>
          </a:bodyPr>
          <a:lstStyle/>
          <a:p>
            <a:pPr algn="ctr" defTabSz="1219170">
              <a:buClr>
                <a:srgbClr val="000000"/>
              </a:buClr>
            </a:pPr>
            <a:r>
              <a:rPr lang="en-US" sz="5867" b="1" kern="0" dirty="0" err="1">
                <a:solidFill>
                  <a:srgbClr val="FFFFFF"/>
                </a:solidFill>
                <a:latin typeface="Calibri" panose="020F0502020204030204" pitchFamily="34" charset="0"/>
                <a:cs typeface="Calibri" panose="020F0502020204030204" pitchFamily="34" charset="0"/>
                <a:sym typeface="Arial"/>
              </a:rPr>
              <a:t>Luyện</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đọc</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thành</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tiếng</a:t>
            </a:r>
            <a:endParaRPr lang="en-US" sz="5867" kern="0" dirty="0">
              <a:solidFill>
                <a:srgbClr val="FFFFFF"/>
              </a:solidFill>
              <a:latin typeface="Calibri" panose="020F0502020204030204" pitchFamily="34" charset="0"/>
              <a:cs typeface="Calibri" panose="020F0502020204030204" pitchFamily="34" charset="0"/>
              <a:sym typeface="Arial"/>
            </a:endParaRPr>
          </a:p>
          <a:p>
            <a:pPr defTabSz="1219170">
              <a:buClr>
                <a:srgbClr val="000000"/>
              </a:buClr>
            </a:pPr>
            <a:br>
              <a:rPr lang="en-US" sz="1867" kern="0" dirty="0">
                <a:solidFill>
                  <a:srgbClr val="000000"/>
                </a:solidFill>
                <a:latin typeface="Calibri" panose="020F0502020204030204" pitchFamily="34" charset="0"/>
                <a:cs typeface="Calibri" panose="020F0502020204030204" pitchFamily="34" charset="0"/>
                <a:sym typeface="Arial"/>
              </a:rPr>
            </a:br>
            <a:endParaRPr lang="en-US" sz="1867"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690933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a16="http://schemas.microsoft.com/office/drawing/2014/main"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a16="http://schemas.microsoft.com/office/drawing/2014/main"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a16="http://schemas.microsoft.com/office/drawing/2014/main"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a16="http://schemas.microsoft.com/office/drawing/2014/main"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a16="http://schemas.microsoft.com/office/drawing/2014/main"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488A07B2-91E0-6BD3-10CC-3B83F5263CEB}"/>
              </a:ext>
            </a:extLst>
          </p:cNvPr>
          <p:cNvCxnSpPr/>
          <p:nvPr/>
        </p:nvCxnSpPr>
        <p:spPr>
          <a:xfrm flipV="1">
            <a:off x="2198638" y="4733373"/>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4E7D0756-D02F-EF8D-9FA1-A2FAADE2C015}"/>
              </a:ext>
            </a:extLst>
          </p:cNvPr>
          <p:cNvCxnSpPr/>
          <p:nvPr/>
        </p:nvCxnSpPr>
        <p:spPr>
          <a:xfrm flipV="1">
            <a:off x="5866870" y="4754638"/>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5E8EE14E-82E1-9D42-6F5E-3C931A980B75}"/>
              </a:ext>
            </a:extLst>
          </p:cNvPr>
          <p:cNvCxnSpPr/>
          <p:nvPr/>
        </p:nvCxnSpPr>
        <p:spPr>
          <a:xfrm flipV="1">
            <a:off x="11151251" y="4733373"/>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9D55C081-A11F-4BC4-4879-D99C11694F63}"/>
              </a:ext>
            </a:extLst>
          </p:cNvPr>
          <p:cNvCxnSpPr/>
          <p:nvPr/>
        </p:nvCxnSpPr>
        <p:spPr>
          <a:xfrm flipV="1">
            <a:off x="4824879" y="5254368"/>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707F902-8171-3E33-DE49-E960F9E22F6A}"/>
              </a:ext>
            </a:extLst>
          </p:cNvPr>
          <p:cNvCxnSpPr/>
          <p:nvPr/>
        </p:nvCxnSpPr>
        <p:spPr>
          <a:xfrm flipV="1">
            <a:off x="4920572" y="5265000"/>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5" name="TextBox1"/>
                <p:cNvPicPr>
                  <a:picLocks/>
                </p:cNvPicPr>
                <p:nvPr/>
              </p:nvPicPr>
              <p:blipFill>
                <a:blip r:embed="rId5"/>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137693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85035526-AB2A-0AE4-DB36-8721F941CDB8}"/>
              </a:ext>
            </a:extLst>
          </p:cNvPr>
          <p:cNvCxnSpPr/>
          <p:nvPr/>
        </p:nvCxnSpPr>
        <p:spPr>
          <a:xfrm flipV="1">
            <a:off x="9705224" y="4754638"/>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D6CE3F31-B967-1DEF-94F8-3B5C20C52858}"/>
              </a:ext>
            </a:extLst>
          </p:cNvPr>
          <p:cNvCxnSpPr/>
          <p:nvPr/>
        </p:nvCxnSpPr>
        <p:spPr>
          <a:xfrm flipV="1">
            <a:off x="2868489" y="5243735"/>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01BB6929-D4D7-C459-0A7E-930AC163A887}"/>
              </a:ext>
            </a:extLst>
          </p:cNvPr>
          <p:cNvCxnSpPr/>
          <p:nvPr/>
        </p:nvCxnSpPr>
        <p:spPr>
          <a:xfrm flipV="1">
            <a:off x="5282080" y="5275632"/>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B861F192-1F77-01F1-38AF-D0D562958142}"/>
              </a:ext>
            </a:extLst>
          </p:cNvPr>
          <p:cNvCxnSpPr/>
          <p:nvPr/>
        </p:nvCxnSpPr>
        <p:spPr>
          <a:xfrm flipV="1">
            <a:off x="2060415" y="5732832"/>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180FB027-5007-1FCA-8755-28031B0D5835}"/>
              </a:ext>
            </a:extLst>
          </p:cNvPr>
          <p:cNvCxnSpPr/>
          <p:nvPr/>
        </p:nvCxnSpPr>
        <p:spPr>
          <a:xfrm flipV="1">
            <a:off x="2145476" y="5732832"/>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5" name="TextBox1"/>
                <p:cNvPicPr>
                  <a:picLocks/>
                </p:cNvPicPr>
                <p:nvPr/>
              </p:nvPicPr>
              <p:blipFill>
                <a:blip r:embed="rId5"/>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212543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5" name="TextBox1"/>
                <p:cNvPicPr>
                  <a:picLocks/>
                </p:cNvPicPr>
                <p:nvPr/>
              </p:nvPicPr>
              <p:blipFill>
                <a:blip r:embed="rId5"/>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973569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a16="http://schemas.microsoft.com/office/drawing/2014/main"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8" name="Google Shape;798;p41"/>
          <p:cNvSpPr/>
          <p:nvPr/>
        </p:nvSpPr>
        <p:spPr>
          <a:xfrm>
            <a:off x="8420333" y="6150067"/>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99" name="Google Shape;799;p41"/>
          <p:cNvGrpSpPr/>
          <p:nvPr/>
        </p:nvGrpSpPr>
        <p:grpSpPr>
          <a:xfrm>
            <a:off x="7895773" y="1535677"/>
            <a:ext cx="4124960" cy="4614391"/>
            <a:chOff x="9067720" y="2225730"/>
            <a:chExt cx="575715" cy="727811"/>
          </a:xfrm>
        </p:grpSpPr>
        <p:sp>
          <p:nvSpPr>
            <p:cNvPr id="800" name="Google Shape;800;p41"/>
            <p:cNvSpPr/>
            <p:nvPr/>
          </p:nvSpPr>
          <p:spPr>
            <a:xfrm>
              <a:off x="9067720" y="2537235"/>
              <a:ext cx="268493" cy="95922"/>
            </a:xfrm>
            <a:custGeom>
              <a:avLst/>
              <a:gdLst/>
              <a:ahLst/>
              <a:cxnLst/>
              <a:rect l="l" t="t" r="r" b="b"/>
              <a:pathLst>
                <a:path w="6018" h="2150" extrusionOk="0">
                  <a:moveTo>
                    <a:pt x="5639" y="0"/>
                  </a:moveTo>
                  <a:cubicBezTo>
                    <a:pt x="5202" y="0"/>
                    <a:pt x="3644" y="750"/>
                    <a:pt x="3224" y="861"/>
                  </a:cubicBezTo>
                  <a:cubicBezTo>
                    <a:pt x="2794" y="974"/>
                    <a:pt x="1743" y="1539"/>
                    <a:pt x="1369" y="1663"/>
                  </a:cubicBezTo>
                  <a:cubicBezTo>
                    <a:pt x="1369" y="1663"/>
                    <a:pt x="205" y="1618"/>
                    <a:pt x="103" y="1595"/>
                  </a:cubicBezTo>
                  <a:cubicBezTo>
                    <a:pt x="97" y="1595"/>
                    <a:pt x="91" y="1594"/>
                    <a:pt x="85" y="1594"/>
                  </a:cubicBezTo>
                  <a:cubicBezTo>
                    <a:pt x="1" y="1594"/>
                    <a:pt x="1" y="1668"/>
                    <a:pt x="171" y="1743"/>
                  </a:cubicBezTo>
                  <a:cubicBezTo>
                    <a:pt x="341" y="1822"/>
                    <a:pt x="612" y="1833"/>
                    <a:pt x="770" y="1889"/>
                  </a:cubicBezTo>
                  <a:cubicBezTo>
                    <a:pt x="804" y="1901"/>
                    <a:pt x="838" y="1912"/>
                    <a:pt x="884" y="1935"/>
                  </a:cubicBezTo>
                  <a:cubicBezTo>
                    <a:pt x="770" y="1980"/>
                    <a:pt x="635" y="2025"/>
                    <a:pt x="578" y="2048"/>
                  </a:cubicBezTo>
                  <a:cubicBezTo>
                    <a:pt x="500" y="2076"/>
                    <a:pt x="484" y="2149"/>
                    <a:pt x="682" y="2149"/>
                  </a:cubicBezTo>
                  <a:cubicBezTo>
                    <a:pt x="799" y="2149"/>
                    <a:pt x="992" y="2123"/>
                    <a:pt x="1291" y="2048"/>
                  </a:cubicBezTo>
                  <a:cubicBezTo>
                    <a:pt x="1381" y="2048"/>
                    <a:pt x="1460" y="2025"/>
                    <a:pt x="1528" y="1969"/>
                  </a:cubicBezTo>
                  <a:cubicBezTo>
                    <a:pt x="1528" y="1969"/>
                    <a:pt x="3269" y="1585"/>
                    <a:pt x="3552" y="1414"/>
                  </a:cubicBezTo>
                  <a:cubicBezTo>
                    <a:pt x="3846" y="1256"/>
                    <a:pt x="5033" y="1143"/>
                    <a:pt x="5520" y="906"/>
                  </a:cubicBezTo>
                  <a:cubicBezTo>
                    <a:pt x="5837" y="748"/>
                    <a:pt x="6017" y="24"/>
                    <a:pt x="5666" y="1"/>
                  </a:cubicBezTo>
                  <a:cubicBezTo>
                    <a:pt x="5658" y="1"/>
                    <a:pt x="5649" y="0"/>
                    <a:pt x="5639"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1" name="Google Shape;801;p41"/>
            <p:cNvSpPr/>
            <p:nvPr/>
          </p:nvSpPr>
          <p:spPr>
            <a:xfrm>
              <a:off x="9169666" y="2537235"/>
              <a:ext cx="166548" cy="79816"/>
            </a:xfrm>
            <a:custGeom>
              <a:avLst/>
              <a:gdLst/>
              <a:ahLst/>
              <a:cxnLst/>
              <a:rect l="l" t="t" r="r" b="b"/>
              <a:pathLst>
                <a:path w="3733" h="1789" extrusionOk="0">
                  <a:moveTo>
                    <a:pt x="3356" y="0"/>
                  </a:moveTo>
                  <a:cubicBezTo>
                    <a:pt x="3211" y="0"/>
                    <a:pt x="2932" y="87"/>
                    <a:pt x="2613" y="205"/>
                  </a:cubicBezTo>
                  <a:cubicBezTo>
                    <a:pt x="2748" y="306"/>
                    <a:pt x="2884" y="419"/>
                    <a:pt x="2873" y="532"/>
                  </a:cubicBezTo>
                  <a:cubicBezTo>
                    <a:pt x="2839" y="736"/>
                    <a:pt x="2341" y="793"/>
                    <a:pt x="2195" y="816"/>
                  </a:cubicBezTo>
                  <a:cubicBezTo>
                    <a:pt x="1380" y="1019"/>
                    <a:pt x="747" y="1449"/>
                    <a:pt x="1" y="1788"/>
                  </a:cubicBezTo>
                  <a:cubicBezTo>
                    <a:pt x="509" y="1663"/>
                    <a:pt x="1109" y="1505"/>
                    <a:pt x="1267" y="1414"/>
                  </a:cubicBezTo>
                  <a:cubicBezTo>
                    <a:pt x="1561" y="1256"/>
                    <a:pt x="2748" y="1143"/>
                    <a:pt x="3235" y="906"/>
                  </a:cubicBezTo>
                  <a:cubicBezTo>
                    <a:pt x="3552" y="748"/>
                    <a:pt x="3732" y="24"/>
                    <a:pt x="3381" y="1"/>
                  </a:cubicBezTo>
                  <a:cubicBezTo>
                    <a:pt x="3374" y="1"/>
                    <a:pt x="3365" y="0"/>
                    <a:pt x="3356"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2" name="Google Shape;802;p41"/>
            <p:cNvSpPr/>
            <p:nvPr/>
          </p:nvSpPr>
          <p:spPr>
            <a:xfrm>
              <a:off x="9366911" y="2535763"/>
              <a:ext cx="276524" cy="59293"/>
            </a:xfrm>
            <a:custGeom>
              <a:avLst/>
              <a:gdLst/>
              <a:ahLst/>
              <a:cxnLst/>
              <a:rect l="l" t="t" r="r" b="b"/>
              <a:pathLst>
                <a:path w="6198" h="1329" extrusionOk="0">
                  <a:moveTo>
                    <a:pt x="462" y="1"/>
                  </a:moveTo>
                  <a:cubicBezTo>
                    <a:pt x="413" y="1"/>
                    <a:pt x="372" y="4"/>
                    <a:pt x="340" y="12"/>
                  </a:cubicBezTo>
                  <a:cubicBezTo>
                    <a:pt x="1" y="91"/>
                    <a:pt x="295" y="781"/>
                    <a:pt x="634" y="882"/>
                  </a:cubicBezTo>
                  <a:cubicBezTo>
                    <a:pt x="1154" y="1030"/>
                    <a:pt x="2342" y="950"/>
                    <a:pt x="2659" y="1063"/>
                  </a:cubicBezTo>
                  <a:cubicBezTo>
                    <a:pt x="2975" y="1176"/>
                    <a:pt x="4750" y="1278"/>
                    <a:pt x="4750" y="1278"/>
                  </a:cubicBezTo>
                  <a:cubicBezTo>
                    <a:pt x="4795" y="1308"/>
                    <a:pt x="4850" y="1318"/>
                    <a:pt x="4905" y="1318"/>
                  </a:cubicBezTo>
                  <a:cubicBezTo>
                    <a:pt x="4933" y="1318"/>
                    <a:pt x="4961" y="1316"/>
                    <a:pt x="4988" y="1312"/>
                  </a:cubicBezTo>
                  <a:cubicBezTo>
                    <a:pt x="5132" y="1324"/>
                    <a:pt x="5251" y="1329"/>
                    <a:pt x="5349" y="1329"/>
                  </a:cubicBezTo>
                  <a:cubicBezTo>
                    <a:pt x="5813" y="1329"/>
                    <a:pt x="5803" y="1217"/>
                    <a:pt x="5700" y="1199"/>
                  </a:cubicBezTo>
                  <a:cubicBezTo>
                    <a:pt x="5632" y="1188"/>
                    <a:pt x="5497" y="1153"/>
                    <a:pt x="5373" y="1143"/>
                  </a:cubicBezTo>
                  <a:cubicBezTo>
                    <a:pt x="5418" y="1108"/>
                    <a:pt x="5451" y="1086"/>
                    <a:pt x="5474" y="1075"/>
                  </a:cubicBezTo>
                  <a:cubicBezTo>
                    <a:pt x="5621" y="984"/>
                    <a:pt x="5893" y="939"/>
                    <a:pt x="6051" y="826"/>
                  </a:cubicBezTo>
                  <a:cubicBezTo>
                    <a:pt x="6184" y="740"/>
                    <a:pt x="6197" y="671"/>
                    <a:pt x="6131" y="671"/>
                  </a:cubicBezTo>
                  <a:cubicBezTo>
                    <a:pt x="6118" y="671"/>
                    <a:pt x="6103" y="673"/>
                    <a:pt x="6085" y="679"/>
                  </a:cubicBezTo>
                  <a:cubicBezTo>
                    <a:pt x="5983" y="713"/>
                    <a:pt x="4853" y="950"/>
                    <a:pt x="4853" y="950"/>
                  </a:cubicBezTo>
                  <a:cubicBezTo>
                    <a:pt x="4456" y="882"/>
                    <a:pt x="3325" y="498"/>
                    <a:pt x="2896" y="452"/>
                  </a:cubicBezTo>
                  <a:cubicBezTo>
                    <a:pt x="2492" y="422"/>
                    <a:pt x="1003" y="1"/>
                    <a:pt x="462"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3" name="Google Shape;803;p41"/>
            <p:cNvSpPr/>
            <p:nvPr/>
          </p:nvSpPr>
          <p:spPr>
            <a:xfrm>
              <a:off x="9366911" y="2535763"/>
              <a:ext cx="89364" cy="44437"/>
            </a:xfrm>
            <a:custGeom>
              <a:avLst/>
              <a:gdLst/>
              <a:ahLst/>
              <a:cxnLst/>
              <a:rect l="l" t="t" r="r" b="b"/>
              <a:pathLst>
                <a:path w="2003" h="996" extrusionOk="0">
                  <a:moveTo>
                    <a:pt x="453" y="0"/>
                  </a:moveTo>
                  <a:cubicBezTo>
                    <a:pt x="408" y="0"/>
                    <a:pt x="363" y="0"/>
                    <a:pt x="340" y="12"/>
                  </a:cubicBezTo>
                  <a:cubicBezTo>
                    <a:pt x="1" y="91"/>
                    <a:pt x="295" y="781"/>
                    <a:pt x="634" y="882"/>
                  </a:cubicBezTo>
                  <a:cubicBezTo>
                    <a:pt x="962" y="973"/>
                    <a:pt x="1539" y="973"/>
                    <a:pt x="2003" y="995"/>
                  </a:cubicBezTo>
                  <a:cubicBezTo>
                    <a:pt x="1822" y="894"/>
                    <a:pt x="1641" y="769"/>
                    <a:pt x="1460" y="633"/>
                  </a:cubicBezTo>
                  <a:cubicBezTo>
                    <a:pt x="1143" y="396"/>
                    <a:pt x="782" y="215"/>
                    <a:pt x="453"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4" name="Google Shape;804;p41"/>
            <p:cNvSpPr/>
            <p:nvPr/>
          </p:nvSpPr>
          <p:spPr>
            <a:xfrm>
              <a:off x="9350314" y="2693657"/>
              <a:ext cx="64067" cy="259882"/>
            </a:xfrm>
            <a:custGeom>
              <a:avLst/>
              <a:gdLst/>
              <a:ahLst/>
              <a:cxnLst/>
              <a:rect l="l" t="t" r="r" b="b"/>
              <a:pathLst>
                <a:path w="1436" h="5825" extrusionOk="0">
                  <a:moveTo>
                    <a:pt x="1334" y="1"/>
                  </a:moveTo>
                  <a:lnTo>
                    <a:pt x="45" y="758"/>
                  </a:lnTo>
                  <a:cubicBezTo>
                    <a:pt x="45" y="758"/>
                    <a:pt x="169" y="2681"/>
                    <a:pt x="169" y="3190"/>
                  </a:cubicBezTo>
                  <a:cubicBezTo>
                    <a:pt x="169" y="3190"/>
                    <a:pt x="68" y="4897"/>
                    <a:pt x="101" y="5485"/>
                  </a:cubicBezTo>
                  <a:cubicBezTo>
                    <a:pt x="101" y="5485"/>
                    <a:pt x="0" y="5666"/>
                    <a:pt x="169" y="5734"/>
                  </a:cubicBezTo>
                  <a:cubicBezTo>
                    <a:pt x="282" y="5782"/>
                    <a:pt x="808" y="5825"/>
                    <a:pt x="1126" y="5825"/>
                  </a:cubicBezTo>
                  <a:cubicBezTo>
                    <a:pt x="1254" y="5825"/>
                    <a:pt x="1348" y="5818"/>
                    <a:pt x="1368" y="5802"/>
                  </a:cubicBezTo>
                  <a:cubicBezTo>
                    <a:pt x="1436" y="5756"/>
                    <a:pt x="644" y="5361"/>
                    <a:pt x="644" y="5361"/>
                  </a:cubicBezTo>
                  <a:cubicBezTo>
                    <a:pt x="644" y="5361"/>
                    <a:pt x="916" y="3959"/>
                    <a:pt x="1074" y="2839"/>
                  </a:cubicBezTo>
                  <a:cubicBezTo>
                    <a:pt x="1300" y="1290"/>
                    <a:pt x="1334" y="1"/>
                    <a:pt x="1334"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5" name="Google Shape;805;p41"/>
            <p:cNvSpPr/>
            <p:nvPr/>
          </p:nvSpPr>
          <p:spPr>
            <a:xfrm>
              <a:off x="9352322" y="2693657"/>
              <a:ext cx="57553" cy="90345"/>
            </a:xfrm>
            <a:custGeom>
              <a:avLst/>
              <a:gdLst/>
              <a:ahLst/>
              <a:cxnLst/>
              <a:rect l="l" t="t" r="r" b="b"/>
              <a:pathLst>
                <a:path w="1290" h="2025" extrusionOk="0">
                  <a:moveTo>
                    <a:pt x="1289" y="1"/>
                  </a:moveTo>
                  <a:lnTo>
                    <a:pt x="0" y="758"/>
                  </a:lnTo>
                  <a:lnTo>
                    <a:pt x="68" y="2025"/>
                  </a:lnTo>
                  <a:cubicBezTo>
                    <a:pt x="159" y="1810"/>
                    <a:pt x="272" y="1595"/>
                    <a:pt x="396" y="1391"/>
                  </a:cubicBezTo>
                  <a:cubicBezTo>
                    <a:pt x="667" y="962"/>
                    <a:pt x="1006" y="555"/>
                    <a:pt x="1289" y="125"/>
                  </a:cubicBezTo>
                  <a:lnTo>
                    <a:pt x="1289" y="1"/>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6" name="Google Shape;806;p41"/>
            <p:cNvSpPr/>
            <p:nvPr/>
          </p:nvSpPr>
          <p:spPr>
            <a:xfrm>
              <a:off x="9352322" y="2939889"/>
              <a:ext cx="60587" cy="13652"/>
            </a:xfrm>
            <a:custGeom>
              <a:avLst/>
              <a:gdLst/>
              <a:ahLst/>
              <a:cxnLst/>
              <a:rect l="l" t="t" r="r" b="b"/>
              <a:pathLst>
                <a:path w="1358" h="306" extrusionOk="0">
                  <a:moveTo>
                    <a:pt x="46" y="0"/>
                  </a:moveTo>
                  <a:lnTo>
                    <a:pt x="46" y="0"/>
                  </a:lnTo>
                  <a:cubicBezTo>
                    <a:pt x="23" y="56"/>
                    <a:pt x="0" y="159"/>
                    <a:pt x="124" y="215"/>
                  </a:cubicBezTo>
                  <a:cubicBezTo>
                    <a:pt x="237" y="263"/>
                    <a:pt x="763" y="306"/>
                    <a:pt x="1081" y="306"/>
                  </a:cubicBezTo>
                  <a:cubicBezTo>
                    <a:pt x="1209" y="306"/>
                    <a:pt x="1303" y="299"/>
                    <a:pt x="1323" y="283"/>
                  </a:cubicBezTo>
                  <a:cubicBezTo>
                    <a:pt x="1357" y="260"/>
                    <a:pt x="1210" y="181"/>
                    <a:pt x="1052" y="79"/>
                  </a:cubicBezTo>
                  <a:cubicBezTo>
                    <a:pt x="963" y="122"/>
                    <a:pt x="856" y="138"/>
                    <a:pt x="743" y="138"/>
                  </a:cubicBezTo>
                  <a:cubicBezTo>
                    <a:pt x="465" y="138"/>
                    <a:pt x="158" y="40"/>
                    <a:pt x="46"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7" name="Google Shape;807;p41"/>
            <p:cNvSpPr/>
            <p:nvPr/>
          </p:nvSpPr>
          <p:spPr>
            <a:xfrm>
              <a:off x="9350760" y="2888894"/>
              <a:ext cx="40421" cy="49478"/>
            </a:xfrm>
            <a:custGeom>
              <a:avLst/>
              <a:gdLst/>
              <a:ahLst/>
              <a:cxnLst/>
              <a:rect l="l" t="t" r="r" b="b"/>
              <a:pathLst>
                <a:path w="906" h="1109" extrusionOk="0">
                  <a:moveTo>
                    <a:pt x="815" y="1"/>
                  </a:moveTo>
                  <a:cubicBezTo>
                    <a:pt x="815" y="1"/>
                    <a:pt x="612" y="23"/>
                    <a:pt x="103" y="23"/>
                  </a:cubicBezTo>
                  <a:cubicBezTo>
                    <a:pt x="35" y="23"/>
                    <a:pt x="1" y="307"/>
                    <a:pt x="1" y="566"/>
                  </a:cubicBezTo>
                  <a:cubicBezTo>
                    <a:pt x="1" y="725"/>
                    <a:pt x="1" y="1098"/>
                    <a:pt x="91" y="1109"/>
                  </a:cubicBezTo>
                  <a:cubicBezTo>
                    <a:pt x="194" y="1109"/>
                    <a:pt x="556" y="1019"/>
                    <a:pt x="634" y="985"/>
                  </a:cubicBezTo>
                  <a:cubicBezTo>
                    <a:pt x="714" y="940"/>
                    <a:pt x="906" y="1"/>
                    <a:pt x="815" y="1"/>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8" name="Google Shape;808;p41"/>
            <p:cNvSpPr/>
            <p:nvPr/>
          </p:nvSpPr>
          <p:spPr>
            <a:xfrm>
              <a:off x="9353303" y="2890946"/>
              <a:ext cx="7138" cy="46980"/>
            </a:xfrm>
            <a:custGeom>
              <a:avLst/>
              <a:gdLst/>
              <a:ahLst/>
              <a:cxnLst/>
              <a:rect l="l" t="t" r="r" b="b"/>
              <a:pathLst>
                <a:path w="160" h="1053" extrusionOk="0">
                  <a:moveTo>
                    <a:pt x="114" y="0"/>
                  </a:moveTo>
                  <a:cubicBezTo>
                    <a:pt x="91" y="0"/>
                    <a:pt x="80" y="0"/>
                    <a:pt x="69" y="23"/>
                  </a:cubicBezTo>
                  <a:cubicBezTo>
                    <a:pt x="12" y="181"/>
                    <a:pt x="12" y="351"/>
                    <a:pt x="24" y="520"/>
                  </a:cubicBezTo>
                  <a:cubicBezTo>
                    <a:pt x="24" y="690"/>
                    <a:pt x="1" y="849"/>
                    <a:pt x="24" y="1018"/>
                  </a:cubicBezTo>
                  <a:cubicBezTo>
                    <a:pt x="34" y="1040"/>
                    <a:pt x="46" y="1052"/>
                    <a:pt x="57" y="1052"/>
                  </a:cubicBezTo>
                  <a:cubicBezTo>
                    <a:pt x="80" y="1052"/>
                    <a:pt x="102" y="1030"/>
                    <a:pt x="102" y="1007"/>
                  </a:cubicBezTo>
                  <a:cubicBezTo>
                    <a:pt x="69" y="837"/>
                    <a:pt x="91" y="679"/>
                    <a:pt x="91" y="520"/>
                  </a:cubicBezTo>
                  <a:cubicBezTo>
                    <a:pt x="91" y="351"/>
                    <a:pt x="91" y="193"/>
                    <a:pt x="148" y="45"/>
                  </a:cubicBezTo>
                  <a:cubicBezTo>
                    <a:pt x="159" y="12"/>
                    <a:pt x="137" y="0"/>
                    <a:pt x="114"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9" name="Google Shape;809;p41"/>
            <p:cNvSpPr/>
            <p:nvPr/>
          </p:nvSpPr>
          <p:spPr>
            <a:xfrm>
              <a:off x="9360888" y="2890946"/>
              <a:ext cx="7629" cy="43946"/>
            </a:xfrm>
            <a:custGeom>
              <a:avLst/>
              <a:gdLst/>
              <a:ahLst/>
              <a:cxnLst/>
              <a:rect l="l" t="t" r="r" b="b"/>
              <a:pathLst>
                <a:path w="171" h="985" extrusionOk="0">
                  <a:moveTo>
                    <a:pt x="125" y="0"/>
                  </a:moveTo>
                  <a:cubicBezTo>
                    <a:pt x="102" y="0"/>
                    <a:pt x="91" y="12"/>
                    <a:pt x="91" y="34"/>
                  </a:cubicBezTo>
                  <a:cubicBezTo>
                    <a:pt x="0" y="317"/>
                    <a:pt x="23" y="656"/>
                    <a:pt x="35" y="950"/>
                  </a:cubicBezTo>
                  <a:cubicBezTo>
                    <a:pt x="35" y="973"/>
                    <a:pt x="57" y="984"/>
                    <a:pt x="80" y="984"/>
                  </a:cubicBezTo>
                  <a:cubicBezTo>
                    <a:pt x="91" y="984"/>
                    <a:pt x="113" y="973"/>
                    <a:pt x="113" y="950"/>
                  </a:cubicBezTo>
                  <a:cubicBezTo>
                    <a:pt x="102" y="656"/>
                    <a:pt x="68" y="328"/>
                    <a:pt x="158" y="45"/>
                  </a:cubicBezTo>
                  <a:cubicBezTo>
                    <a:pt x="170" y="23"/>
                    <a:pt x="148" y="0"/>
                    <a:pt x="12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0" name="Google Shape;810;p41"/>
            <p:cNvSpPr/>
            <p:nvPr/>
          </p:nvSpPr>
          <p:spPr>
            <a:xfrm>
              <a:off x="9368473" y="2891437"/>
              <a:ext cx="8566" cy="42920"/>
            </a:xfrm>
            <a:custGeom>
              <a:avLst/>
              <a:gdLst/>
              <a:ahLst/>
              <a:cxnLst/>
              <a:rect l="l" t="t" r="r" b="b"/>
              <a:pathLst>
                <a:path w="192" h="962" extrusionOk="0">
                  <a:moveTo>
                    <a:pt x="136" y="1"/>
                  </a:moveTo>
                  <a:cubicBezTo>
                    <a:pt x="113" y="1"/>
                    <a:pt x="102" y="12"/>
                    <a:pt x="102" y="34"/>
                  </a:cubicBezTo>
                  <a:cubicBezTo>
                    <a:pt x="113" y="170"/>
                    <a:pt x="79" y="283"/>
                    <a:pt x="68" y="419"/>
                  </a:cubicBezTo>
                  <a:cubicBezTo>
                    <a:pt x="45" y="589"/>
                    <a:pt x="45" y="747"/>
                    <a:pt x="11" y="916"/>
                  </a:cubicBezTo>
                  <a:cubicBezTo>
                    <a:pt x="0" y="951"/>
                    <a:pt x="34" y="962"/>
                    <a:pt x="56" y="962"/>
                  </a:cubicBezTo>
                  <a:cubicBezTo>
                    <a:pt x="68" y="962"/>
                    <a:pt x="79" y="962"/>
                    <a:pt x="79" y="939"/>
                  </a:cubicBezTo>
                  <a:cubicBezTo>
                    <a:pt x="113" y="792"/>
                    <a:pt x="124" y="634"/>
                    <a:pt x="136" y="476"/>
                  </a:cubicBezTo>
                  <a:cubicBezTo>
                    <a:pt x="147" y="328"/>
                    <a:pt x="192" y="182"/>
                    <a:pt x="169" y="34"/>
                  </a:cubicBezTo>
                  <a:cubicBezTo>
                    <a:pt x="169" y="12"/>
                    <a:pt x="147" y="1"/>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1" name="Google Shape;811;p41"/>
            <p:cNvSpPr/>
            <p:nvPr/>
          </p:nvSpPr>
          <p:spPr>
            <a:xfrm>
              <a:off x="9381054" y="2888894"/>
              <a:ext cx="2052" cy="580"/>
            </a:xfrm>
            <a:custGeom>
              <a:avLst/>
              <a:gdLst/>
              <a:ahLst/>
              <a:cxnLst/>
              <a:rect l="l" t="t" r="r" b="b"/>
              <a:pathLst>
                <a:path w="46" h="13" extrusionOk="0">
                  <a:moveTo>
                    <a:pt x="23" y="1"/>
                  </a:moveTo>
                  <a:cubicBezTo>
                    <a:pt x="23" y="1"/>
                    <a:pt x="12" y="1"/>
                    <a:pt x="0" y="13"/>
                  </a:cubicBezTo>
                  <a:cubicBezTo>
                    <a:pt x="23" y="13"/>
                    <a:pt x="35" y="1"/>
                    <a:pt x="46" y="1"/>
                  </a:cubicBezTo>
                  <a:close/>
                </a:path>
              </a:pathLst>
            </a:custGeom>
            <a:solidFill>
              <a:srgbClr val="806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2" name="Google Shape;812;p41"/>
            <p:cNvSpPr/>
            <p:nvPr/>
          </p:nvSpPr>
          <p:spPr>
            <a:xfrm>
              <a:off x="9377039" y="2888894"/>
              <a:ext cx="7629" cy="41938"/>
            </a:xfrm>
            <a:custGeom>
              <a:avLst/>
              <a:gdLst/>
              <a:ahLst/>
              <a:cxnLst/>
              <a:rect l="l" t="t" r="r" b="b"/>
              <a:pathLst>
                <a:path w="171" h="940" extrusionOk="0">
                  <a:moveTo>
                    <a:pt x="136" y="1"/>
                  </a:moveTo>
                  <a:cubicBezTo>
                    <a:pt x="125" y="1"/>
                    <a:pt x="113" y="13"/>
                    <a:pt x="90" y="13"/>
                  </a:cubicBezTo>
                  <a:cubicBezTo>
                    <a:pt x="90" y="13"/>
                    <a:pt x="80" y="23"/>
                    <a:pt x="80" y="35"/>
                  </a:cubicBezTo>
                  <a:cubicBezTo>
                    <a:pt x="90" y="204"/>
                    <a:pt x="102" y="374"/>
                    <a:pt x="80" y="544"/>
                  </a:cubicBezTo>
                  <a:cubicBezTo>
                    <a:pt x="57" y="657"/>
                    <a:pt x="23" y="782"/>
                    <a:pt x="12" y="905"/>
                  </a:cubicBezTo>
                  <a:cubicBezTo>
                    <a:pt x="0" y="928"/>
                    <a:pt x="23" y="940"/>
                    <a:pt x="45" y="940"/>
                  </a:cubicBezTo>
                  <a:cubicBezTo>
                    <a:pt x="57" y="940"/>
                    <a:pt x="80" y="928"/>
                    <a:pt x="80" y="905"/>
                  </a:cubicBezTo>
                  <a:cubicBezTo>
                    <a:pt x="102" y="759"/>
                    <a:pt x="147" y="623"/>
                    <a:pt x="158" y="487"/>
                  </a:cubicBezTo>
                  <a:cubicBezTo>
                    <a:pt x="170" y="340"/>
                    <a:pt x="170" y="182"/>
                    <a:pt x="158" y="35"/>
                  </a:cubicBezTo>
                  <a:cubicBezTo>
                    <a:pt x="158" y="23"/>
                    <a:pt x="147" y="13"/>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3" name="Google Shape;813;p41"/>
            <p:cNvSpPr/>
            <p:nvPr/>
          </p:nvSpPr>
          <p:spPr>
            <a:xfrm>
              <a:off x="9222268" y="2690668"/>
              <a:ext cx="142188" cy="140850"/>
            </a:xfrm>
            <a:custGeom>
              <a:avLst/>
              <a:gdLst/>
              <a:ahLst/>
              <a:cxnLst/>
              <a:rect l="l" t="t" r="r" b="b"/>
              <a:pathLst>
                <a:path w="3187" h="3157" extrusionOk="0">
                  <a:moveTo>
                    <a:pt x="1750" y="0"/>
                  </a:moveTo>
                  <a:cubicBezTo>
                    <a:pt x="1750" y="0"/>
                    <a:pt x="66" y="1232"/>
                    <a:pt x="31" y="1583"/>
                  </a:cubicBezTo>
                  <a:cubicBezTo>
                    <a:pt x="1" y="1916"/>
                    <a:pt x="810" y="2201"/>
                    <a:pt x="2339" y="2201"/>
                  </a:cubicBezTo>
                  <a:cubicBezTo>
                    <a:pt x="2473" y="2201"/>
                    <a:pt x="2612" y="2198"/>
                    <a:pt x="2757" y="2194"/>
                  </a:cubicBezTo>
                  <a:cubicBezTo>
                    <a:pt x="2757" y="2194"/>
                    <a:pt x="2919" y="3156"/>
                    <a:pt x="3022" y="3156"/>
                  </a:cubicBezTo>
                  <a:cubicBezTo>
                    <a:pt x="3024" y="3156"/>
                    <a:pt x="3026" y="3156"/>
                    <a:pt x="3028" y="3155"/>
                  </a:cubicBezTo>
                  <a:cubicBezTo>
                    <a:pt x="3130" y="3109"/>
                    <a:pt x="3187" y="1628"/>
                    <a:pt x="3142" y="1628"/>
                  </a:cubicBezTo>
                  <a:cubicBezTo>
                    <a:pt x="3085" y="1628"/>
                    <a:pt x="1501" y="1504"/>
                    <a:pt x="1501" y="1504"/>
                  </a:cubicBezTo>
                  <a:lnTo>
                    <a:pt x="2723" y="814"/>
                  </a:lnTo>
                  <a:lnTo>
                    <a:pt x="1750" y="0"/>
                  </a:ln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4" name="Google Shape;814;p41"/>
            <p:cNvSpPr/>
            <p:nvPr/>
          </p:nvSpPr>
          <p:spPr>
            <a:xfrm>
              <a:off x="9266526" y="2690668"/>
              <a:ext cx="91372" cy="72678"/>
            </a:xfrm>
            <a:custGeom>
              <a:avLst/>
              <a:gdLst/>
              <a:ahLst/>
              <a:cxnLst/>
              <a:rect l="l" t="t" r="r" b="b"/>
              <a:pathLst>
                <a:path w="2048" h="1629" extrusionOk="0">
                  <a:moveTo>
                    <a:pt x="758" y="0"/>
                  </a:moveTo>
                  <a:cubicBezTo>
                    <a:pt x="758" y="0"/>
                    <a:pt x="713" y="11"/>
                    <a:pt x="509" y="192"/>
                  </a:cubicBezTo>
                  <a:cubicBezTo>
                    <a:pt x="679" y="373"/>
                    <a:pt x="894" y="837"/>
                    <a:pt x="906" y="905"/>
                  </a:cubicBezTo>
                  <a:cubicBezTo>
                    <a:pt x="928" y="1018"/>
                    <a:pt x="1" y="1583"/>
                    <a:pt x="1" y="1583"/>
                  </a:cubicBezTo>
                  <a:lnTo>
                    <a:pt x="2036" y="1628"/>
                  </a:lnTo>
                  <a:lnTo>
                    <a:pt x="2047" y="1617"/>
                  </a:lnTo>
                  <a:cubicBezTo>
                    <a:pt x="1685" y="1594"/>
                    <a:pt x="509" y="1504"/>
                    <a:pt x="509" y="1504"/>
                  </a:cubicBezTo>
                  <a:lnTo>
                    <a:pt x="1731" y="814"/>
                  </a:lnTo>
                  <a:lnTo>
                    <a:pt x="758" y="0"/>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5" name="Google Shape;815;p41"/>
            <p:cNvSpPr/>
            <p:nvPr/>
          </p:nvSpPr>
          <p:spPr>
            <a:xfrm>
              <a:off x="9297846" y="2511090"/>
              <a:ext cx="117561" cy="220086"/>
            </a:xfrm>
            <a:custGeom>
              <a:avLst/>
              <a:gdLst/>
              <a:ahLst/>
              <a:cxnLst/>
              <a:rect l="l" t="t" r="r" b="b"/>
              <a:pathLst>
                <a:path w="2635" h="4933" extrusionOk="0">
                  <a:moveTo>
                    <a:pt x="1346" y="0"/>
                  </a:moveTo>
                  <a:cubicBezTo>
                    <a:pt x="930" y="0"/>
                    <a:pt x="563" y="422"/>
                    <a:pt x="498" y="655"/>
                  </a:cubicBezTo>
                  <a:cubicBezTo>
                    <a:pt x="407" y="972"/>
                    <a:pt x="0" y="4059"/>
                    <a:pt x="0" y="4059"/>
                  </a:cubicBezTo>
                  <a:cubicBezTo>
                    <a:pt x="0" y="4059"/>
                    <a:pt x="667" y="4794"/>
                    <a:pt x="961" y="4907"/>
                  </a:cubicBezTo>
                  <a:cubicBezTo>
                    <a:pt x="1012" y="4924"/>
                    <a:pt x="1088" y="4932"/>
                    <a:pt x="1165" y="4932"/>
                  </a:cubicBezTo>
                  <a:cubicBezTo>
                    <a:pt x="1241" y="4932"/>
                    <a:pt x="1317" y="4924"/>
                    <a:pt x="1368" y="4907"/>
                  </a:cubicBezTo>
                  <a:cubicBezTo>
                    <a:pt x="1707" y="4782"/>
                    <a:pt x="2510" y="4126"/>
                    <a:pt x="2510" y="4126"/>
                  </a:cubicBezTo>
                  <a:cubicBezTo>
                    <a:pt x="2510" y="4126"/>
                    <a:pt x="2634" y="1480"/>
                    <a:pt x="2036" y="485"/>
                  </a:cubicBezTo>
                  <a:cubicBezTo>
                    <a:pt x="1819" y="128"/>
                    <a:pt x="1575" y="0"/>
                    <a:pt x="134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6" name="Google Shape;816;p41"/>
            <p:cNvSpPr/>
            <p:nvPr/>
          </p:nvSpPr>
          <p:spPr>
            <a:xfrm>
              <a:off x="9328096" y="2547854"/>
              <a:ext cx="86285" cy="183323"/>
            </a:xfrm>
            <a:custGeom>
              <a:avLst/>
              <a:gdLst/>
              <a:ahLst/>
              <a:cxnLst/>
              <a:rect l="l" t="t" r="r" b="b"/>
              <a:pathLst>
                <a:path w="1934" h="4109" extrusionOk="0">
                  <a:moveTo>
                    <a:pt x="1516" y="0"/>
                  </a:moveTo>
                  <a:cubicBezTo>
                    <a:pt x="1481" y="702"/>
                    <a:pt x="1323" y="1414"/>
                    <a:pt x="1120" y="2081"/>
                  </a:cubicBezTo>
                  <a:cubicBezTo>
                    <a:pt x="893" y="2839"/>
                    <a:pt x="498" y="3416"/>
                    <a:pt x="1" y="3890"/>
                  </a:cubicBezTo>
                  <a:cubicBezTo>
                    <a:pt x="102" y="3981"/>
                    <a:pt x="204" y="4049"/>
                    <a:pt x="283" y="4083"/>
                  </a:cubicBezTo>
                  <a:cubicBezTo>
                    <a:pt x="334" y="4100"/>
                    <a:pt x="410" y="4108"/>
                    <a:pt x="487" y="4108"/>
                  </a:cubicBezTo>
                  <a:cubicBezTo>
                    <a:pt x="563" y="4108"/>
                    <a:pt x="639" y="4100"/>
                    <a:pt x="690" y="4083"/>
                  </a:cubicBezTo>
                  <a:cubicBezTo>
                    <a:pt x="1029" y="3958"/>
                    <a:pt x="1832" y="3302"/>
                    <a:pt x="1832" y="3302"/>
                  </a:cubicBezTo>
                  <a:cubicBezTo>
                    <a:pt x="1832" y="3302"/>
                    <a:pt x="1934" y="1166"/>
                    <a:pt x="15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7" name="Google Shape;817;p41"/>
            <p:cNvSpPr/>
            <p:nvPr/>
          </p:nvSpPr>
          <p:spPr>
            <a:xfrm>
              <a:off x="9326088" y="2503417"/>
              <a:ext cx="56527" cy="67681"/>
            </a:xfrm>
            <a:custGeom>
              <a:avLst/>
              <a:gdLst/>
              <a:ahLst/>
              <a:cxnLst/>
              <a:rect l="l" t="t" r="r" b="b"/>
              <a:pathLst>
                <a:path w="1267" h="1517" extrusionOk="0">
                  <a:moveTo>
                    <a:pt x="760" y="0"/>
                  </a:moveTo>
                  <a:cubicBezTo>
                    <a:pt x="476" y="0"/>
                    <a:pt x="169" y="81"/>
                    <a:pt x="169" y="81"/>
                  </a:cubicBezTo>
                  <a:cubicBezTo>
                    <a:pt x="169" y="81"/>
                    <a:pt x="0" y="1506"/>
                    <a:pt x="622" y="1517"/>
                  </a:cubicBezTo>
                  <a:cubicBezTo>
                    <a:pt x="626" y="1517"/>
                    <a:pt x="631" y="1517"/>
                    <a:pt x="635" y="1517"/>
                  </a:cubicBezTo>
                  <a:cubicBezTo>
                    <a:pt x="1245" y="1517"/>
                    <a:pt x="1267" y="711"/>
                    <a:pt x="1232" y="262"/>
                  </a:cubicBezTo>
                  <a:cubicBezTo>
                    <a:pt x="1217" y="56"/>
                    <a:pt x="996" y="0"/>
                    <a:pt x="760"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8" name="Google Shape;818;p41"/>
            <p:cNvSpPr/>
            <p:nvPr/>
          </p:nvSpPr>
          <p:spPr>
            <a:xfrm>
              <a:off x="9200942" y="2274539"/>
              <a:ext cx="294682" cy="271304"/>
            </a:xfrm>
            <a:custGeom>
              <a:avLst/>
              <a:gdLst/>
              <a:ahLst/>
              <a:cxnLst/>
              <a:rect l="l" t="t" r="r" b="b"/>
              <a:pathLst>
                <a:path w="6605" h="6081" extrusionOk="0">
                  <a:moveTo>
                    <a:pt x="3318" y="1"/>
                  </a:moveTo>
                  <a:cubicBezTo>
                    <a:pt x="3238" y="1"/>
                    <a:pt x="3158" y="3"/>
                    <a:pt x="3077" y="9"/>
                  </a:cubicBezTo>
                  <a:cubicBezTo>
                    <a:pt x="1324" y="145"/>
                    <a:pt x="1" y="1603"/>
                    <a:pt x="114" y="3277"/>
                  </a:cubicBezTo>
                  <a:cubicBezTo>
                    <a:pt x="232" y="4867"/>
                    <a:pt x="1617" y="6080"/>
                    <a:pt x="3258" y="6080"/>
                  </a:cubicBezTo>
                  <a:cubicBezTo>
                    <a:pt x="3344" y="6080"/>
                    <a:pt x="3430" y="6077"/>
                    <a:pt x="3517" y="6070"/>
                  </a:cubicBezTo>
                  <a:cubicBezTo>
                    <a:pt x="5281" y="5946"/>
                    <a:pt x="6605" y="4487"/>
                    <a:pt x="6480" y="2814"/>
                  </a:cubicBezTo>
                  <a:cubicBezTo>
                    <a:pt x="6362" y="1217"/>
                    <a:pt x="4977" y="1"/>
                    <a:pt x="3318"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9" name="Google Shape;819;p41"/>
            <p:cNvSpPr/>
            <p:nvPr/>
          </p:nvSpPr>
          <p:spPr>
            <a:xfrm>
              <a:off x="9346254" y="2274896"/>
              <a:ext cx="148880" cy="268493"/>
            </a:xfrm>
            <a:custGeom>
              <a:avLst/>
              <a:gdLst/>
              <a:ahLst/>
              <a:cxnLst/>
              <a:rect l="l" t="t" r="r" b="b"/>
              <a:pathLst>
                <a:path w="3337" h="6018" extrusionOk="0">
                  <a:moveTo>
                    <a:pt x="70" y="0"/>
                  </a:moveTo>
                  <a:cubicBezTo>
                    <a:pt x="47" y="0"/>
                    <a:pt x="24" y="1"/>
                    <a:pt x="1" y="1"/>
                  </a:cubicBezTo>
                  <a:cubicBezTo>
                    <a:pt x="645" y="408"/>
                    <a:pt x="1290" y="849"/>
                    <a:pt x="1730" y="1482"/>
                  </a:cubicBezTo>
                  <a:cubicBezTo>
                    <a:pt x="2228" y="2195"/>
                    <a:pt x="2364" y="3088"/>
                    <a:pt x="2172" y="3947"/>
                  </a:cubicBezTo>
                  <a:cubicBezTo>
                    <a:pt x="1934" y="4897"/>
                    <a:pt x="1380" y="5553"/>
                    <a:pt x="667" y="6017"/>
                  </a:cubicBezTo>
                  <a:cubicBezTo>
                    <a:pt x="2217" y="5711"/>
                    <a:pt x="3336" y="4354"/>
                    <a:pt x="3223" y="2806"/>
                  </a:cubicBezTo>
                  <a:cubicBezTo>
                    <a:pt x="3112" y="1210"/>
                    <a:pt x="1724" y="0"/>
                    <a:pt x="70"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0" name="Google Shape;820;p41"/>
            <p:cNvSpPr/>
            <p:nvPr/>
          </p:nvSpPr>
          <p:spPr>
            <a:xfrm>
              <a:off x="9179258" y="2225730"/>
              <a:ext cx="132016" cy="110244"/>
            </a:xfrm>
            <a:custGeom>
              <a:avLst/>
              <a:gdLst/>
              <a:ahLst/>
              <a:cxnLst/>
              <a:rect l="l" t="t" r="r" b="b"/>
              <a:pathLst>
                <a:path w="2959" h="2471" extrusionOk="0">
                  <a:moveTo>
                    <a:pt x="1936" y="1"/>
                  </a:moveTo>
                  <a:cubicBezTo>
                    <a:pt x="1803" y="1"/>
                    <a:pt x="1652" y="20"/>
                    <a:pt x="1482" y="63"/>
                  </a:cubicBezTo>
                  <a:cubicBezTo>
                    <a:pt x="0" y="447"/>
                    <a:pt x="804" y="2121"/>
                    <a:pt x="1233" y="2471"/>
                  </a:cubicBezTo>
                  <a:lnTo>
                    <a:pt x="2940" y="1126"/>
                  </a:lnTo>
                  <a:cubicBezTo>
                    <a:pt x="2940" y="1126"/>
                    <a:pt x="2958" y="1"/>
                    <a:pt x="1936"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1" name="Google Shape;821;p41"/>
            <p:cNvSpPr/>
            <p:nvPr/>
          </p:nvSpPr>
          <p:spPr>
            <a:xfrm>
              <a:off x="9238775" y="2246655"/>
              <a:ext cx="580" cy="45"/>
            </a:xfrm>
            <a:custGeom>
              <a:avLst/>
              <a:gdLst/>
              <a:ahLst/>
              <a:cxnLst/>
              <a:rect l="l" t="t" r="r" b="b"/>
              <a:pathLst>
                <a:path w="13" h="1" extrusionOk="0">
                  <a:moveTo>
                    <a:pt x="12" y="1"/>
                  </a:moveTo>
                  <a:lnTo>
                    <a:pt x="12" y="1"/>
                  </a:lnTo>
                  <a:cubicBezTo>
                    <a:pt x="1" y="1"/>
                    <a:pt x="1" y="1"/>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2" name="Google Shape;822;p41"/>
            <p:cNvSpPr/>
            <p:nvPr/>
          </p:nvSpPr>
          <p:spPr>
            <a:xfrm>
              <a:off x="9212542" y="2250492"/>
              <a:ext cx="21549" cy="70224"/>
            </a:xfrm>
            <a:custGeom>
              <a:avLst/>
              <a:gdLst/>
              <a:ahLst/>
              <a:cxnLst/>
              <a:rect l="l" t="t" r="r" b="b"/>
              <a:pathLst>
                <a:path w="483" h="1574" extrusionOk="0">
                  <a:moveTo>
                    <a:pt x="128" y="0"/>
                  </a:moveTo>
                  <a:cubicBezTo>
                    <a:pt x="127" y="0"/>
                    <a:pt x="125" y="1"/>
                    <a:pt x="125" y="5"/>
                  </a:cubicBezTo>
                  <a:cubicBezTo>
                    <a:pt x="1" y="526"/>
                    <a:pt x="12" y="1159"/>
                    <a:pt x="419" y="1566"/>
                  </a:cubicBezTo>
                  <a:cubicBezTo>
                    <a:pt x="425" y="1571"/>
                    <a:pt x="431" y="1573"/>
                    <a:pt x="438" y="1573"/>
                  </a:cubicBezTo>
                  <a:cubicBezTo>
                    <a:pt x="459" y="1573"/>
                    <a:pt x="482" y="1549"/>
                    <a:pt x="465" y="1532"/>
                  </a:cubicBezTo>
                  <a:cubicBezTo>
                    <a:pt x="216" y="1023"/>
                    <a:pt x="91" y="571"/>
                    <a:pt x="136" y="5"/>
                  </a:cubicBezTo>
                  <a:cubicBezTo>
                    <a:pt x="136" y="5"/>
                    <a:pt x="131" y="0"/>
                    <a:pt x="128"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3" name="Google Shape;823;p41"/>
            <p:cNvSpPr/>
            <p:nvPr/>
          </p:nvSpPr>
          <p:spPr>
            <a:xfrm>
              <a:off x="9268668" y="2229389"/>
              <a:ext cx="37254" cy="51887"/>
            </a:xfrm>
            <a:custGeom>
              <a:avLst/>
              <a:gdLst/>
              <a:ahLst/>
              <a:cxnLst/>
              <a:rect l="l" t="t" r="r" b="b"/>
              <a:pathLst>
                <a:path w="835" h="1163" extrusionOk="0">
                  <a:moveTo>
                    <a:pt x="14" y="0"/>
                  </a:moveTo>
                  <a:cubicBezTo>
                    <a:pt x="6" y="0"/>
                    <a:pt x="0" y="17"/>
                    <a:pt x="9" y="26"/>
                  </a:cubicBezTo>
                  <a:cubicBezTo>
                    <a:pt x="224" y="150"/>
                    <a:pt x="383" y="320"/>
                    <a:pt x="507" y="534"/>
                  </a:cubicBezTo>
                  <a:cubicBezTo>
                    <a:pt x="620" y="727"/>
                    <a:pt x="642" y="953"/>
                    <a:pt x="745" y="1145"/>
                  </a:cubicBezTo>
                  <a:cubicBezTo>
                    <a:pt x="748" y="1157"/>
                    <a:pt x="756" y="1162"/>
                    <a:pt x="765" y="1162"/>
                  </a:cubicBezTo>
                  <a:cubicBezTo>
                    <a:pt x="782" y="1162"/>
                    <a:pt x="801" y="1145"/>
                    <a:pt x="801" y="1122"/>
                  </a:cubicBezTo>
                  <a:cubicBezTo>
                    <a:pt x="835" y="659"/>
                    <a:pt x="405" y="195"/>
                    <a:pt x="21" y="3"/>
                  </a:cubicBezTo>
                  <a:cubicBezTo>
                    <a:pt x="19" y="1"/>
                    <a:pt x="16" y="0"/>
                    <a:pt x="14"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4" name="Google Shape;824;p41"/>
            <p:cNvSpPr/>
            <p:nvPr/>
          </p:nvSpPr>
          <p:spPr>
            <a:xfrm>
              <a:off x="9256086" y="2233850"/>
              <a:ext cx="30160" cy="56973"/>
            </a:xfrm>
            <a:custGeom>
              <a:avLst/>
              <a:gdLst/>
              <a:ahLst/>
              <a:cxnLst/>
              <a:rect l="l" t="t" r="r" b="b"/>
              <a:pathLst>
                <a:path w="676" h="1277" extrusionOk="0">
                  <a:moveTo>
                    <a:pt x="7" y="0"/>
                  </a:moveTo>
                  <a:cubicBezTo>
                    <a:pt x="4" y="0"/>
                    <a:pt x="0" y="8"/>
                    <a:pt x="9" y="17"/>
                  </a:cubicBezTo>
                  <a:cubicBezTo>
                    <a:pt x="393" y="367"/>
                    <a:pt x="449" y="774"/>
                    <a:pt x="562" y="1260"/>
                  </a:cubicBezTo>
                  <a:cubicBezTo>
                    <a:pt x="568" y="1271"/>
                    <a:pt x="580" y="1276"/>
                    <a:pt x="591" y="1276"/>
                  </a:cubicBezTo>
                  <a:cubicBezTo>
                    <a:pt x="606" y="1276"/>
                    <a:pt x="619" y="1268"/>
                    <a:pt x="619" y="1249"/>
                  </a:cubicBezTo>
                  <a:cubicBezTo>
                    <a:pt x="676" y="751"/>
                    <a:pt x="404" y="288"/>
                    <a:pt x="9" y="5"/>
                  </a:cubicBezTo>
                  <a:cubicBezTo>
                    <a:pt x="9" y="2"/>
                    <a:pt x="8" y="0"/>
                    <a:pt x="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5" name="Google Shape;825;p41"/>
            <p:cNvSpPr/>
            <p:nvPr/>
          </p:nvSpPr>
          <p:spPr>
            <a:xfrm>
              <a:off x="9226685" y="2243130"/>
              <a:ext cx="28197" cy="72276"/>
            </a:xfrm>
            <a:custGeom>
              <a:avLst/>
              <a:gdLst/>
              <a:ahLst/>
              <a:cxnLst/>
              <a:rect l="l" t="t" r="r" b="b"/>
              <a:pathLst>
                <a:path w="632" h="1620" extrusionOk="0">
                  <a:moveTo>
                    <a:pt x="102" y="0"/>
                  </a:moveTo>
                  <a:cubicBezTo>
                    <a:pt x="0" y="532"/>
                    <a:pt x="23" y="1324"/>
                    <a:pt x="566" y="1618"/>
                  </a:cubicBezTo>
                  <a:cubicBezTo>
                    <a:pt x="570" y="1619"/>
                    <a:pt x="575" y="1620"/>
                    <a:pt x="579" y="1620"/>
                  </a:cubicBezTo>
                  <a:cubicBezTo>
                    <a:pt x="608" y="1620"/>
                    <a:pt x="632" y="1591"/>
                    <a:pt x="623" y="1561"/>
                  </a:cubicBezTo>
                  <a:cubicBezTo>
                    <a:pt x="452" y="1335"/>
                    <a:pt x="294" y="1165"/>
                    <a:pt x="193" y="894"/>
                  </a:cubicBezTo>
                  <a:cubicBezTo>
                    <a:pt x="102" y="611"/>
                    <a:pt x="91" y="294"/>
                    <a:pt x="113" y="12"/>
                  </a:cubicBezTo>
                  <a:cubicBezTo>
                    <a:pt x="113" y="0"/>
                    <a:pt x="102" y="0"/>
                    <a:pt x="10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6" name="Google Shape;826;p41"/>
            <p:cNvSpPr/>
            <p:nvPr/>
          </p:nvSpPr>
          <p:spPr>
            <a:xfrm>
              <a:off x="9239311" y="2239739"/>
              <a:ext cx="32212" cy="60007"/>
            </a:xfrm>
            <a:custGeom>
              <a:avLst/>
              <a:gdLst/>
              <a:ahLst/>
              <a:cxnLst/>
              <a:rect l="l" t="t" r="r" b="b"/>
              <a:pathLst>
                <a:path w="722" h="1345" extrusionOk="0">
                  <a:moveTo>
                    <a:pt x="51" y="0"/>
                  </a:moveTo>
                  <a:cubicBezTo>
                    <a:pt x="48" y="0"/>
                    <a:pt x="46" y="3"/>
                    <a:pt x="46" y="8"/>
                  </a:cubicBezTo>
                  <a:cubicBezTo>
                    <a:pt x="0" y="473"/>
                    <a:pt x="192" y="1139"/>
                    <a:pt x="656" y="1343"/>
                  </a:cubicBezTo>
                  <a:cubicBezTo>
                    <a:pt x="660" y="1344"/>
                    <a:pt x="664" y="1345"/>
                    <a:pt x="667" y="1345"/>
                  </a:cubicBezTo>
                  <a:cubicBezTo>
                    <a:pt x="697" y="1345"/>
                    <a:pt x="722" y="1307"/>
                    <a:pt x="701" y="1287"/>
                  </a:cubicBezTo>
                  <a:cubicBezTo>
                    <a:pt x="328" y="958"/>
                    <a:pt x="68" y="506"/>
                    <a:pt x="56" y="8"/>
                  </a:cubicBezTo>
                  <a:cubicBezTo>
                    <a:pt x="56" y="3"/>
                    <a:pt x="54" y="0"/>
                    <a:pt x="51"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7" name="Google Shape;827;p41"/>
            <p:cNvSpPr/>
            <p:nvPr/>
          </p:nvSpPr>
          <p:spPr>
            <a:xfrm>
              <a:off x="9220126" y="2270881"/>
              <a:ext cx="90345" cy="65629"/>
            </a:xfrm>
            <a:custGeom>
              <a:avLst/>
              <a:gdLst/>
              <a:ahLst/>
              <a:cxnLst/>
              <a:rect l="l" t="t" r="r" b="b"/>
              <a:pathLst>
                <a:path w="2025" h="1471" extrusionOk="0">
                  <a:moveTo>
                    <a:pt x="1991" y="1"/>
                  </a:moveTo>
                  <a:cubicBezTo>
                    <a:pt x="735" y="34"/>
                    <a:pt x="1" y="1323"/>
                    <a:pt x="1" y="1323"/>
                  </a:cubicBezTo>
                  <a:lnTo>
                    <a:pt x="192" y="1471"/>
                  </a:lnTo>
                  <a:lnTo>
                    <a:pt x="2024" y="408"/>
                  </a:lnTo>
                  <a:lnTo>
                    <a:pt x="1991" y="1"/>
                  </a:ln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8" name="Google Shape;828;p41"/>
            <p:cNvSpPr/>
            <p:nvPr/>
          </p:nvSpPr>
          <p:spPr>
            <a:xfrm>
              <a:off x="9292760" y="2238089"/>
              <a:ext cx="43946" cy="52512"/>
            </a:xfrm>
            <a:custGeom>
              <a:avLst/>
              <a:gdLst/>
              <a:ahLst/>
              <a:cxnLst/>
              <a:rect l="l" t="t" r="r" b="b"/>
              <a:pathLst>
                <a:path w="985" h="1177" extrusionOk="0">
                  <a:moveTo>
                    <a:pt x="984" y="0"/>
                  </a:moveTo>
                  <a:lnTo>
                    <a:pt x="453" y="690"/>
                  </a:lnTo>
                  <a:lnTo>
                    <a:pt x="532" y="35"/>
                  </a:lnTo>
                  <a:lnTo>
                    <a:pt x="1" y="102"/>
                  </a:lnTo>
                  <a:lnTo>
                    <a:pt x="215" y="973"/>
                  </a:lnTo>
                  <a:cubicBezTo>
                    <a:pt x="215" y="973"/>
                    <a:pt x="916" y="1176"/>
                    <a:pt x="928" y="1176"/>
                  </a:cubicBezTo>
                  <a:cubicBezTo>
                    <a:pt x="939" y="1165"/>
                    <a:pt x="984" y="0"/>
                    <a:pt x="984"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9" name="Google Shape;829;p41"/>
            <p:cNvSpPr/>
            <p:nvPr/>
          </p:nvSpPr>
          <p:spPr>
            <a:xfrm>
              <a:off x="9177741" y="2269141"/>
              <a:ext cx="301240" cy="191978"/>
            </a:xfrm>
            <a:custGeom>
              <a:avLst/>
              <a:gdLst/>
              <a:ahLst/>
              <a:cxnLst/>
              <a:rect l="l" t="t" r="r" b="b"/>
              <a:pathLst>
                <a:path w="6752" h="4303" extrusionOk="0">
                  <a:moveTo>
                    <a:pt x="4079" y="0"/>
                  </a:moveTo>
                  <a:cubicBezTo>
                    <a:pt x="3899" y="0"/>
                    <a:pt x="3708" y="16"/>
                    <a:pt x="3506" y="51"/>
                  </a:cubicBezTo>
                  <a:cubicBezTo>
                    <a:pt x="3506" y="51"/>
                    <a:pt x="1742" y="51"/>
                    <a:pt x="826" y="1724"/>
                  </a:cubicBezTo>
                  <a:cubicBezTo>
                    <a:pt x="1" y="3229"/>
                    <a:pt x="860" y="4302"/>
                    <a:pt x="860" y="4302"/>
                  </a:cubicBezTo>
                  <a:cubicBezTo>
                    <a:pt x="860" y="4302"/>
                    <a:pt x="1233" y="3986"/>
                    <a:pt x="1335" y="2980"/>
                  </a:cubicBezTo>
                  <a:cubicBezTo>
                    <a:pt x="1335" y="2980"/>
                    <a:pt x="3031" y="1939"/>
                    <a:pt x="3653" y="831"/>
                  </a:cubicBezTo>
                  <a:cubicBezTo>
                    <a:pt x="3653" y="831"/>
                    <a:pt x="4965" y="1882"/>
                    <a:pt x="6751" y="1950"/>
                  </a:cubicBezTo>
                  <a:cubicBezTo>
                    <a:pt x="6751" y="1950"/>
                    <a:pt x="6076" y="0"/>
                    <a:pt x="4079" y="0"/>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0" name="Google Shape;830;p41"/>
            <p:cNvSpPr/>
            <p:nvPr/>
          </p:nvSpPr>
          <p:spPr>
            <a:xfrm>
              <a:off x="9213077" y="2293099"/>
              <a:ext cx="114527" cy="104979"/>
            </a:xfrm>
            <a:custGeom>
              <a:avLst/>
              <a:gdLst/>
              <a:ahLst/>
              <a:cxnLst/>
              <a:rect l="l" t="t" r="r" b="b"/>
              <a:pathLst>
                <a:path w="2567" h="2353" extrusionOk="0">
                  <a:moveTo>
                    <a:pt x="2567" y="0"/>
                  </a:moveTo>
                  <a:cubicBezTo>
                    <a:pt x="2069" y="1029"/>
                    <a:pt x="1074" y="1877"/>
                    <a:pt x="23" y="2307"/>
                  </a:cubicBezTo>
                  <a:cubicBezTo>
                    <a:pt x="0" y="2318"/>
                    <a:pt x="11" y="2352"/>
                    <a:pt x="46" y="2352"/>
                  </a:cubicBezTo>
                  <a:cubicBezTo>
                    <a:pt x="1131" y="2069"/>
                    <a:pt x="2160" y="1018"/>
                    <a:pt x="256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1" name="Google Shape;831;p41"/>
            <p:cNvSpPr/>
            <p:nvPr/>
          </p:nvSpPr>
          <p:spPr>
            <a:xfrm>
              <a:off x="9221643" y="2282972"/>
              <a:ext cx="105470" cy="97439"/>
            </a:xfrm>
            <a:custGeom>
              <a:avLst/>
              <a:gdLst/>
              <a:ahLst/>
              <a:cxnLst/>
              <a:rect l="l" t="t" r="r" b="b"/>
              <a:pathLst>
                <a:path w="2364" h="2184" extrusionOk="0">
                  <a:moveTo>
                    <a:pt x="2316" y="0"/>
                  </a:moveTo>
                  <a:cubicBezTo>
                    <a:pt x="1833" y="0"/>
                    <a:pt x="1179" y="427"/>
                    <a:pt x="849" y="747"/>
                  </a:cubicBezTo>
                  <a:cubicBezTo>
                    <a:pt x="452" y="1120"/>
                    <a:pt x="80" y="1607"/>
                    <a:pt x="0" y="2150"/>
                  </a:cubicBezTo>
                  <a:cubicBezTo>
                    <a:pt x="0" y="2171"/>
                    <a:pt x="15" y="2184"/>
                    <a:pt x="28" y="2184"/>
                  </a:cubicBezTo>
                  <a:cubicBezTo>
                    <a:pt x="35" y="2184"/>
                    <a:pt x="41" y="2180"/>
                    <a:pt x="45" y="2172"/>
                  </a:cubicBezTo>
                  <a:cubicBezTo>
                    <a:pt x="249" y="1686"/>
                    <a:pt x="475" y="1278"/>
                    <a:pt x="849" y="894"/>
                  </a:cubicBezTo>
                  <a:cubicBezTo>
                    <a:pt x="1256" y="464"/>
                    <a:pt x="1821" y="238"/>
                    <a:pt x="2364" y="12"/>
                  </a:cubicBezTo>
                  <a:cubicBezTo>
                    <a:pt x="2364" y="12"/>
                    <a:pt x="2364" y="1"/>
                    <a:pt x="2352" y="1"/>
                  </a:cubicBezTo>
                  <a:cubicBezTo>
                    <a:pt x="2340" y="1"/>
                    <a:pt x="2328" y="0"/>
                    <a:pt x="231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2" name="Google Shape;832;p41"/>
            <p:cNvSpPr/>
            <p:nvPr/>
          </p:nvSpPr>
          <p:spPr>
            <a:xfrm>
              <a:off x="9235251" y="2294572"/>
              <a:ext cx="87847" cy="90881"/>
            </a:xfrm>
            <a:custGeom>
              <a:avLst/>
              <a:gdLst/>
              <a:ahLst/>
              <a:cxnLst/>
              <a:rect l="l" t="t" r="r" b="b"/>
              <a:pathLst>
                <a:path w="1969" h="2037" extrusionOk="0">
                  <a:moveTo>
                    <a:pt x="1934" y="1"/>
                  </a:moveTo>
                  <a:cubicBezTo>
                    <a:pt x="1132" y="442"/>
                    <a:pt x="238" y="1064"/>
                    <a:pt x="1" y="2003"/>
                  </a:cubicBezTo>
                  <a:cubicBezTo>
                    <a:pt x="1" y="2024"/>
                    <a:pt x="20" y="2037"/>
                    <a:pt x="36" y="2037"/>
                  </a:cubicBezTo>
                  <a:cubicBezTo>
                    <a:pt x="45" y="2037"/>
                    <a:pt x="53" y="2033"/>
                    <a:pt x="57" y="2025"/>
                  </a:cubicBezTo>
                  <a:cubicBezTo>
                    <a:pt x="464" y="1143"/>
                    <a:pt x="1132" y="521"/>
                    <a:pt x="1946" y="35"/>
                  </a:cubicBezTo>
                  <a:cubicBezTo>
                    <a:pt x="1968" y="23"/>
                    <a:pt x="1946" y="1"/>
                    <a:pt x="1934"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3" name="Google Shape;833;p41"/>
            <p:cNvSpPr/>
            <p:nvPr/>
          </p:nvSpPr>
          <p:spPr>
            <a:xfrm>
              <a:off x="9340677" y="2293590"/>
              <a:ext cx="128714" cy="51263"/>
            </a:xfrm>
            <a:custGeom>
              <a:avLst/>
              <a:gdLst/>
              <a:ahLst/>
              <a:cxnLst/>
              <a:rect l="l" t="t" r="r" b="b"/>
              <a:pathLst>
                <a:path w="2885" h="1149" extrusionOk="0">
                  <a:moveTo>
                    <a:pt x="23" y="0"/>
                  </a:moveTo>
                  <a:cubicBezTo>
                    <a:pt x="13" y="0"/>
                    <a:pt x="1" y="12"/>
                    <a:pt x="13" y="12"/>
                  </a:cubicBezTo>
                  <a:cubicBezTo>
                    <a:pt x="625" y="546"/>
                    <a:pt x="1555" y="1148"/>
                    <a:pt x="2429" y="1148"/>
                  </a:cubicBezTo>
                  <a:cubicBezTo>
                    <a:pt x="2572" y="1148"/>
                    <a:pt x="2713" y="1132"/>
                    <a:pt x="2850" y="1097"/>
                  </a:cubicBezTo>
                  <a:cubicBezTo>
                    <a:pt x="2885" y="1086"/>
                    <a:pt x="2873" y="1052"/>
                    <a:pt x="2850" y="1040"/>
                  </a:cubicBezTo>
                  <a:cubicBezTo>
                    <a:pt x="2319" y="995"/>
                    <a:pt x="1855" y="973"/>
                    <a:pt x="1347" y="781"/>
                  </a:cubicBezTo>
                  <a:cubicBezTo>
                    <a:pt x="883" y="588"/>
                    <a:pt x="431" y="306"/>
                    <a:pt x="23"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4" name="Google Shape;834;p41"/>
            <p:cNvSpPr/>
            <p:nvPr/>
          </p:nvSpPr>
          <p:spPr>
            <a:xfrm>
              <a:off x="9343711" y="2277395"/>
              <a:ext cx="111805" cy="54430"/>
            </a:xfrm>
            <a:custGeom>
              <a:avLst/>
              <a:gdLst/>
              <a:ahLst/>
              <a:cxnLst/>
              <a:rect l="l" t="t" r="r" b="b"/>
              <a:pathLst>
                <a:path w="2506" h="1220" extrusionOk="0">
                  <a:moveTo>
                    <a:pt x="380" y="1"/>
                  </a:moveTo>
                  <a:cubicBezTo>
                    <a:pt x="257" y="1"/>
                    <a:pt x="134" y="12"/>
                    <a:pt x="12" y="36"/>
                  </a:cubicBezTo>
                  <a:cubicBezTo>
                    <a:pt x="1" y="46"/>
                    <a:pt x="1" y="58"/>
                    <a:pt x="12" y="58"/>
                  </a:cubicBezTo>
                  <a:cubicBezTo>
                    <a:pt x="71" y="54"/>
                    <a:pt x="129" y="52"/>
                    <a:pt x="186" y="52"/>
                  </a:cubicBezTo>
                  <a:cubicBezTo>
                    <a:pt x="616" y="52"/>
                    <a:pt x="1014" y="165"/>
                    <a:pt x="1403" y="375"/>
                  </a:cubicBezTo>
                  <a:cubicBezTo>
                    <a:pt x="1799" y="589"/>
                    <a:pt x="2093" y="929"/>
                    <a:pt x="2443" y="1212"/>
                  </a:cubicBezTo>
                  <a:cubicBezTo>
                    <a:pt x="2448" y="1217"/>
                    <a:pt x="2455" y="1219"/>
                    <a:pt x="2461" y="1219"/>
                  </a:cubicBezTo>
                  <a:cubicBezTo>
                    <a:pt x="2483" y="1219"/>
                    <a:pt x="2506" y="1195"/>
                    <a:pt x="2488" y="1177"/>
                  </a:cubicBezTo>
                  <a:cubicBezTo>
                    <a:pt x="2036" y="499"/>
                    <a:pt x="1200" y="1"/>
                    <a:pt x="380"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5" name="Google Shape;835;p41"/>
            <p:cNvSpPr/>
            <p:nvPr/>
          </p:nvSpPr>
          <p:spPr>
            <a:xfrm>
              <a:off x="9356337" y="2291538"/>
              <a:ext cx="95922" cy="37387"/>
            </a:xfrm>
            <a:custGeom>
              <a:avLst/>
              <a:gdLst/>
              <a:ahLst/>
              <a:cxnLst/>
              <a:rect l="l" t="t" r="r" b="b"/>
              <a:pathLst>
                <a:path w="2150" h="838" extrusionOk="0">
                  <a:moveTo>
                    <a:pt x="12" y="1"/>
                  </a:moveTo>
                  <a:cubicBezTo>
                    <a:pt x="12" y="1"/>
                    <a:pt x="1" y="13"/>
                    <a:pt x="12" y="13"/>
                  </a:cubicBezTo>
                  <a:cubicBezTo>
                    <a:pt x="328" y="227"/>
                    <a:pt x="668" y="420"/>
                    <a:pt x="1019" y="566"/>
                  </a:cubicBezTo>
                  <a:cubicBezTo>
                    <a:pt x="1304" y="685"/>
                    <a:pt x="1659" y="837"/>
                    <a:pt x="1977" y="837"/>
                  </a:cubicBezTo>
                  <a:cubicBezTo>
                    <a:pt x="2024" y="837"/>
                    <a:pt x="2070" y="834"/>
                    <a:pt x="2115" y="827"/>
                  </a:cubicBezTo>
                  <a:cubicBezTo>
                    <a:pt x="2138" y="815"/>
                    <a:pt x="2149" y="770"/>
                    <a:pt x="2115" y="770"/>
                  </a:cubicBezTo>
                  <a:cubicBezTo>
                    <a:pt x="1358" y="612"/>
                    <a:pt x="725" y="295"/>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6" name="Google Shape;836;p41"/>
            <p:cNvSpPr/>
            <p:nvPr/>
          </p:nvSpPr>
          <p:spPr>
            <a:xfrm>
              <a:off x="9221822" y="2397143"/>
              <a:ext cx="8432" cy="46087"/>
            </a:xfrm>
            <a:custGeom>
              <a:avLst/>
              <a:gdLst/>
              <a:ahLst/>
              <a:cxnLst/>
              <a:rect l="l" t="t" r="r" b="b"/>
              <a:pathLst>
                <a:path w="189" h="1033" extrusionOk="0">
                  <a:moveTo>
                    <a:pt x="132" y="0"/>
                  </a:moveTo>
                  <a:cubicBezTo>
                    <a:pt x="127" y="0"/>
                    <a:pt x="121" y="3"/>
                    <a:pt x="121" y="9"/>
                  </a:cubicBezTo>
                  <a:cubicBezTo>
                    <a:pt x="144" y="348"/>
                    <a:pt x="64" y="676"/>
                    <a:pt x="8" y="1004"/>
                  </a:cubicBezTo>
                  <a:cubicBezTo>
                    <a:pt x="0" y="1018"/>
                    <a:pt x="16" y="1032"/>
                    <a:pt x="31" y="1032"/>
                  </a:cubicBezTo>
                  <a:cubicBezTo>
                    <a:pt x="40" y="1032"/>
                    <a:pt x="49" y="1028"/>
                    <a:pt x="53" y="1015"/>
                  </a:cubicBezTo>
                  <a:cubicBezTo>
                    <a:pt x="177" y="699"/>
                    <a:pt x="189" y="348"/>
                    <a:pt x="144" y="9"/>
                  </a:cubicBezTo>
                  <a:cubicBezTo>
                    <a:pt x="144" y="3"/>
                    <a:pt x="138" y="0"/>
                    <a:pt x="13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7" name="Google Shape;837;p41"/>
            <p:cNvSpPr/>
            <p:nvPr/>
          </p:nvSpPr>
          <p:spPr>
            <a:xfrm>
              <a:off x="9207500" y="2401470"/>
              <a:ext cx="6915" cy="40377"/>
            </a:xfrm>
            <a:custGeom>
              <a:avLst/>
              <a:gdLst/>
              <a:ahLst/>
              <a:cxnLst/>
              <a:rect l="l" t="t" r="r" b="b"/>
              <a:pathLst>
                <a:path w="155" h="905" extrusionOk="0">
                  <a:moveTo>
                    <a:pt x="103" y="1"/>
                  </a:moveTo>
                  <a:cubicBezTo>
                    <a:pt x="97" y="1"/>
                    <a:pt x="91" y="4"/>
                    <a:pt x="91" y="14"/>
                  </a:cubicBezTo>
                  <a:cubicBezTo>
                    <a:pt x="0" y="285"/>
                    <a:pt x="0" y="602"/>
                    <a:pt x="91" y="884"/>
                  </a:cubicBezTo>
                  <a:cubicBezTo>
                    <a:pt x="96" y="899"/>
                    <a:pt x="109" y="905"/>
                    <a:pt x="121" y="905"/>
                  </a:cubicBezTo>
                  <a:cubicBezTo>
                    <a:pt x="138" y="905"/>
                    <a:pt x="154" y="893"/>
                    <a:pt x="148" y="873"/>
                  </a:cubicBezTo>
                  <a:cubicBezTo>
                    <a:pt x="103" y="590"/>
                    <a:pt x="46" y="308"/>
                    <a:pt x="114" y="14"/>
                  </a:cubicBezTo>
                  <a:cubicBezTo>
                    <a:pt x="120" y="7"/>
                    <a:pt x="112" y="1"/>
                    <a:pt x="103"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8" name="Google Shape;838;p41"/>
            <p:cNvSpPr/>
            <p:nvPr/>
          </p:nvSpPr>
          <p:spPr>
            <a:xfrm>
              <a:off x="9215085" y="2408252"/>
              <a:ext cx="4551" cy="44213"/>
            </a:xfrm>
            <a:custGeom>
              <a:avLst/>
              <a:gdLst/>
              <a:ahLst/>
              <a:cxnLst/>
              <a:rect l="l" t="t" r="r" b="b"/>
              <a:pathLst>
                <a:path w="102" h="991" extrusionOk="0">
                  <a:moveTo>
                    <a:pt x="96" y="0"/>
                  </a:moveTo>
                  <a:cubicBezTo>
                    <a:pt x="94" y="0"/>
                    <a:pt x="91" y="3"/>
                    <a:pt x="91" y="8"/>
                  </a:cubicBezTo>
                  <a:cubicBezTo>
                    <a:pt x="11" y="325"/>
                    <a:pt x="1" y="631"/>
                    <a:pt x="23" y="958"/>
                  </a:cubicBezTo>
                  <a:cubicBezTo>
                    <a:pt x="28" y="980"/>
                    <a:pt x="46" y="991"/>
                    <a:pt x="64" y="991"/>
                  </a:cubicBezTo>
                  <a:cubicBezTo>
                    <a:pt x="83" y="991"/>
                    <a:pt x="102" y="977"/>
                    <a:pt x="102" y="947"/>
                  </a:cubicBezTo>
                  <a:cubicBezTo>
                    <a:pt x="91" y="642"/>
                    <a:pt x="57" y="325"/>
                    <a:pt x="102" y="8"/>
                  </a:cubicBezTo>
                  <a:cubicBezTo>
                    <a:pt x="102" y="3"/>
                    <a:pt x="99" y="0"/>
                    <a:pt x="9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9" name="Google Shape;839;p41"/>
            <p:cNvSpPr/>
            <p:nvPr/>
          </p:nvSpPr>
          <p:spPr>
            <a:xfrm>
              <a:off x="9176403" y="2442606"/>
              <a:ext cx="70001" cy="58178"/>
            </a:xfrm>
            <a:custGeom>
              <a:avLst/>
              <a:gdLst/>
              <a:ahLst/>
              <a:cxnLst/>
              <a:rect l="l" t="t" r="r" b="b"/>
              <a:pathLst>
                <a:path w="1569" h="1304" extrusionOk="0">
                  <a:moveTo>
                    <a:pt x="669" y="1"/>
                  </a:moveTo>
                  <a:cubicBezTo>
                    <a:pt x="543" y="1"/>
                    <a:pt x="414" y="44"/>
                    <a:pt x="302" y="166"/>
                  </a:cubicBezTo>
                  <a:cubicBezTo>
                    <a:pt x="0" y="495"/>
                    <a:pt x="423" y="1304"/>
                    <a:pt x="1073" y="1304"/>
                  </a:cubicBezTo>
                  <a:cubicBezTo>
                    <a:pt x="1228" y="1304"/>
                    <a:pt x="1395" y="1258"/>
                    <a:pt x="1569" y="1150"/>
                  </a:cubicBezTo>
                  <a:lnTo>
                    <a:pt x="1240" y="233"/>
                  </a:lnTo>
                  <a:cubicBezTo>
                    <a:pt x="1240" y="233"/>
                    <a:pt x="963" y="1"/>
                    <a:pt x="669"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0" name="Google Shape;840;p41"/>
            <p:cNvSpPr/>
            <p:nvPr/>
          </p:nvSpPr>
          <p:spPr>
            <a:xfrm>
              <a:off x="9197551" y="2464155"/>
              <a:ext cx="41804" cy="30918"/>
            </a:xfrm>
            <a:custGeom>
              <a:avLst/>
              <a:gdLst/>
              <a:ahLst/>
              <a:cxnLst/>
              <a:rect l="l" t="t" r="r" b="b"/>
              <a:pathLst>
                <a:path w="937" h="693" extrusionOk="0">
                  <a:moveTo>
                    <a:pt x="698" y="271"/>
                  </a:moveTo>
                  <a:cubicBezTo>
                    <a:pt x="766" y="350"/>
                    <a:pt x="801" y="441"/>
                    <a:pt x="846" y="519"/>
                  </a:cubicBezTo>
                  <a:cubicBezTo>
                    <a:pt x="793" y="559"/>
                    <a:pt x="714" y="591"/>
                    <a:pt x="639" y="591"/>
                  </a:cubicBezTo>
                  <a:cubicBezTo>
                    <a:pt x="585" y="591"/>
                    <a:pt x="533" y="574"/>
                    <a:pt x="495" y="531"/>
                  </a:cubicBezTo>
                  <a:cubicBezTo>
                    <a:pt x="416" y="452"/>
                    <a:pt x="472" y="350"/>
                    <a:pt x="552" y="316"/>
                  </a:cubicBezTo>
                  <a:cubicBezTo>
                    <a:pt x="597" y="293"/>
                    <a:pt x="653" y="282"/>
                    <a:pt x="698" y="271"/>
                  </a:cubicBezTo>
                  <a:close/>
                  <a:moveTo>
                    <a:pt x="327" y="0"/>
                  </a:moveTo>
                  <a:cubicBezTo>
                    <a:pt x="223" y="0"/>
                    <a:pt x="117" y="28"/>
                    <a:pt x="20" y="90"/>
                  </a:cubicBezTo>
                  <a:cubicBezTo>
                    <a:pt x="0" y="100"/>
                    <a:pt x="6" y="126"/>
                    <a:pt x="23" y="126"/>
                  </a:cubicBezTo>
                  <a:cubicBezTo>
                    <a:pt x="26" y="126"/>
                    <a:pt x="29" y="126"/>
                    <a:pt x="32" y="124"/>
                  </a:cubicBezTo>
                  <a:cubicBezTo>
                    <a:pt x="105" y="103"/>
                    <a:pt x="180" y="92"/>
                    <a:pt x="255" y="92"/>
                  </a:cubicBezTo>
                  <a:cubicBezTo>
                    <a:pt x="386" y="92"/>
                    <a:pt x="515" y="128"/>
                    <a:pt x="631" y="215"/>
                  </a:cubicBezTo>
                  <a:cubicBezTo>
                    <a:pt x="642" y="215"/>
                    <a:pt x="642" y="225"/>
                    <a:pt x="653" y="225"/>
                  </a:cubicBezTo>
                  <a:cubicBezTo>
                    <a:pt x="585" y="225"/>
                    <a:pt x="517" y="225"/>
                    <a:pt x="450" y="271"/>
                  </a:cubicBezTo>
                  <a:cubicBezTo>
                    <a:pt x="371" y="328"/>
                    <a:pt x="348" y="441"/>
                    <a:pt x="382" y="542"/>
                  </a:cubicBezTo>
                  <a:cubicBezTo>
                    <a:pt x="415" y="651"/>
                    <a:pt x="503" y="692"/>
                    <a:pt x="602" y="692"/>
                  </a:cubicBezTo>
                  <a:cubicBezTo>
                    <a:pt x="708" y="692"/>
                    <a:pt x="826" y="646"/>
                    <a:pt x="902" y="587"/>
                  </a:cubicBezTo>
                  <a:cubicBezTo>
                    <a:pt x="905" y="590"/>
                    <a:pt x="909" y="592"/>
                    <a:pt x="913" y="592"/>
                  </a:cubicBezTo>
                  <a:cubicBezTo>
                    <a:pt x="924" y="592"/>
                    <a:pt x="936" y="581"/>
                    <a:pt x="936" y="565"/>
                  </a:cubicBezTo>
                  <a:cubicBezTo>
                    <a:pt x="911" y="230"/>
                    <a:pt x="625" y="0"/>
                    <a:pt x="327"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1"/>
            <p:cNvSpPr/>
            <p:nvPr/>
          </p:nvSpPr>
          <p:spPr>
            <a:xfrm>
              <a:off x="9267552" y="2429801"/>
              <a:ext cx="51976" cy="48452"/>
            </a:xfrm>
            <a:custGeom>
              <a:avLst/>
              <a:gdLst/>
              <a:ahLst/>
              <a:cxnLst/>
              <a:rect l="l" t="t" r="r" b="b"/>
              <a:pathLst>
                <a:path w="1165" h="1086" extrusionOk="0">
                  <a:moveTo>
                    <a:pt x="623" y="0"/>
                  </a:moveTo>
                  <a:cubicBezTo>
                    <a:pt x="541" y="0"/>
                    <a:pt x="459" y="20"/>
                    <a:pt x="385" y="57"/>
                  </a:cubicBezTo>
                  <a:cubicBezTo>
                    <a:pt x="136" y="148"/>
                    <a:pt x="1" y="397"/>
                    <a:pt x="68" y="656"/>
                  </a:cubicBezTo>
                  <a:cubicBezTo>
                    <a:pt x="102" y="792"/>
                    <a:pt x="182" y="939"/>
                    <a:pt x="317" y="1007"/>
                  </a:cubicBezTo>
                  <a:cubicBezTo>
                    <a:pt x="408" y="1052"/>
                    <a:pt x="521" y="1086"/>
                    <a:pt x="622" y="1086"/>
                  </a:cubicBezTo>
                  <a:lnTo>
                    <a:pt x="634" y="1086"/>
                  </a:lnTo>
                  <a:cubicBezTo>
                    <a:pt x="747" y="1075"/>
                    <a:pt x="770" y="1063"/>
                    <a:pt x="871" y="1018"/>
                  </a:cubicBezTo>
                  <a:cubicBezTo>
                    <a:pt x="1041" y="950"/>
                    <a:pt x="1165" y="736"/>
                    <a:pt x="1154" y="555"/>
                  </a:cubicBezTo>
                  <a:cubicBezTo>
                    <a:pt x="1142" y="362"/>
                    <a:pt x="1074" y="181"/>
                    <a:pt x="893" y="80"/>
                  </a:cubicBezTo>
                  <a:cubicBezTo>
                    <a:pt x="809" y="26"/>
                    <a:pt x="716" y="0"/>
                    <a:pt x="6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1"/>
            <p:cNvSpPr/>
            <p:nvPr/>
          </p:nvSpPr>
          <p:spPr>
            <a:xfrm>
              <a:off x="9431514" y="2419450"/>
              <a:ext cx="36897" cy="36897"/>
            </a:xfrm>
            <a:custGeom>
              <a:avLst/>
              <a:gdLst/>
              <a:ahLst/>
              <a:cxnLst/>
              <a:rect l="l" t="t" r="r" b="b"/>
              <a:pathLst>
                <a:path w="827" h="827" extrusionOk="0">
                  <a:moveTo>
                    <a:pt x="388" y="0"/>
                  </a:moveTo>
                  <a:cubicBezTo>
                    <a:pt x="359" y="0"/>
                    <a:pt x="331" y="5"/>
                    <a:pt x="306" y="18"/>
                  </a:cubicBezTo>
                  <a:cubicBezTo>
                    <a:pt x="204" y="51"/>
                    <a:pt x="125" y="108"/>
                    <a:pt x="68" y="210"/>
                  </a:cubicBezTo>
                  <a:cubicBezTo>
                    <a:pt x="12" y="300"/>
                    <a:pt x="0" y="402"/>
                    <a:pt x="23" y="515"/>
                  </a:cubicBezTo>
                  <a:cubicBezTo>
                    <a:pt x="46" y="617"/>
                    <a:pt x="113" y="707"/>
                    <a:pt x="204" y="775"/>
                  </a:cubicBezTo>
                  <a:cubicBezTo>
                    <a:pt x="266" y="814"/>
                    <a:pt x="334" y="827"/>
                    <a:pt x="403" y="827"/>
                  </a:cubicBezTo>
                  <a:cubicBezTo>
                    <a:pt x="434" y="827"/>
                    <a:pt x="466" y="824"/>
                    <a:pt x="498" y="820"/>
                  </a:cubicBezTo>
                  <a:cubicBezTo>
                    <a:pt x="656" y="798"/>
                    <a:pt x="758" y="674"/>
                    <a:pt x="804" y="538"/>
                  </a:cubicBezTo>
                  <a:lnTo>
                    <a:pt x="804" y="515"/>
                  </a:lnTo>
                  <a:cubicBezTo>
                    <a:pt x="826" y="413"/>
                    <a:pt x="826" y="300"/>
                    <a:pt x="769" y="210"/>
                  </a:cubicBezTo>
                  <a:cubicBezTo>
                    <a:pt x="713" y="119"/>
                    <a:pt x="634" y="51"/>
                    <a:pt x="532" y="29"/>
                  </a:cubicBezTo>
                  <a:cubicBezTo>
                    <a:pt x="489" y="15"/>
                    <a:pt x="438" y="0"/>
                    <a:pt x="3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1"/>
            <p:cNvSpPr/>
            <p:nvPr/>
          </p:nvSpPr>
          <p:spPr>
            <a:xfrm>
              <a:off x="9297846" y="2371846"/>
              <a:ext cx="14634" cy="9637"/>
            </a:xfrm>
            <a:custGeom>
              <a:avLst/>
              <a:gdLst/>
              <a:ahLst/>
              <a:cxnLst/>
              <a:rect l="l" t="t" r="r" b="b"/>
              <a:pathLst>
                <a:path w="328" h="216" extrusionOk="0">
                  <a:moveTo>
                    <a:pt x="165" y="1"/>
                  </a:moveTo>
                  <a:cubicBezTo>
                    <a:pt x="148" y="1"/>
                    <a:pt x="130" y="3"/>
                    <a:pt x="113" y="10"/>
                  </a:cubicBezTo>
                  <a:cubicBezTo>
                    <a:pt x="56" y="33"/>
                    <a:pt x="0" y="90"/>
                    <a:pt x="11" y="169"/>
                  </a:cubicBezTo>
                  <a:cubicBezTo>
                    <a:pt x="22" y="201"/>
                    <a:pt x="48" y="215"/>
                    <a:pt x="76" y="215"/>
                  </a:cubicBezTo>
                  <a:cubicBezTo>
                    <a:pt x="107" y="215"/>
                    <a:pt x="140" y="198"/>
                    <a:pt x="158" y="169"/>
                  </a:cubicBezTo>
                  <a:cubicBezTo>
                    <a:pt x="181" y="135"/>
                    <a:pt x="214" y="135"/>
                    <a:pt x="260" y="135"/>
                  </a:cubicBezTo>
                  <a:cubicBezTo>
                    <a:pt x="317" y="123"/>
                    <a:pt x="328" y="45"/>
                    <a:pt x="271" y="22"/>
                  </a:cubicBezTo>
                  <a:cubicBezTo>
                    <a:pt x="240" y="14"/>
                    <a:pt x="203" y="1"/>
                    <a:pt x="1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1"/>
            <p:cNvSpPr/>
            <p:nvPr/>
          </p:nvSpPr>
          <p:spPr>
            <a:xfrm>
              <a:off x="9404789" y="2360781"/>
              <a:ext cx="13161" cy="7495"/>
            </a:xfrm>
            <a:custGeom>
              <a:avLst/>
              <a:gdLst/>
              <a:ahLst/>
              <a:cxnLst/>
              <a:rect l="l" t="t" r="r" b="b"/>
              <a:pathLst>
                <a:path w="295" h="168" extrusionOk="0">
                  <a:moveTo>
                    <a:pt x="133" y="1"/>
                  </a:moveTo>
                  <a:cubicBezTo>
                    <a:pt x="115" y="1"/>
                    <a:pt x="97" y="4"/>
                    <a:pt x="79" y="9"/>
                  </a:cubicBezTo>
                  <a:cubicBezTo>
                    <a:pt x="23" y="32"/>
                    <a:pt x="0" y="77"/>
                    <a:pt x="11" y="134"/>
                  </a:cubicBezTo>
                  <a:cubicBezTo>
                    <a:pt x="20" y="142"/>
                    <a:pt x="33" y="150"/>
                    <a:pt x="44" y="150"/>
                  </a:cubicBezTo>
                  <a:cubicBezTo>
                    <a:pt x="49" y="150"/>
                    <a:pt x="53" y="149"/>
                    <a:pt x="56" y="145"/>
                  </a:cubicBezTo>
                  <a:lnTo>
                    <a:pt x="113" y="145"/>
                  </a:lnTo>
                  <a:cubicBezTo>
                    <a:pt x="147" y="157"/>
                    <a:pt x="170" y="168"/>
                    <a:pt x="204" y="168"/>
                  </a:cubicBezTo>
                  <a:cubicBezTo>
                    <a:pt x="249" y="157"/>
                    <a:pt x="294" y="112"/>
                    <a:pt x="260" y="66"/>
                  </a:cubicBezTo>
                  <a:cubicBezTo>
                    <a:pt x="235" y="24"/>
                    <a:pt x="185" y="1"/>
                    <a:pt x="133"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1"/>
            <p:cNvSpPr/>
            <p:nvPr/>
          </p:nvSpPr>
          <p:spPr>
            <a:xfrm>
              <a:off x="9305877" y="2398213"/>
              <a:ext cx="40466" cy="26814"/>
            </a:xfrm>
            <a:custGeom>
              <a:avLst/>
              <a:gdLst/>
              <a:ahLst/>
              <a:cxnLst/>
              <a:rect l="l" t="t" r="r" b="b"/>
              <a:pathLst>
                <a:path w="907" h="601" extrusionOk="0">
                  <a:moveTo>
                    <a:pt x="365" y="1"/>
                  </a:moveTo>
                  <a:cubicBezTo>
                    <a:pt x="334" y="1"/>
                    <a:pt x="303" y="3"/>
                    <a:pt x="272" y="7"/>
                  </a:cubicBezTo>
                  <a:cubicBezTo>
                    <a:pt x="24" y="42"/>
                    <a:pt x="1" y="346"/>
                    <a:pt x="1" y="550"/>
                  </a:cubicBezTo>
                  <a:cubicBezTo>
                    <a:pt x="1" y="584"/>
                    <a:pt x="29" y="601"/>
                    <a:pt x="58" y="601"/>
                  </a:cubicBezTo>
                  <a:cubicBezTo>
                    <a:pt x="86" y="601"/>
                    <a:pt x="114" y="584"/>
                    <a:pt x="114" y="550"/>
                  </a:cubicBezTo>
                  <a:cubicBezTo>
                    <a:pt x="102" y="392"/>
                    <a:pt x="102" y="188"/>
                    <a:pt x="261" y="120"/>
                  </a:cubicBezTo>
                  <a:cubicBezTo>
                    <a:pt x="303" y="101"/>
                    <a:pt x="347" y="93"/>
                    <a:pt x="391" y="93"/>
                  </a:cubicBezTo>
                  <a:cubicBezTo>
                    <a:pt x="557" y="93"/>
                    <a:pt x="721" y="215"/>
                    <a:pt x="793" y="358"/>
                  </a:cubicBezTo>
                  <a:cubicBezTo>
                    <a:pt x="802" y="375"/>
                    <a:pt x="817" y="381"/>
                    <a:pt x="832" y="381"/>
                  </a:cubicBezTo>
                  <a:cubicBezTo>
                    <a:pt x="868" y="381"/>
                    <a:pt x="907" y="342"/>
                    <a:pt x="883" y="301"/>
                  </a:cubicBezTo>
                  <a:cubicBezTo>
                    <a:pt x="774" y="103"/>
                    <a:pt x="579" y="1"/>
                    <a:pt x="3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1"/>
            <p:cNvSpPr/>
            <p:nvPr/>
          </p:nvSpPr>
          <p:spPr>
            <a:xfrm>
              <a:off x="9401220" y="2383178"/>
              <a:ext cx="30918" cy="22218"/>
            </a:xfrm>
            <a:custGeom>
              <a:avLst/>
              <a:gdLst/>
              <a:ahLst/>
              <a:cxnLst/>
              <a:rect l="l" t="t" r="r" b="b"/>
              <a:pathLst>
                <a:path w="693" h="498" extrusionOk="0">
                  <a:moveTo>
                    <a:pt x="305" y="1"/>
                  </a:moveTo>
                  <a:cubicBezTo>
                    <a:pt x="273" y="1"/>
                    <a:pt x="239" y="6"/>
                    <a:pt x="204" y="17"/>
                  </a:cubicBezTo>
                  <a:cubicBezTo>
                    <a:pt x="35" y="73"/>
                    <a:pt x="13" y="299"/>
                    <a:pt x="1" y="446"/>
                  </a:cubicBezTo>
                  <a:cubicBezTo>
                    <a:pt x="1" y="480"/>
                    <a:pt x="29" y="497"/>
                    <a:pt x="57" y="497"/>
                  </a:cubicBezTo>
                  <a:cubicBezTo>
                    <a:pt x="86" y="497"/>
                    <a:pt x="114" y="480"/>
                    <a:pt x="114" y="446"/>
                  </a:cubicBezTo>
                  <a:cubicBezTo>
                    <a:pt x="114" y="333"/>
                    <a:pt x="114" y="186"/>
                    <a:pt x="227" y="130"/>
                  </a:cubicBezTo>
                  <a:cubicBezTo>
                    <a:pt x="256" y="110"/>
                    <a:pt x="285" y="101"/>
                    <a:pt x="313" y="101"/>
                  </a:cubicBezTo>
                  <a:cubicBezTo>
                    <a:pt x="429" y="101"/>
                    <a:pt x="532" y="245"/>
                    <a:pt x="578" y="344"/>
                  </a:cubicBezTo>
                  <a:cubicBezTo>
                    <a:pt x="588" y="361"/>
                    <a:pt x="603" y="368"/>
                    <a:pt x="618" y="368"/>
                  </a:cubicBezTo>
                  <a:cubicBezTo>
                    <a:pt x="654" y="368"/>
                    <a:pt x="692" y="328"/>
                    <a:pt x="668" y="288"/>
                  </a:cubicBezTo>
                  <a:cubicBezTo>
                    <a:pt x="602" y="136"/>
                    <a:pt x="472" y="1"/>
                    <a:pt x="30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1"/>
            <p:cNvSpPr/>
            <p:nvPr/>
          </p:nvSpPr>
          <p:spPr>
            <a:xfrm>
              <a:off x="9327560" y="2463352"/>
              <a:ext cx="54073" cy="36450"/>
            </a:xfrm>
            <a:custGeom>
              <a:avLst/>
              <a:gdLst/>
              <a:ahLst/>
              <a:cxnLst/>
              <a:rect l="l" t="t" r="r" b="b"/>
              <a:pathLst>
                <a:path w="1212" h="817" extrusionOk="0">
                  <a:moveTo>
                    <a:pt x="75" y="1"/>
                  </a:moveTo>
                  <a:cubicBezTo>
                    <a:pt x="49" y="1"/>
                    <a:pt x="23" y="18"/>
                    <a:pt x="23" y="52"/>
                  </a:cubicBezTo>
                  <a:cubicBezTo>
                    <a:pt x="1" y="311"/>
                    <a:pt x="80" y="549"/>
                    <a:pt x="284" y="708"/>
                  </a:cubicBezTo>
                  <a:cubicBezTo>
                    <a:pt x="387" y="786"/>
                    <a:pt x="495" y="816"/>
                    <a:pt x="604" y="816"/>
                  </a:cubicBezTo>
                  <a:cubicBezTo>
                    <a:pt x="792" y="816"/>
                    <a:pt x="982" y="726"/>
                    <a:pt x="1154" y="640"/>
                  </a:cubicBezTo>
                  <a:cubicBezTo>
                    <a:pt x="1212" y="611"/>
                    <a:pt x="1180" y="542"/>
                    <a:pt x="1128" y="542"/>
                  </a:cubicBezTo>
                  <a:cubicBezTo>
                    <a:pt x="1119" y="542"/>
                    <a:pt x="1109" y="544"/>
                    <a:pt x="1098" y="549"/>
                  </a:cubicBezTo>
                  <a:cubicBezTo>
                    <a:pt x="942" y="634"/>
                    <a:pt x="791" y="706"/>
                    <a:pt x="633" y="706"/>
                  </a:cubicBezTo>
                  <a:cubicBezTo>
                    <a:pt x="538" y="706"/>
                    <a:pt x="441" y="680"/>
                    <a:pt x="340" y="617"/>
                  </a:cubicBezTo>
                  <a:cubicBezTo>
                    <a:pt x="148" y="504"/>
                    <a:pt x="114" y="255"/>
                    <a:pt x="126" y="52"/>
                  </a:cubicBezTo>
                  <a:cubicBezTo>
                    <a:pt x="126" y="18"/>
                    <a:pt x="100" y="1"/>
                    <a:pt x="75" y="1"/>
                  </a:cubicBezTo>
                  <a:close/>
                </a:path>
              </a:pathLst>
            </a:custGeom>
            <a:solidFill>
              <a:srgbClr val="A42C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1"/>
            <p:cNvSpPr/>
            <p:nvPr/>
          </p:nvSpPr>
          <p:spPr>
            <a:xfrm>
              <a:off x="9376949" y="2425607"/>
              <a:ext cx="32926" cy="25297"/>
            </a:xfrm>
            <a:custGeom>
              <a:avLst/>
              <a:gdLst/>
              <a:ahLst/>
              <a:cxnLst/>
              <a:rect l="l" t="t" r="r" b="b"/>
              <a:pathLst>
                <a:path w="738" h="567" extrusionOk="0">
                  <a:moveTo>
                    <a:pt x="385" y="1"/>
                  </a:moveTo>
                  <a:cubicBezTo>
                    <a:pt x="271" y="1"/>
                    <a:pt x="150" y="46"/>
                    <a:pt x="59" y="94"/>
                  </a:cubicBezTo>
                  <a:cubicBezTo>
                    <a:pt x="1" y="114"/>
                    <a:pt x="34" y="192"/>
                    <a:pt x="80" y="192"/>
                  </a:cubicBezTo>
                  <a:cubicBezTo>
                    <a:pt x="88" y="192"/>
                    <a:pt x="96" y="190"/>
                    <a:pt x="104" y="185"/>
                  </a:cubicBezTo>
                  <a:cubicBezTo>
                    <a:pt x="181" y="147"/>
                    <a:pt x="278" y="109"/>
                    <a:pt x="367" y="109"/>
                  </a:cubicBezTo>
                  <a:cubicBezTo>
                    <a:pt x="410" y="109"/>
                    <a:pt x="452" y="118"/>
                    <a:pt x="489" y="140"/>
                  </a:cubicBezTo>
                  <a:cubicBezTo>
                    <a:pt x="635" y="197"/>
                    <a:pt x="545" y="388"/>
                    <a:pt x="489" y="491"/>
                  </a:cubicBezTo>
                  <a:cubicBezTo>
                    <a:pt x="465" y="528"/>
                    <a:pt x="505" y="567"/>
                    <a:pt x="543" y="567"/>
                  </a:cubicBezTo>
                  <a:cubicBezTo>
                    <a:pt x="561" y="567"/>
                    <a:pt x="579" y="558"/>
                    <a:pt x="590" y="536"/>
                  </a:cubicBezTo>
                  <a:cubicBezTo>
                    <a:pt x="670" y="400"/>
                    <a:pt x="737" y="185"/>
                    <a:pt x="579" y="61"/>
                  </a:cubicBezTo>
                  <a:cubicBezTo>
                    <a:pt x="523" y="18"/>
                    <a:pt x="456" y="1"/>
                    <a:pt x="385" y="1"/>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1"/>
            <p:cNvSpPr/>
            <p:nvPr/>
          </p:nvSpPr>
          <p:spPr>
            <a:xfrm>
              <a:off x="9348752" y="2762766"/>
              <a:ext cx="15704" cy="68707"/>
            </a:xfrm>
            <a:custGeom>
              <a:avLst/>
              <a:gdLst/>
              <a:ahLst/>
              <a:cxnLst/>
              <a:rect l="l" t="t" r="r" b="b"/>
              <a:pathLst>
                <a:path w="352" h="1540" extrusionOk="0">
                  <a:moveTo>
                    <a:pt x="126" y="1"/>
                  </a:moveTo>
                  <a:cubicBezTo>
                    <a:pt x="216" y="453"/>
                    <a:pt x="80" y="838"/>
                    <a:pt x="1" y="996"/>
                  </a:cubicBezTo>
                  <a:cubicBezTo>
                    <a:pt x="56" y="1257"/>
                    <a:pt x="131" y="1540"/>
                    <a:pt x="187" y="1540"/>
                  </a:cubicBezTo>
                  <a:cubicBezTo>
                    <a:pt x="189" y="1540"/>
                    <a:pt x="191" y="1539"/>
                    <a:pt x="193" y="1539"/>
                  </a:cubicBezTo>
                  <a:cubicBezTo>
                    <a:pt x="295" y="1493"/>
                    <a:pt x="352" y="12"/>
                    <a:pt x="307" y="12"/>
                  </a:cubicBezTo>
                  <a:cubicBezTo>
                    <a:pt x="295" y="12"/>
                    <a:pt x="227" y="1"/>
                    <a:pt x="126" y="1"/>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1"/>
            <p:cNvSpPr/>
            <p:nvPr/>
          </p:nvSpPr>
          <p:spPr>
            <a:xfrm>
              <a:off x="9292760" y="2756252"/>
              <a:ext cx="65138" cy="36941"/>
            </a:xfrm>
            <a:custGeom>
              <a:avLst/>
              <a:gdLst/>
              <a:ahLst/>
              <a:cxnLst/>
              <a:rect l="l" t="t" r="r" b="b"/>
              <a:pathLst>
                <a:path w="1460" h="828" extrusionOk="0">
                  <a:moveTo>
                    <a:pt x="333" y="0"/>
                  </a:moveTo>
                  <a:cubicBezTo>
                    <a:pt x="242" y="0"/>
                    <a:pt x="167" y="11"/>
                    <a:pt x="148" y="45"/>
                  </a:cubicBezTo>
                  <a:cubicBezTo>
                    <a:pt x="91" y="124"/>
                    <a:pt x="1" y="644"/>
                    <a:pt x="12" y="701"/>
                  </a:cubicBezTo>
                  <a:cubicBezTo>
                    <a:pt x="34" y="769"/>
                    <a:pt x="250" y="792"/>
                    <a:pt x="431" y="814"/>
                  </a:cubicBezTo>
                  <a:cubicBezTo>
                    <a:pt x="529" y="821"/>
                    <a:pt x="742" y="827"/>
                    <a:pt x="908" y="827"/>
                  </a:cubicBezTo>
                  <a:cubicBezTo>
                    <a:pt x="1027" y="827"/>
                    <a:pt x="1122" y="824"/>
                    <a:pt x="1132" y="814"/>
                  </a:cubicBezTo>
                  <a:cubicBezTo>
                    <a:pt x="1154" y="780"/>
                    <a:pt x="1177" y="724"/>
                    <a:pt x="1177" y="724"/>
                  </a:cubicBezTo>
                  <a:cubicBezTo>
                    <a:pt x="1177" y="724"/>
                    <a:pt x="1459" y="226"/>
                    <a:pt x="1459" y="147"/>
                  </a:cubicBezTo>
                  <a:cubicBezTo>
                    <a:pt x="1448" y="79"/>
                    <a:pt x="860" y="56"/>
                    <a:pt x="702" y="34"/>
                  </a:cubicBezTo>
                  <a:cubicBezTo>
                    <a:pt x="611" y="21"/>
                    <a:pt x="457" y="0"/>
                    <a:pt x="333" y="0"/>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1"/>
            <p:cNvSpPr/>
            <p:nvPr/>
          </p:nvSpPr>
          <p:spPr>
            <a:xfrm>
              <a:off x="9302888" y="2758751"/>
              <a:ext cx="50950" cy="8611"/>
            </a:xfrm>
            <a:custGeom>
              <a:avLst/>
              <a:gdLst/>
              <a:ahLst/>
              <a:cxnLst/>
              <a:rect l="l" t="t" r="r" b="b"/>
              <a:pathLst>
                <a:path w="1142" h="193" extrusionOk="0">
                  <a:moveTo>
                    <a:pt x="34" y="0"/>
                  </a:moveTo>
                  <a:cubicBezTo>
                    <a:pt x="0" y="0"/>
                    <a:pt x="0" y="68"/>
                    <a:pt x="45" y="68"/>
                  </a:cubicBezTo>
                  <a:cubicBezTo>
                    <a:pt x="215" y="91"/>
                    <a:pt x="385" y="102"/>
                    <a:pt x="554" y="125"/>
                  </a:cubicBezTo>
                  <a:cubicBezTo>
                    <a:pt x="724" y="148"/>
                    <a:pt x="905" y="148"/>
                    <a:pt x="1074" y="193"/>
                  </a:cubicBezTo>
                  <a:lnTo>
                    <a:pt x="1086" y="193"/>
                  </a:lnTo>
                  <a:cubicBezTo>
                    <a:pt x="1131" y="193"/>
                    <a:pt x="1142" y="136"/>
                    <a:pt x="1097" y="125"/>
                  </a:cubicBezTo>
                  <a:cubicBezTo>
                    <a:pt x="927" y="80"/>
                    <a:pt x="746" y="80"/>
                    <a:pt x="576" y="57"/>
                  </a:cubicBezTo>
                  <a:cubicBezTo>
                    <a:pt x="395" y="23"/>
                    <a:pt x="215" y="12"/>
                    <a:pt x="4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1"/>
            <p:cNvSpPr/>
            <p:nvPr/>
          </p:nvSpPr>
          <p:spPr>
            <a:xfrm>
              <a:off x="9298292" y="2767317"/>
              <a:ext cx="52066" cy="7629"/>
            </a:xfrm>
            <a:custGeom>
              <a:avLst/>
              <a:gdLst/>
              <a:ahLst/>
              <a:cxnLst/>
              <a:rect l="l" t="t" r="r" b="b"/>
              <a:pathLst>
                <a:path w="1167" h="171" extrusionOk="0">
                  <a:moveTo>
                    <a:pt x="58" y="1"/>
                  </a:moveTo>
                  <a:cubicBezTo>
                    <a:pt x="13" y="1"/>
                    <a:pt x="1" y="57"/>
                    <a:pt x="46" y="69"/>
                  </a:cubicBezTo>
                  <a:cubicBezTo>
                    <a:pt x="397" y="125"/>
                    <a:pt x="747" y="102"/>
                    <a:pt x="1098" y="170"/>
                  </a:cubicBezTo>
                  <a:lnTo>
                    <a:pt x="1109" y="170"/>
                  </a:lnTo>
                  <a:cubicBezTo>
                    <a:pt x="1144" y="170"/>
                    <a:pt x="1166" y="114"/>
                    <a:pt x="1121" y="102"/>
                  </a:cubicBezTo>
                  <a:cubicBezTo>
                    <a:pt x="770" y="24"/>
                    <a:pt x="408" y="57"/>
                    <a:pt x="69"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1"/>
            <p:cNvSpPr/>
            <p:nvPr/>
          </p:nvSpPr>
          <p:spPr>
            <a:xfrm>
              <a:off x="9296285" y="2773875"/>
              <a:ext cx="50504" cy="10128"/>
            </a:xfrm>
            <a:custGeom>
              <a:avLst/>
              <a:gdLst/>
              <a:ahLst/>
              <a:cxnLst/>
              <a:rect l="l" t="t" r="r" b="b"/>
              <a:pathLst>
                <a:path w="1132" h="227" extrusionOk="0">
                  <a:moveTo>
                    <a:pt x="58" y="1"/>
                  </a:moveTo>
                  <a:cubicBezTo>
                    <a:pt x="23" y="1"/>
                    <a:pt x="1" y="46"/>
                    <a:pt x="35" y="68"/>
                  </a:cubicBezTo>
                  <a:cubicBezTo>
                    <a:pt x="374" y="227"/>
                    <a:pt x="702" y="171"/>
                    <a:pt x="1064" y="227"/>
                  </a:cubicBezTo>
                  <a:cubicBezTo>
                    <a:pt x="1109" y="227"/>
                    <a:pt x="1132" y="159"/>
                    <a:pt x="1086" y="148"/>
                  </a:cubicBezTo>
                  <a:cubicBezTo>
                    <a:pt x="736" y="103"/>
                    <a:pt x="408" y="148"/>
                    <a:pt x="80"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1"/>
            <p:cNvSpPr/>
            <p:nvPr/>
          </p:nvSpPr>
          <p:spPr>
            <a:xfrm>
              <a:off x="9296285" y="2782977"/>
              <a:ext cx="44437" cy="7629"/>
            </a:xfrm>
            <a:custGeom>
              <a:avLst/>
              <a:gdLst/>
              <a:ahLst/>
              <a:cxnLst/>
              <a:rect l="l" t="t" r="r" b="b"/>
              <a:pathLst>
                <a:path w="996" h="171" extrusionOk="0">
                  <a:moveTo>
                    <a:pt x="58" y="0"/>
                  </a:moveTo>
                  <a:cubicBezTo>
                    <a:pt x="23" y="0"/>
                    <a:pt x="1" y="68"/>
                    <a:pt x="46" y="80"/>
                  </a:cubicBezTo>
                  <a:cubicBezTo>
                    <a:pt x="352" y="148"/>
                    <a:pt x="646" y="148"/>
                    <a:pt x="951" y="170"/>
                  </a:cubicBezTo>
                  <a:cubicBezTo>
                    <a:pt x="996" y="170"/>
                    <a:pt x="996" y="91"/>
                    <a:pt x="951" y="91"/>
                  </a:cubicBezTo>
                  <a:cubicBezTo>
                    <a:pt x="657" y="68"/>
                    <a:pt x="363" y="68"/>
                    <a:pt x="69"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74" name="Speech Bubble: Rectangle with Corners Rounded 3">
            <a:extLst>
              <a:ext uri="{FF2B5EF4-FFF2-40B4-BE49-F238E27FC236}">
                <a16:creationId xmlns:a16="http://schemas.microsoft.com/office/drawing/2014/main" id="{CFBBC65E-BBE0-4064-9CEB-1704E7B17BF1}"/>
              </a:ext>
            </a:extLst>
          </p:cNvPr>
          <p:cNvSpPr/>
          <p:nvPr/>
        </p:nvSpPr>
        <p:spPr>
          <a:xfrm>
            <a:off x="1230322" y="1558875"/>
            <a:ext cx="6612380" cy="3053765"/>
          </a:xfrm>
          <a:custGeom>
            <a:avLst/>
            <a:gdLst>
              <a:gd name="connsiteX0" fmla="*/ 0 w 6612380"/>
              <a:gd name="connsiteY0" fmla="*/ 508971 h 3053765"/>
              <a:gd name="connsiteX1" fmla="*/ 508971 w 6612380"/>
              <a:gd name="connsiteY1" fmla="*/ 0 h 3053765"/>
              <a:gd name="connsiteX2" fmla="*/ 3857222 w 6612380"/>
              <a:gd name="connsiteY2" fmla="*/ 0 h 3053765"/>
              <a:gd name="connsiteX3" fmla="*/ 3857222 w 6612380"/>
              <a:gd name="connsiteY3" fmla="*/ 0 h 3053765"/>
              <a:gd name="connsiteX4" fmla="*/ 5510317 w 6612380"/>
              <a:gd name="connsiteY4" fmla="*/ 0 h 3053765"/>
              <a:gd name="connsiteX5" fmla="*/ 6103409 w 6612380"/>
              <a:gd name="connsiteY5" fmla="*/ 0 h 3053765"/>
              <a:gd name="connsiteX6" fmla="*/ 6612380 w 6612380"/>
              <a:gd name="connsiteY6" fmla="*/ 508971 h 3053765"/>
              <a:gd name="connsiteX7" fmla="*/ 6612380 w 6612380"/>
              <a:gd name="connsiteY7" fmla="*/ 1781363 h 3053765"/>
              <a:gd name="connsiteX8" fmla="*/ 6612380 w 6612380"/>
              <a:gd name="connsiteY8" fmla="*/ 1781363 h 3053765"/>
              <a:gd name="connsiteX9" fmla="*/ 6612380 w 6612380"/>
              <a:gd name="connsiteY9" fmla="*/ 2544804 h 3053765"/>
              <a:gd name="connsiteX10" fmla="*/ 6612380 w 6612380"/>
              <a:gd name="connsiteY10" fmla="*/ 2544794 h 3053765"/>
              <a:gd name="connsiteX11" fmla="*/ 6103409 w 6612380"/>
              <a:gd name="connsiteY11" fmla="*/ 3053765 h 3053765"/>
              <a:gd name="connsiteX12" fmla="*/ 5510317 w 6612380"/>
              <a:gd name="connsiteY12" fmla="*/ 3053765 h 3053765"/>
              <a:gd name="connsiteX13" fmla="*/ 6875817 w 6612380"/>
              <a:gd name="connsiteY13" fmla="*/ 3709866 h 3053765"/>
              <a:gd name="connsiteX14" fmla="*/ 3857222 w 6612380"/>
              <a:gd name="connsiteY14" fmla="*/ 3053765 h 3053765"/>
              <a:gd name="connsiteX15" fmla="*/ 508971 w 6612380"/>
              <a:gd name="connsiteY15" fmla="*/ 3053765 h 3053765"/>
              <a:gd name="connsiteX16" fmla="*/ 0 w 6612380"/>
              <a:gd name="connsiteY16" fmla="*/ 2544794 h 3053765"/>
              <a:gd name="connsiteX17" fmla="*/ 0 w 6612380"/>
              <a:gd name="connsiteY17" fmla="*/ 2544804 h 3053765"/>
              <a:gd name="connsiteX18" fmla="*/ 0 w 6612380"/>
              <a:gd name="connsiteY18" fmla="*/ 1781363 h 3053765"/>
              <a:gd name="connsiteX19" fmla="*/ 0 w 6612380"/>
              <a:gd name="connsiteY19" fmla="*/ 1781363 h 3053765"/>
              <a:gd name="connsiteX20" fmla="*/ 0 w 6612380"/>
              <a:gd name="connsiteY20" fmla="*/ 508971 h 305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2380" h="3053765" fill="none" extrusionOk="0">
                <a:moveTo>
                  <a:pt x="0" y="508971"/>
                </a:moveTo>
                <a:cubicBezTo>
                  <a:pt x="-13353" y="219724"/>
                  <a:pt x="234706" y="10546"/>
                  <a:pt x="508971" y="0"/>
                </a:cubicBezTo>
                <a:cubicBezTo>
                  <a:pt x="985408" y="-117130"/>
                  <a:pt x="2306321" y="123459"/>
                  <a:pt x="3857222" y="0"/>
                </a:cubicBezTo>
                <a:lnTo>
                  <a:pt x="3857222" y="0"/>
                </a:lnTo>
                <a:cubicBezTo>
                  <a:pt x="4170251" y="-29816"/>
                  <a:pt x="4691479" y="118889"/>
                  <a:pt x="5510317" y="0"/>
                </a:cubicBezTo>
                <a:cubicBezTo>
                  <a:pt x="5643405" y="-14942"/>
                  <a:pt x="5924254" y="49142"/>
                  <a:pt x="6103409" y="0"/>
                </a:cubicBezTo>
                <a:cubicBezTo>
                  <a:pt x="6392090" y="-1845"/>
                  <a:pt x="6612121" y="259497"/>
                  <a:pt x="6612380" y="508971"/>
                </a:cubicBezTo>
                <a:cubicBezTo>
                  <a:pt x="6578561" y="738394"/>
                  <a:pt x="6649751" y="1367945"/>
                  <a:pt x="6612380" y="1781363"/>
                </a:cubicBezTo>
                <a:lnTo>
                  <a:pt x="6612380" y="1781363"/>
                </a:lnTo>
                <a:cubicBezTo>
                  <a:pt x="6574217" y="1931520"/>
                  <a:pt x="6664458" y="2191631"/>
                  <a:pt x="6612380" y="2544804"/>
                </a:cubicBezTo>
                <a:cubicBezTo>
                  <a:pt x="6612379" y="2544800"/>
                  <a:pt x="6612380" y="2544795"/>
                  <a:pt x="6612380" y="2544794"/>
                </a:cubicBezTo>
                <a:cubicBezTo>
                  <a:pt x="6601360" y="2797880"/>
                  <a:pt x="6404951" y="3031916"/>
                  <a:pt x="6103409" y="3053765"/>
                </a:cubicBezTo>
                <a:cubicBezTo>
                  <a:pt x="5853724" y="3060545"/>
                  <a:pt x="5749540" y="3040402"/>
                  <a:pt x="5510317" y="3053765"/>
                </a:cubicBezTo>
                <a:cubicBezTo>
                  <a:pt x="5667939" y="3238496"/>
                  <a:pt x="6482636" y="3567987"/>
                  <a:pt x="6875817" y="3709866"/>
                </a:cubicBezTo>
                <a:cubicBezTo>
                  <a:pt x="5378588" y="3373368"/>
                  <a:pt x="4585155" y="3039225"/>
                  <a:pt x="3857222" y="3053765"/>
                </a:cubicBezTo>
                <a:cubicBezTo>
                  <a:pt x="2515472" y="3047221"/>
                  <a:pt x="961672" y="2977472"/>
                  <a:pt x="508971" y="3053765"/>
                </a:cubicBezTo>
                <a:cubicBezTo>
                  <a:pt x="239074" y="3009319"/>
                  <a:pt x="14302" y="2853328"/>
                  <a:pt x="0" y="2544794"/>
                </a:cubicBezTo>
                <a:cubicBezTo>
                  <a:pt x="1" y="2544796"/>
                  <a:pt x="-1" y="2544799"/>
                  <a:pt x="0" y="2544804"/>
                </a:cubicBezTo>
                <a:cubicBezTo>
                  <a:pt x="23741" y="2170051"/>
                  <a:pt x="57821" y="2024471"/>
                  <a:pt x="0" y="1781363"/>
                </a:cubicBezTo>
                <a:lnTo>
                  <a:pt x="0" y="1781363"/>
                </a:lnTo>
                <a:cubicBezTo>
                  <a:pt x="-31766" y="1620166"/>
                  <a:pt x="40685" y="774447"/>
                  <a:pt x="0" y="508971"/>
                </a:cubicBezTo>
                <a:close/>
              </a:path>
              <a:path w="6612380" h="3053765" stroke="0" extrusionOk="0">
                <a:moveTo>
                  <a:pt x="0" y="508971"/>
                </a:moveTo>
                <a:cubicBezTo>
                  <a:pt x="-12040" y="248463"/>
                  <a:pt x="258672" y="-20828"/>
                  <a:pt x="508971" y="0"/>
                </a:cubicBezTo>
                <a:cubicBezTo>
                  <a:pt x="1048957" y="157056"/>
                  <a:pt x="3154348" y="-26874"/>
                  <a:pt x="3857222" y="0"/>
                </a:cubicBezTo>
                <a:lnTo>
                  <a:pt x="3857222" y="0"/>
                </a:lnTo>
                <a:cubicBezTo>
                  <a:pt x="4511749" y="100134"/>
                  <a:pt x="5042093" y="-64489"/>
                  <a:pt x="5510317" y="0"/>
                </a:cubicBezTo>
                <a:cubicBezTo>
                  <a:pt x="5756122" y="43039"/>
                  <a:pt x="5889709" y="-14298"/>
                  <a:pt x="6103409" y="0"/>
                </a:cubicBezTo>
                <a:cubicBezTo>
                  <a:pt x="6369732" y="-34823"/>
                  <a:pt x="6646224" y="201638"/>
                  <a:pt x="6612380" y="508971"/>
                </a:cubicBezTo>
                <a:cubicBezTo>
                  <a:pt x="6668133" y="1092714"/>
                  <a:pt x="6702528" y="1463754"/>
                  <a:pt x="6612380" y="1781363"/>
                </a:cubicBezTo>
                <a:lnTo>
                  <a:pt x="6612380" y="1781363"/>
                </a:lnTo>
                <a:cubicBezTo>
                  <a:pt x="6606618" y="2017715"/>
                  <a:pt x="6595862" y="2325033"/>
                  <a:pt x="6612380" y="2544804"/>
                </a:cubicBezTo>
                <a:cubicBezTo>
                  <a:pt x="6612381" y="2544802"/>
                  <a:pt x="6612380" y="2544798"/>
                  <a:pt x="6612380" y="2544794"/>
                </a:cubicBezTo>
                <a:cubicBezTo>
                  <a:pt x="6614620" y="2807415"/>
                  <a:pt x="6403653" y="3053143"/>
                  <a:pt x="6103409" y="3053765"/>
                </a:cubicBezTo>
                <a:cubicBezTo>
                  <a:pt x="5849173" y="3049535"/>
                  <a:pt x="5780537" y="3043057"/>
                  <a:pt x="5510317" y="3053765"/>
                </a:cubicBezTo>
                <a:cubicBezTo>
                  <a:pt x="5922012" y="3269962"/>
                  <a:pt x="6205637" y="3455077"/>
                  <a:pt x="6875817" y="3709866"/>
                </a:cubicBezTo>
                <a:cubicBezTo>
                  <a:pt x="5722330" y="3434994"/>
                  <a:pt x="4196427" y="3270101"/>
                  <a:pt x="3857222" y="3053765"/>
                </a:cubicBezTo>
                <a:cubicBezTo>
                  <a:pt x="2678486" y="3198960"/>
                  <a:pt x="1895707" y="2904591"/>
                  <a:pt x="508971" y="3053765"/>
                </a:cubicBezTo>
                <a:cubicBezTo>
                  <a:pt x="204006" y="3037575"/>
                  <a:pt x="7098" y="2798979"/>
                  <a:pt x="0" y="2544794"/>
                </a:cubicBezTo>
                <a:cubicBezTo>
                  <a:pt x="-1" y="2544798"/>
                  <a:pt x="0" y="2544800"/>
                  <a:pt x="0" y="2544804"/>
                </a:cubicBezTo>
                <a:cubicBezTo>
                  <a:pt x="-34485" y="2227107"/>
                  <a:pt x="-38915" y="1902028"/>
                  <a:pt x="0" y="1781363"/>
                </a:cubicBezTo>
                <a:lnTo>
                  <a:pt x="0" y="1781363"/>
                </a:lnTo>
                <a:cubicBezTo>
                  <a:pt x="-16168" y="1151504"/>
                  <a:pt x="-25804" y="865750"/>
                  <a:pt x="0" y="50897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3B536E">
                    <a:lumMod val="25000"/>
                  </a:srgbClr>
                </a:solidFill>
                <a:latin typeface="Calibri" panose="020F0502020204030204" pitchFamily="34" charset="0"/>
                <a:cs typeface="Calibri" panose="020F0502020204030204" pitchFamily="34" charset="0"/>
                <a:sym typeface="Arial"/>
              </a:rPr>
              <a:t>Trong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bài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đọc</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Nhà</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phát</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minh</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6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tuổi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có</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từ</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nào</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em</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chưa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hiểu</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nghĩa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endParaRPr lang="vi-VN" sz="4800" kern="0" dirty="0">
              <a:solidFill>
                <a:srgbClr val="3B536E">
                  <a:lumMod val="25000"/>
                </a:srgbClr>
              </a:solidFill>
              <a:latin typeface="Calibri" panose="020F0502020204030204" pitchFamily="34" charset="0"/>
              <a:cs typeface="Calibri" panose="020F0502020204030204" pitchFamily="34" charset="0"/>
              <a:sym typeface="Arial"/>
            </a:endParaRPr>
          </a:p>
          <a:p>
            <a:pPr algn="ctr" defTabSz="1219170">
              <a:buClr>
                <a:srgbClr val="000000"/>
              </a:buClr>
            </a:pPr>
            <a:endParaRPr lang="vi-VN" sz="1867" kern="0" dirty="0">
              <a:solidFill>
                <a:srgbClr val="FFFFFF"/>
              </a:solidFill>
              <a:latin typeface="Calibri" panose="020F0502020204030204" pitchFamily="34" charset="0"/>
              <a:cs typeface="Calibri" panose="020F0502020204030204" pitchFamily="34" charset="0"/>
              <a:sym typeface="Arial"/>
            </a:endParaRPr>
          </a:p>
        </p:txBody>
      </p:sp>
      <p:sp>
        <p:nvSpPr>
          <p:cNvPr id="77" name="Rectangle: Rounded Corners 9">
            <a:extLst>
              <a:ext uri="{FF2B5EF4-FFF2-40B4-BE49-F238E27FC236}">
                <a16:creationId xmlns:a16="http://schemas.microsoft.com/office/drawing/2014/main" id="{9836D698-E41A-4C50-9B76-D56D5B7BE411}"/>
              </a:ext>
            </a:extLst>
          </p:cNvPr>
          <p:cNvSpPr/>
          <p:nvPr/>
        </p:nvSpPr>
        <p:spPr>
          <a:xfrm>
            <a:off x="2693862" y="203443"/>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Giải</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thích</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khó</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hiểu</a:t>
            </a:r>
            <a:endPar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2050" name="Picture 2" descr="Điểm lại những thông tin thú vị về giải thưởng Nobel danh giá | Khoa học |  Vietnam+ (VietnamPlus)">
            <a:extLst>
              <a:ext uri="{FF2B5EF4-FFF2-40B4-BE49-F238E27FC236}">
                <a16:creationId xmlns:a16="http://schemas.microsoft.com/office/drawing/2014/main" id="{203B3423-11E5-8AB0-AD0F-08813E224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1357812"/>
            <a:ext cx="5337988" cy="35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3074" name="Picture 2" descr="Théorie de la relativité générale : comment Albert Einstein avait tout  compris il y a un peu">
            <a:extLst>
              <a:ext uri="{FF2B5EF4-FFF2-40B4-BE49-F238E27FC236}">
                <a16:creationId xmlns:a16="http://schemas.microsoft.com/office/drawing/2014/main" id="{25255D81-E706-5756-AE66-9BADF728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10" y="1264618"/>
            <a:ext cx="5305648"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785104"/>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36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Thí nghiệm: </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tạo ra một hiện tượng, m</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ộ</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 sự biến đổi nào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đó</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trong</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điều kiện xác định để nghiên cứu, kiểm tra hay chứng minh.</a:t>
            </a:r>
            <a:endParaRPr kumimoji="0" lang="en-US" sz="36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4098" name="Picture 2" descr="Thiết kế phòng thí nghiệm vi sinh">
            <a:extLst>
              <a:ext uri="{FF2B5EF4-FFF2-40B4-BE49-F238E27FC236}">
                <a16:creationId xmlns:a16="http://schemas.microsoft.com/office/drawing/2014/main" id="{602C989D-4F93-44AE-5619-D7DB36EB1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823" y="1407927"/>
            <a:ext cx="5743001" cy="35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a16="http://schemas.microsoft.com/office/drawing/2014/main" id="{54191F86-01DB-4E2C-A9D8-6F951AC8AC0F}"/>
              </a:ext>
            </a:extLst>
          </p:cNvPr>
          <p:cNvGrpSpPr/>
          <p:nvPr/>
        </p:nvGrpSpPr>
        <p:grpSpPr>
          <a:xfrm>
            <a:off x="1356432" y="1190847"/>
            <a:ext cx="8939680" cy="1672209"/>
            <a:chOff x="1017324" y="893136"/>
            <a:chExt cx="6704760" cy="1254158"/>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461790" y="1033752"/>
              <a:ext cx="6256704" cy="1015663"/>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libri" panose="020F0502020204030204" pitchFamily="34"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libri" panose="020F0502020204030204" pitchFamily="34"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10">
            <a:extLst>
              <a:ext uri="{FF2B5EF4-FFF2-40B4-BE49-F238E27FC236}">
                <a16:creationId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2" name="Rectangle: Rounded Corners 11">
            <a:extLst>
              <a:ext uri="{FF2B5EF4-FFF2-40B4-BE49-F238E27FC236}">
                <a16:creationId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3" name="Rectangle: Rounded Corners 12">
            <a:extLst>
              <a:ext uri="{FF2B5EF4-FFF2-40B4-BE49-F238E27FC236}">
                <a16:creationId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a16="http://schemas.microsoft.com/office/drawing/2014/main"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a16="http://schemas.microsoft.com/office/drawing/2014/main"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a16="http://schemas.microsoft.com/office/drawing/2014/main"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a:extLst>
                <a:ext uri="{FF2B5EF4-FFF2-40B4-BE49-F238E27FC236}">
                  <a16:creationId xmlns:a16="http://schemas.microsoft.com/office/drawing/2014/main"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libri" panose="020F0502020204030204" pitchFamily="34"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libri" panose="020F0502020204030204" pitchFamily="34" charset="0"/>
                  <a:cs typeface="Calibri" panose="020F0502020204030204" pitchFamily="34" charset="0"/>
                </a:rPr>
                <a:t>à </a:t>
              </a:r>
              <a:r>
                <a:rPr lang="en-US" sz="4000" dirty="0" err="1">
                  <a:solidFill>
                    <a:prstClr val="black"/>
                  </a:solidFill>
                  <a:latin typeface="Calibri" panose="020F0502020204030204" pitchFamily="34" charset="0"/>
                  <a:cs typeface="Calibri" panose="020F0502020204030204" pitchFamily="34" charset="0"/>
                </a:rPr>
                <a:t>rót</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ra đĩa thì những tách trà đỏ bỗng nhiên dừng chuyển động.</a:t>
              </a:r>
              <a:endParaRPr lang="en-US" sz="4000" kern="0" dirty="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90" name="Rectangle 89">
            <a:extLst>
              <a:ext uri="{FF2B5EF4-FFF2-40B4-BE49-F238E27FC236}">
                <a16:creationId xmlns:a16="http://schemas.microsoft.com/office/drawing/2014/main" id="{77E8815B-AF05-41A1-A665-82E28CD3CF7E}"/>
              </a:ext>
            </a:extLst>
          </p:cNvPr>
          <p:cNvSpPr/>
          <p:nvPr/>
        </p:nvSpPr>
        <p:spPr>
          <a:xfrm>
            <a:off x="754912" y="2562903"/>
            <a:ext cx="10675088" cy="34976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 name="Group 1">
            <a:extLst>
              <a:ext uri="{FF2B5EF4-FFF2-40B4-BE49-F238E27FC236}">
                <a16:creationId xmlns:a16="http://schemas.microsoft.com/office/drawing/2014/main"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id="{4390E03F-A351-E611-D8C8-422CED9E3768}"/>
              </a:ext>
            </a:extLst>
          </p:cNvPr>
          <p:cNvPicPr>
            <a:picLocks noChangeAspect="1"/>
          </p:cNvPicPr>
          <p:nvPr/>
        </p:nvPicPr>
        <p:blipFill>
          <a:blip r:embed="rId5"/>
          <a:stretch>
            <a:fillRect/>
          </a:stretch>
        </p:blipFill>
        <p:spPr>
          <a:xfrm>
            <a:off x="2878987" y="1614821"/>
            <a:ext cx="6115050" cy="800100"/>
          </a:xfrm>
          <a:prstGeom prst="rect">
            <a:avLst/>
          </a:prstGeom>
        </p:spPr>
      </p:pic>
      <p:graphicFrame>
        <p:nvGraphicFramePr>
          <p:cNvPr id="5" name="Table 4">
            <a:extLst>
              <a:ext uri="{FF2B5EF4-FFF2-40B4-BE49-F238E27FC236}">
                <a16:creationId xmlns:a16="http://schemas.microsoft.com/office/drawing/2014/main" id="{CE6B7D9E-0A12-898C-EB44-8CF5CDECBABB}"/>
              </a:ext>
            </a:extLst>
          </p:cNvPr>
          <p:cNvGraphicFramePr>
            <a:graphicFrameLocks noGrp="1"/>
          </p:cNvGraphicFramePr>
          <p:nvPr>
            <p:extLst>
              <p:ext uri="{D42A27DB-BD31-4B8C-83A1-F6EECF244321}">
                <p14:modId xmlns:p14="http://schemas.microsoft.com/office/powerpoint/2010/main" val="1537570148"/>
              </p:ext>
            </p:extLst>
          </p:nvPr>
        </p:nvGraphicFramePr>
        <p:xfrm>
          <a:off x="1371600" y="2821685"/>
          <a:ext cx="9420447" cy="2727601"/>
        </p:xfrm>
        <a:graphic>
          <a:graphicData uri="http://schemas.openxmlformats.org/drawingml/2006/table">
            <a:tbl>
              <a:tblPr firstRow="1" firstCol="1" bandRow="1">
                <a:tableStyleId>{5C22544A-7EE6-4342-B048-85BDC9FD1C3A}</a:tableStyleId>
              </a:tblPr>
              <a:tblGrid>
                <a:gridCol w="902148">
                  <a:extLst>
                    <a:ext uri="{9D8B030D-6E8A-4147-A177-3AD203B41FA5}">
                      <a16:colId xmlns:a16="http://schemas.microsoft.com/office/drawing/2014/main" val="3889684713"/>
                    </a:ext>
                  </a:extLst>
                </a:gridCol>
                <a:gridCol w="8518299">
                  <a:extLst>
                    <a:ext uri="{9D8B030D-6E8A-4147-A177-3AD203B41FA5}">
                      <a16:colId xmlns:a16="http://schemas.microsoft.com/office/drawing/2014/main" val="3569801538"/>
                    </a:ext>
                  </a:extLst>
                </a:gridCol>
              </a:tblGrid>
              <a:tr h="416391">
                <a:tc>
                  <a:txBody>
                    <a:bodyPr/>
                    <a:lstStyle/>
                    <a:p>
                      <a:pPr marL="0" marR="0" algn="ctr">
                        <a:lnSpc>
                          <a:spcPct val="100000"/>
                        </a:lnSpc>
                        <a:spcBef>
                          <a:spcPts val="600"/>
                        </a:spcBef>
                        <a:spcAft>
                          <a:spcPts val="0"/>
                        </a:spcAft>
                      </a:pPr>
                      <a:r>
                        <a:rPr lang="en-US" sz="2800" kern="100" dirty="0">
                          <a:effectLst/>
                          <a:latin typeface="Calibri" panose="020F0502020204030204" pitchFamily="34" charset="0"/>
                          <a:cs typeface="Calibri" panose="020F0502020204030204" pitchFamily="34" charset="0"/>
                        </a:rPr>
                        <a:t>TT</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2800" kern="100" dirty="0" err="1">
                          <a:effectLst/>
                          <a:latin typeface="Calibri" panose="020F0502020204030204" pitchFamily="34" charset="0"/>
                          <a:cs typeface="Calibri" panose="020F0502020204030204" pitchFamily="34" charset="0"/>
                        </a:rPr>
                        <a:t>Địa</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điểm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dụng</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cụ</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mục</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đích</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làm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thí</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nghiệm</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835708"/>
                  </a:ext>
                </a:extLst>
              </a:tr>
              <a:tr h="41639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1</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Địa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điểm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bếp</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4231696"/>
                  </a:ext>
                </a:extLst>
              </a:tr>
              <a:tr h="416391">
                <a:tc>
                  <a:txBody>
                    <a:bodyPr/>
                    <a:lstStyle/>
                    <a:p>
                      <a:pPr marL="0" marR="0" algn="ctr">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2</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Dụng cụ làm thí nghiệm: bộ đồ trà</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951101"/>
                  </a:ext>
                </a:extLst>
              </a:tr>
              <a:tr h="144744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3</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Mục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đích</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để</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giải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hiện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tượng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tại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sao</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khi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nước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trà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rớt</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đĩa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thì</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những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tách</a:t>
                      </a:r>
                      <a:r>
                        <a:rPr lang="en-US" sz="2800" kern="100" dirty="0">
                          <a:solidFill>
                            <a:srgbClr val="002060"/>
                          </a:solidFill>
                          <a:effectLst/>
                          <a:latin typeface="Calibri" panose="020F0502020204030204" pitchFamily="34" charset="0"/>
                          <a:cs typeface="Calibri" panose="020F0502020204030204" pitchFamily="34" charset="0"/>
                        </a:rPr>
                        <a:t> tr</a:t>
                      </a:r>
                      <a:r>
                        <a:rPr lang="vi-VN" sz="2800" kern="100" dirty="0">
                          <a:solidFill>
                            <a:srgbClr val="002060"/>
                          </a:solidFill>
                          <a:effectLst/>
                          <a:latin typeface="Calibri" panose="020F0502020204030204" pitchFamily="34" charset="0"/>
                          <a:cs typeface="Calibri" panose="020F0502020204030204" pitchFamily="34" charset="0"/>
                        </a:rPr>
                        <a:t>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bỗng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nhiên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dừng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chuyển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động</a:t>
                      </a:r>
                      <a:r>
                        <a:rPr lang="en-US" sz="2800" kern="100" dirty="0">
                          <a:solidFill>
                            <a:srgbClr val="002060"/>
                          </a:solidFill>
                          <a:effectLst/>
                          <a:latin typeface="Calibri" panose="020F0502020204030204" pitchFamily="34" charset="0"/>
                          <a:cs typeface="Calibri" panose="020F0502020204030204" pitchFamily="34" charset="0"/>
                        </a:rPr>
                        <a:t>.</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0949"/>
                  </a:ext>
                </a:extLst>
              </a:tr>
            </a:tbl>
          </a:graphicData>
        </a:graphic>
      </p:graphicFrame>
    </p:spTree>
    <p:extLst>
      <p:ext uri="{BB962C8B-B14F-4D97-AF65-F5344CB8AC3E}">
        <p14:creationId xmlns:p14="http://schemas.microsoft.com/office/powerpoint/2010/main" val="11684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 trả lời Ma-ri-a tìm được sau khi làm thí nghiệm là gì?</a:t>
              </a:r>
              <a:endParaRPr lang="en-US"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Rectangle: Rounded Corners 3">
            <a:extLst>
              <a:ext uri="{FF2B5EF4-FFF2-40B4-BE49-F238E27FC236}">
                <a16:creationId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libri" panose="020F0502020204030204" pitchFamily="34"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252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59488" y="2317898"/>
            <a:ext cx="11908465" cy="4127397"/>
            <a:chOff x="499327" y="2226587"/>
            <a:chExt cx="8039100" cy="2689355"/>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568217" y="2322336"/>
              <a:ext cx="7857495" cy="2593606"/>
            </a:xfrm>
            <a:prstGeom prst="rect">
              <a:avLst/>
            </a:prstGeom>
            <a:noFill/>
            <a:ln w="38100">
              <a:noFill/>
            </a:ln>
          </p:spPr>
          <p:txBody>
            <a:bodyPr wrap="square" rtlCol="0">
              <a:spAutoFit/>
            </a:bodyPr>
            <a:lstStyle/>
            <a:p>
              <a:pPr marL="342900" marR="0" lvl="0" indent="-342900" algn="just">
                <a:lnSpc>
                  <a:spcPct val="150000"/>
                </a:lnSpc>
                <a:spcBef>
                  <a:spcPts val="100"/>
                </a:spcBef>
                <a:spcAft>
                  <a:spcPts val="100"/>
                </a:spcAft>
                <a:buFont typeface="Symbol" panose="05050102010706020507" pitchFamily="18" charset="2"/>
                <a:buChar char=""/>
              </a:pP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khen ngợi Ma-ri-a của người cha.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người cha đánh giá cao khả năng nghiên cứu của Ma-ni-a.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dự đoán của người cha về cô con gái giỏi giang của mình có khả năng phát huy truyền thống của gia tộc.</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đầy tự hảo của người cha về cô con gái giỏi giang của mình.</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A8E475A-229D-44FF-A2FB-2A5A9502F111}"/>
              </a:ext>
            </a:extLst>
          </p:cNvPr>
          <p:cNvGrpSpPr/>
          <p:nvPr/>
        </p:nvGrpSpPr>
        <p:grpSpPr>
          <a:xfrm>
            <a:off x="1119552" y="187855"/>
            <a:ext cx="9874514" cy="1836941"/>
            <a:chOff x="735996" y="890487"/>
            <a:chExt cx="7405885" cy="137770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777240" y="972879"/>
              <a:ext cx="7364641" cy="1084522"/>
            </a:xfrm>
            <a:custGeom>
              <a:avLst/>
              <a:gdLst>
                <a:gd name="connsiteX0" fmla="*/ 0 w 7364641"/>
                <a:gd name="connsiteY0" fmla="*/ 65603 h 1084522"/>
                <a:gd name="connsiteX1" fmla="*/ 65603 w 7364641"/>
                <a:gd name="connsiteY1" fmla="*/ 0 h 1084522"/>
                <a:gd name="connsiteX2" fmla="*/ 650854 w 7364641"/>
                <a:gd name="connsiteY2" fmla="*/ 0 h 1084522"/>
                <a:gd name="connsiteX3" fmla="*/ 1091436 w 7364641"/>
                <a:gd name="connsiteY3" fmla="*/ 0 h 1084522"/>
                <a:gd name="connsiteX4" fmla="*/ 1532018 w 7364641"/>
                <a:gd name="connsiteY4" fmla="*/ 0 h 1084522"/>
                <a:gd name="connsiteX5" fmla="*/ 1972600 w 7364641"/>
                <a:gd name="connsiteY5" fmla="*/ 0 h 1084522"/>
                <a:gd name="connsiteX6" fmla="*/ 2630185 w 7364641"/>
                <a:gd name="connsiteY6" fmla="*/ 0 h 1084522"/>
                <a:gd name="connsiteX7" fmla="*/ 3287770 w 7364641"/>
                <a:gd name="connsiteY7" fmla="*/ 0 h 1084522"/>
                <a:gd name="connsiteX8" fmla="*/ 3945355 w 7364641"/>
                <a:gd name="connsiteY8" fmla="*/ 0 h 1084522"/>
                <a:gd name="connsiteX9" fmla="*/ 4747608 w 7364641"/>
                <a:gd name="connsiteY9" fmla="*/ 0 h 1084522"/>
                <a:gd name="connsiteX10" fmla="*/ 5405193 w 7364641"/>
                <a:gd name="connsiteY10" fmla="*/ 0 h 1084522"/>
                <a:gd name="connsiteX11" fmla="*/ 6062778 w 7364641"/>
                <a:gd name="connsiteY11" fmla="*/ 0 h 1084522"/>
                <a:gd name="connsiteX12" fmla="*/ 7299038 w 7364641"/>
                <a:gd name="connsiteY12" fmla="*/ 0 h 1084522"/>
                <a:gd name="connsiteX13" fmla="*/ 7364641 w 7364641"/>
                <a:gd name="connsiteY13" fmla="*/ 65603 h 1084522"/>
                <a:gd name="connsiteX14" fmla="*/ 7364641 w 7364641"/>
                <a:gd name="connsiteY14" fmla="*/ 532728 h 1084522"/>
                <a:gd name="connsiteX15" fmla="*/ 7364641 w 7364641"/>
                <a:gd name="connsiteY15" fmla="*/ 1018919 h 1084522"/>
                <a:gd name="connsiteX16" fmla="*/ 7299038 w 7364641"/>
                <a:gd name="connsiteY16" fmla="*/ 1084522 h 1084522"/>
                <a:gd name="connsiteX17" fmla="*/ 6641453 w 7364641"/>
                <a:gd name="connsiteY17" fmla="*/ 1084522 h 1084522"/>
                <a:gd name="connsiteX18" fmla="*/ 5839199 w 7364641"/>
                <a:gd name="connsiteY18" fmla="*/ 1084522 h 1084522"/>
                <a:gd name="connsiteX19" fmla="*/ 5181614 w 7364641"/>
                <a:gd name="connsiteY19" fmla="*/ 1084522 h 1084522"/>
                <a:gd name="connsiteX20" fmla="*/ 4596364 w 7364641"/>
                <a:gd name="connsiteY20" fmla="*/ 1084522 h 1084522"/>
                <a:gd name="connsiteX21" fmla="*/ 3866444 w 7364641"/>
                <a:gd name="connsiteY21" fmla="*/ 1084522 h 1084522"/>
                <a:gd name="connsiteX22" fmla="*/ 3208859 w 7364641"/>
                <a:gd name="connsiteY22" fmla="*/ 1084522 h 1084522"/>
                <a:gd name="connsiteX23" fmla="*/ 2623609 w 7364641"/>
                <a:gd name="connsiteY23" fmla="*/ 1084522 h 1084522"/>
                <a:gd name="connsiteX24" fmla="*/ 2183027 w 7364641"/>
                <a:gd name="connsiteY24" fmla="*/ 1084522 h 1084522"/>
                <a:gd name="connsiteX25" fmla="*/ 1597776 w 7364641"/>
                <a:gd name="connsiteY25" fmla="*/ 1084522 h 1084522"/>
                <a:gd name="connsiteX26" fmla="*/ 1012525 w 7364641"/>
                <a:gd name="connsiteY26" fmla="*/ 1084522 h 1084522"/>
                <a:gd name="connsiteX27" fmla="*/ 65603 w 7364641"/>
                <a:gd name="connsiteY27" fmla="*/ 1084522 h 1084522"/>
                <a:gd name="connsiteX28" fmla="*/ 0 w 7364641"/>
                <a:gd name="connsiteY28" fmla="*/ 1018919 h 1084522"/>
                <a:gd name="connsiteX29" fmla="*/ 0 w 7364641"/>
                <a:gd name="connsiteY29" fmla="*/ 532728 h 1084522"/>
                <a:gd name="connsiteX30" fmla="*/ 0 w 7364641"/>
                <a:gd name="connsiteY30" fmla="*/ 65603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64641" h="1084522" fill="none" extrusionOk="0">
                  <a:moveTo>
                    <a:pt x="0" y="65603"/>
                  </a:moveTo>
                  <a:cubicBezTo>
                    <a:pt x="5714" y="35957"/>
                    <a:pt x="33169" y="-4479"/>
                    <a:pt x="65603" y="0"/>
                  </a:cubicBezTo>
                  <a:cubicBezTo>
                    <a:pt x="189231" y="8694"/>
                    <a:pt x="423287" y="24734"/>
                    <a:pt x="650854" y="0"/>
                  </a:cubicBezTo>
                  <a:cubicBezTo>
                    <a:pt x="878421" y="-24734"/>
                    <a:pt x="973065" y="-16373"/>
                    <a:pt x="1091436" y="0"/>
                  </a:cubicBezTo>
                  <a:cubicBezTo>
                    <a:pt x="1209807" y="16373"/>
                    <a:pt x="1423244" y="16462"/>
                    <a:pt x="1532018" y="0"/>
                  </a:cubicBezTo>
                  <a:cubicBezTo>
                    <a:pt x="1640792" y="-16462"/>
                    <a:pt x="1800944" y="13551"/>
                    <a:pt x="1972600" y="0"/>
                  </a:cubicBezTo>
                  <a:cubicBezTo>
                    <a:pt x="2144256" y="-13551"/>
                    <a:pt x="2366722" y="3908"/>
                    <a:pt x="2630185" y="0"/>
                  </a:cubicBezTo>
                  <a:cubicBezTo>
                    <a:pt x="2893649" y="-3908"/>
                    <a:pt x="3071347" y="21069"/>
                    <a:pt x="3287770" y="0"/>
                  </a:cubicBezTo>
                  <a:cubicBezTo>
                    <a:pt x="3504194" y="-21069"/>
                    <a:pt x="3737763" y="-26472"/>
                    <a:pt x="3945355" y="0"/>
                  </a:cubicBezTo>
                  <a:cubicBezTo>
                    <a:pt x="4152947" y="26472"/>
                    <a:pt x="4468777" y="34705"/>
                    <a:pt x="4747608" y="0"/>
                  </a:cubicBezTo>
                  <a:cubicBezTo>
                    <a:pt x="5026439" y="-34705"/>
                    <a:pt x="5255733" y="28941"/>
                    <a:pt x="5405193" y="0"/>
                  </a:cubicBezTo>
                  <a:cubicBezTo>
                    <a:pt x="5554653" y="-28941"/>
                    <a:pt x="5898938" y="11130"/>
                    <a:pt x="6062778" y="0"/>
                  </a:cubicBezTo>
                  <a:cubicBezTo>
                    <a:pt x="6226618" y="-11130"/>
                    <a:pt x="7027471" y="4331"/>
                    <a:pt x="7299038" y="0"/>
                  </a:cubicBezTo>
                  <a:cubicBezTo>
                    <a:pt x="7334553" y="8396"/>
                    <a:pt x="7364236" y="24714"/>
                    <a:pt x="7364641" y="65603"/>
                  </a:cubicBezTo>
                  <a:cubicBezTo>
                    <a:pt x="7350104" y="265147"/>
                    <a:pt x="7369432" y="304924"/>
                    <a:pt x="7364641" y="532728"/>
                  </a:cubicBezTo>
                  <a:cubicBezTo>
                    <a:pt x="7359850" y="760532"/>
                    <a:pt x="7382624" y="827366"/>
                    <a:pt x="7364641" y="1018919"/>
                  </a:cubicBezTo>
                  <a:cubicBezTo>
                    <a:pt x="7368204" y="1059033"/>
                    <a:pt x="7337117" y="1084934"/>
                    <a:pt x="7299038" y="1084522"/>
                  </a:cubicBezTo>
                  <a:cubicBezTo>
                    <a:pt x="7011095" y="1051893"/>
                    <a:pt x="6893003" y="1109382"/>
                    <a:pt x="6641453" y="1084522"/>
                  </a:cubicBezTo>
                  <a:cubicBezTo>
                    <a:pt x="6389904" y="1059662"/>
                    <a:pt x="6147492" y="1090023"/>
                    <a:pt x="5839199" y="1084522"/>
                  </a:cubicBezTo>
                  <a:cubicBezTo>
                    <a:pt x="5530906" y="1079021"/>
                    <a:pt x="5441966" y="1093150"/>
                    <a:pt x="5181614" y="1084522"/>
                  </a:cubicBezTo>
                  <a:cubicBezTo>
                    <a:pt x="4921263" y="1075894"/>
                    <a:pt x="4733499" y="1077030"/>
                    <a:pt x="4596364" y="1084522"/>
                  </a:cubicBezTo>
                  <a:cubicBezTo>
                    <a:pt x="4459229" y="1092015"/>
                    <a:pt x="4103934" y="1120551"/>
                    <a:pt x="3866444" y="1084522"/>
                  </a:cubicBezTo>
                  <a:cubicBezTo>
                    <a:pt x="3628954" y="1048493"/>
                    <a:pt x="3428079" y="1109287"/>
                    <a:pt x="3208859" y="1084522"/>
                  </a:cubicBezTo>
                  <a:cubicBezTo>
                    <a:pt x="2989639" y="1059757"/>
                    <a:pt x="2902088" y="1069661"/>
                    <a:pt x="2623609" y="1084522"/>
                  </a:cubicBezTo>
                  <a:cubicBezTo>
                    <a:pt x="2345130" y="1099384"/>
                    <a:pt x="2298020" y="1069540"/>
                    <a:pt x="2183027" y="1084522"/>
                  </a:cubicBezTo>
                  <a:cubicBezTo>
                    <a:pt x="2068034" y="1099504"/>
                    <a:pt x="1719797" y="1065006"/>
                    <a:pt x="1597776" y="1084522"/>
                  </a:cubicBezTo>
                  <a:cubicBezTo>
                    <a:pt x="1475755" y="1104038"/>
                    <a:pt x="1289743" y="1097932"/>
                    <a:pt x="1012525" y="1084522"/>
                  </a:cubicBezTo>
                  <a:cubicBezTo>
                    <a:pt x="735307" y="1071112"/>
                    <a:pt x="453445" y="1123264"/>
                    <a:pt x="65603" y="1084522"/>
                  </a:cubicBezTo>
                  <a:cubicBezTo>
                    <a:pt x="34509" y="1080560"/>
                    <a:pt x="-2752" y="1047324"/>
                    <a:pt x="0" y="1018919"/>
                  </a:cubicBezTo>
                  <a:cubicBezTo>
                    <a:pt x="19677" y="794735"/>
                    <a:pt x="19141" y="769980"/>
                    <a:pt x="0" y="532728"/>
                  </a:cubicBezTo>
                  <a:cubicBezTo>
                    <a:pt x="-19141" y="295476"/>
                    <a:pt x="-20645" y="211760"/>
                    <a:pt x="0" y="65603"/>
                  </a:cubicBezTo>
                  <a:close/>
                </a:path>
                <a:path w="7364641" h="1084522" stroke="0" extrusionOk="0">
                  <a:moveTo>
                    <a:pt x="0" y="65603"/>
                  </a:moveTo>
                  <a:cubicBezTo>
                    <a:pt x="93" y="32213"/>
                    <a:pt x="30777" y="2512"/>
                    <a:pt x="65603" y="0"/>
                  </a:cubicBezTo>
                  <a:cubicBezTo>
                    <a:pt x="374674" y="-5527"/>
                    <a:pt x="448324" y="-15719"/>
                    <a:pt x="795522" y="0"/>
                  </a:cubicBezTo>
                  <a:cubicBezTo>
                    <a:pt x="1142720" y="15719"/>
                    <a:pt x="1171989" y="7248"/>
                    <a:pt x="1308439" y="0"/>
                  </a:cubicBezTo>
                  <a:cubicBezTo>
                    <a:pt x="1444889" y="-7248"/>
                    <a:pt x="1659161" y="6612"/>
                    <a:pt x="1821355" y="0"/>
                  </a:cubicBezTo>
                  <a:cubicBezTo>
                    <a:pt x="1983549" y="-6612"/>
                    <a:pt x="2381589" y="-32529"/>
                    <a:pt x="2551274" y="0"/>
                  </a:cubicBezTo>
                  <a:cubicBezTo>
                    <a:pt x="2720959" y="32529"/>
                    <a:pt x="2992955" y="27353"/>
                    <a:pt x="3136525" y="0"/>
                  </a:cubicBezTo>
                  <a:cubicBezTo>
                    <a:pt x="3280095" y="-27353"/>
                    <a:pt x="3661381" y="-16173"/>
                    <a:pt x="3938779" y="0"/>
                  </a:cubicBezTo>
                  <a:cubicBezTo>
                    <a:pt x="4216177" y="16173"/>
                    <a:pt x="4451598" y="37555"/>
                    <a:pt x="4741032" y="0"/>
                  </a:cubicBezTo>
                  <a:cubicBezTo>
                    <a:pt x="5030466" y="-37555"/>
                    <a:pt x="5168517" y="34940"/>
                    <a:pt x="5470952" y="0"/>
                  </a:cubicBezTo>
                  <a:cubicBezTo>
                    <a:pt x="5773387" y="-34940"/>
                    <a:pt x="5816589" y="-5863"/>
                    <a:pt x="5983868" y="0"/>
                  </a:cubicBezTo>
                  <a:cubicBezTo>
                    <a:pt x="6151147" y="5863"/>
                    <a:pt x="6208770" y="20941"/>
                    <a:pt x="6424450" y="0"/>
                  </a:cubicBezTo>
                  <a:cubicBezTo>
                    <a:pt x="6640130" y="-20941"/>
                    <a:pt x="6997273" y="-8886"/>
                    <a:pt x="7299038" y="0"/>
                  </a:cubicBezTo>
                  <a:cubicBezTo>
                    <a:pt x="7343320" y="3963"/>
                    <a:pt x="7363869" y="24536"/>
                    <a:pt x="7364641" y="65603"/>
                  </a:cubicBezTo>
                  <a:cubicBezTo>
                    <a:pt x="7364042" y="162398"/>
                    <a:pt x="7345098" y="321587"/>
                    <a:pt x="7364641" y="523195"/>
                  </a:cubicBezTo>
                  <a:cubicBezTo>
                    <a:pt x="7384184" y="724803"/>
                    <a:pt x="7370623" y="832708"/>
                    <a:pt x="7364641" y="1018919"/>
                  </a:cubicBezTo>
                  <a:cubicBezTo>
                    <a:pt x="7370872" y="1056565"/>
                    <a:pt x="7331985" y="1083435"/>
                    <a:pt x="7299038" y="1084522"/>
                  </a:cubicBezTo>
                  <a:cubicBezTo>
                    <a:pt x="7089245" y="1103781"/>
                    <a:pt x="6937126" y="1089115"/>
                    <a:pt x="6786122" y="1084522"/>
                  </a:cubicBezTo>
                  <a:cubicBezTo>
                    <a:pt x="6635118" y="1079929"/>
                    <a:pt x="6202903" y="1060329"/>
                    <a:pt x="5983868" y="1084522"/>
                  </a:cubicBezTo>
                  <a:cubicBezTo>
                    <a:pt x="5764833" y="1108715"/>
                    <a:pt x="5609191" y="1072837"/>
                    <a:pt x="5253949" y="1084522"/>
                  </a:cubicBezTo>
                  <a:cubicBezTo>
                    <a:pt x="4898707" y="1096207"/>
                    <a:pt x="4823079" y="1111240"/>
                    <a:pt x="4668698" y="1084522"/>
                  </a:cubicBezTo>
                  <a:cubicBezTo>
                    <a:pt x="4514317" y="1057804"/>
                    <a:pt x="4325082" y="1070570"/>
                    <a:pt x="4155782" y="1084522"/>
                  </a:cubicBezTo>
                  <a:cubicBezTo>
                    <a:pt x="3986482" y="1098474"/>
                    <a:pt x="3860420" y="1097909"/>
                    <a:pt x="3642865" y="1084522"/>
                  </a:cubicBezTo>
                  <a:cubicBezTo>
                    <a:pt x="3425310" y="1071135"/>
                    <a:pt x="3118166" y="1078812"/>
                    <a:pt x="2840612" y="1084522"/>
                  </a:cubicBezTo>
                  <a:cubicBezTo>
                    <a:pt x="2563058" y="1090232"/>
                    <a:pt x="2510596" y="1100276"/>
                    <a:pt x="2255361" y="1084522"/>
                  </a:cubicBezTo>
                  <a:cubicBezTo>
                    <a:pt x="2000126" y="1068768"/>
                    <a:pt x="1810184" y="1081343"/>
                    <a:pt x="1453107" y="1084522"/>
                  </a:cubicBezTo>
                  <a:cubicBezTo>
                    <a:pt x="1096030" y="1087701"/>
                    <a:pt x="867177" y="1093357"/>
                    <a:pt x="650854" y="1084522"/>
                  </a:cubicBezTo>
                  <a:cubicBezTo>
                    <a:pt x="434531" y="1075687"/>
                    <a:pt x="274418" y="1079978"/>
                    <a:pt x="65603" y="1084522"/>
                  </a:cubicBezTo>
                  <a:cubicBezTo>
                    <a:pt x="23977" y="1084074"/>
                    <a:pt x="798" y="1057382"/>
                    <a:pt x="0" y="1018919"/>
                  </a:cubicBezTo>
                  <a:cubicBezTo>
                    <a:pt x="-2797" y="913731"/>
                    <a:pt x="-20672" y="768785"/>
                    <a:pt x="0" y="532728"/>
                  </a:cubicBezTo>
                  <a:cubicBezTo>
                    <a:pt x="20672" y="296671"/>
                    <a:pt x="-7467" y="251245"/>
                    <a:pt x="0" y="6560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515968" y="1026939"/>
              <a:ext cx="6617938" cy="900247"/>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270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494545" y="3100654"/>
            <a:ext cx="11414235" cy="3315409"/>
            <a:chOff x="590129" y="871603"/>
            <a:chExt cx="8039100" cy="3946618"/>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80932" y="1176048"/>
              <a:ext cx="7857495" cy="3071428"/>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Ma-ri-a vì Ma-ri-a có nhiều điểm giống tớ thích quan sát, thích chia sẻ với bố</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id="{05CF3B02-19AC-4D7A-9917-5987AE763C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87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Arial"/>
                <a:sym typeface="Arial"/>
              </a:rPr>
              <a:t>Theo </a:t>
            </a:r>
            <a:r>
              <a:rPr lang="en-US" sz="4800" b="1" dirty="0" err="1">
                <a:solidFill>
                  <a:srgbClr val="FFFFFF"/>
                </a:solidFill>
                <a:latin typeface="Arial"/>
                <a:sym typeface="Arial"/>
              </a:rPr>
              <a:t>em</a:t>
            </a:r>
            <a:r>
              <a:rPr lang="en-US" sz="4800" b="1" dirty="0">
                <a:solidFill>
                  <a:srgbClr val="FFFFFF"/>
                </a:solidFill>
                <a:latin typeface="Arial"/>
                <a:sym typeface="Arial"/>
              </a:rPr>
              <a:t>, </a:t>
            </a:r>
            <a:r>
              <a:rPr lang="en-US" sz="4800" b="1" dirty="0" err="1">
                <a:solidFill>
                  <a:srgbClr val="FFFFFF"/>
                </a:solidFill>
                <a:latin typeface="Arial"/>
                <a:sym typeface="Arial"/>
              </a:rPr>
              <a:t>nội</a:t>
            </a:r>
            <a:r>
              <a:rPr lang="en-US" sz="4800" b="1" dirty="0">
                <a:solidFill>
                  <a:srgbClr val="FFFFFF"/>
                </a:solidFill>
                <a:latin typeface="Arial"/>
                <a:sym typeface="Arial"/>
              </a:rPr>
              <a:t> dung </a:t>
            </a:r>
            <a:r>
              <a:rPr lang="en-US" sz="4800" b="1" dirty="0" err="1">
                <a:solidFill>
                  <a:srgbClr val="FFFFFF"/>
                </a:solidFill>
                <a:latin typeface="Arial"/>
                <a:sym typeface="Arial"/>
              </a:rPr>
              <a:t>chính</a:t>
            </a:r>
            <a:r>
              <a:rPr lang="en-US" sz="4800" b="1" dirty="0">
                <a:solidFill>
                  <a:srgbClr val="FFFFFF"/>
                </a:solidFill>
                <a:latin typeface="Arial"/>
                <a:sym typeface="Arial"/>
              </a:rPr>
              <a:t> </a:t>
            </a:r>
            <a:r>
              <a:rPr lang="en-US" sz="4800" b="1" dirty="0" err="1">
                <a:solidFill>
                  <a:srgbClr val="FFFFFF"/>
                </a:solidFill>
                <a:latin typeface="Arial"/>
                <a:sym typeface="Arial"/>
              </a:rPr>
              <a:t>của</a:t>
            </a:r>
            <a:r>
              <a:rPr lang="en-US" sz="4800" b="1" dirty="0">
                <a:solidFill>
                  <a:srgbClr val="FFFFFF"/>
                </a:solidFill>
                <a:latin typeface="Arial"/>
                <a:sym typeface="Arial"/>
              </a:rPr>
              <a:t> </a:t>
            </a:r>
            <a:r>
              <a:rPr lang="en-US" sz="4800" b="1" dirty="0" err="1">
                <a:solidFill>
                  <a:srgbClr val="FFFFFF"/>
                </a:solidFill>
                <a:latin typeface="Arial"/>
                <a:sym typeface="Arial"/>
              </a:rPr>
              <a:t>bài</a:t>
            </a:r>
            <a:r>
              <a:rPr lang="en-US" sz="4800" b="1" dirty="0">
                <a:solidFill>
                  <a:srgbClr val="FFFFFF"/>
                </a:solidFill>
                <a:latin typeface="Arial"/>
                <a:sym typeface="Arial"/>
              </a:rPr>
              <a:t> </a:t>
            </a:r>
            <a:r>
              <a:rPr lang="en-US" sz="4800" b="1" dirty="0" err="1">
                <a:solidFill>
                  <a:srgbClr val="FFFFFF"/>
                </a:solidFill>
                <a:latin typeface="Arial"/>
                <a:sym typeface="Arial"/>
              </a:rPr>
              <a:t>đọc</a:t>
            </a:r>
            <a:r>
              <a:rPr lang="en-US" sz="4800" b="1" dirty="0">
                <a:solidFill>
                  <a:srgbClr val="FFFFFF"/>
                </a:solidFill>
                <a:latin typeface="Arial"/>
                <a:sym typeface="Arial"/>
              </a:rPr>
              <a:t> </a:t>
            </a:r>
            <a:r>
              <a:rPr lang="en-US" sz="4800" b="1" dirty="0" err="1">
                <a:solidFill>
                  <a:srgbClr val="FFFFFF"/>
                </a:solidFill>
                <a:latin typeface="Arial"/>
                <a:sym typeface="Arial"/>
              </a:rPr>
              <a:t>là</a:t>
            </a:r>
            <a:r>
              <a:rPr lang="en-US" sz="4800" b="1" dirty="0">
                <a:solidFill>
                  <a:srgbClr val="FFFFFF"/>
                </a:solidFill>
                <a:latin typeface="Arial"/>
                <a:sym typeface="Arial"/>
              </a:rPr>
              <a:t> </a:t>
            </a:r>
            <a:r>
              <a:rPr lang="en-US" sz="4800" b="1" dirty="0" err="1">
                <a:solidFill>
                  <a:srgbClr val="FFFFFF"/>
                </a:solidFill>
                <a:latin typeface="Arial"/>
                <a:sym typeface="Arial"/>
              </a:rPr>
              <a:t>gì</a:t>
            </a:r>
            <a:r>
              <a:rPr lang="en-US" sz="4800" b="1" dirty="0">
                <a:solidFill>
                  <a:srgbClr val="FFFFFF"/>
                </a:solidFill>
                <a:latin typeface="Arial"/>
                <a:sym typeface="Arial"/>
              </a:rPr>
              <a:t>?</a:t>
            </a:r>
            <a:endParaRPr lang="vi-VN" sz="4800" b="1" dirty="0">
              <a:solidFill>
                <a:srgbClr val="FFFFFF"/>
              </a:solidFill>
              <a:latin typeface="Arial" panose="020B0604020202020204" pitchFamily="34" charset="0"/>
              <a:sym typeface="Arial"/>
            </a:endParaRPr>
          </a:p>
        </p:txBody>
      </p:sp>
      <p:grpSp>
        <p:nvGrpSpPr>
          <p:cNvPr id="11" name="Group 10">
            <a:extLst>
              <a:ext uri="{FF2B5EF4-FFF2-40B4-BE49-F238E27FC236}">
                <a16:creationId xmlns:a16="http://schemas.microsoft.com/office/drawing/2014/main" id="{0260CD1B-A8E5-4E61-A39B-A04DE38BB54E}"/>
              </a:ext>
            </a:extLst>
          </p:cNvPr>
          <p:cNvGrpSpPr/>
          <p:nvPr/>
        </p:nvGrpSpPr>
        <p:grpSpPr>
          <a:xfrm>
            <a:off x="223284" y="3062177"/>
            <a:ext cx="8378456" cy="3494688"/>
            <a:chOff x="807719" y="2571750"/>
            <a:chExt cx="4508491" cy="2369821"/>
          </a:xfrm>
        </p:grpSpPr>
        <p:sp>
          <p:nvSpPr>
            <p:cNvPr id="68" name="Hình chữ nhật: Góc Tròn 13">
              <a:extLst>
                <a:ext uri="{FF2B5EF4-FFF2-40B4-BE49-F238E27FC236}">
                  <a16:creationId xmlns:a16="http://schemas.microsoft.com/office/drawing/2014/main" id="{B80D7B58-09D6-4E74-B4B8-56035F9C6F32}"/>
                </a:ext>
              </a:extLst>
            </p:cNvPr>
            <p:cNvSpPr/>
            <p:nvPr/>
          </p:nvSpPr>
          <p:spPr>
            <a:xfrm>
              <a:off x="807719" y="2571750"/>
              <a:ext cx="4508491" cy="2369821"/>
            </a:xfrm>
            <a:custGeom>
              <a:avLst/>
              <a:gdLst>
                <a:gd name="connsiteX0" fmla="*/ 0 w 4508491"/>
                <a:gd name="connsiteY0" fmla="*/ 394978 h 2369821"/>
                <a:gd name="connsiteX1" fmla="*/ 394978 w 4508491"/>
                <a:gd name="connsiteY1" fmla="*/ 0 h 2369821"/>
                <a:gd name="connsiteX2" fmla="*/ 4113513 w 4508491"/>
                <a:gd name="connsiteY2" fmla="*/ 0 h 2369821"/>
                <a:gd name="connsiteX3" fmla="*/ 4508491 w 4508491"/>
                <a:gd name="connsiteY3" fmla="*/ 394978 h 2369821"/>
                <a:gd name="connsiteX4" fmla="*/ 4508491 w 4508491"/>
                <a:gd name="connsiteY4" fmla="*/ 1974843 h 2369821"/>
                <a:gd name="connsiteX5" fmla="*/ 4113513 w 4508491"/>
                <a:gd name="connsiteY5" fmla="*/ 2369821 h 2369821"/>
                <a:gd name="connsiteX6" fmla="*/ 394978 w 4508491"/>
                <a:gd name="connsiteY6" fmla="*/ 2369821 h 2369821"/>
                <a:gd name="connsiteX7" fmla="*/ 0 w 4508491"/>
                <a:gd name="connsiteY7" fmla="*/ 1974843 h 2369821"/>
                <a:gd name="connsiteX8" fmla="*/ 0 w 4508491"/>
                <a:gd name="connsiteY8" fmla="*/ 394978 h 23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491" h="2369821" fill="none" extrusionOk="0">
                  <a:moveTo>
                    <a:pt x="0" y="394978"/>
                  </a:moveTo>
                  <a:cubicBezTo>
                    <a:pt x="13105" y="167199"/>
                    <a:pt x="181077" y="8626"/>
                    <a:pt x="394978" y="0"/>
                  </a:cubicBezTo>
                  <a:cubicBezTo>
                    <a:pt x="1096618" y="-106144"/>
                    <a:pt x="2578478" y="-57456"/>
                    <a:pt x="4113513" y="0"/>
                  </a:cubicBezTo>
                  <a:cubicBezTo>
                    <a:pt x="4369574" y="19994"/>
                    <a:pt x="4512331" y="176856"/>
                    <a:pt x="4508491" y="394978"/>
                  </a:cubicBezTo>
                  <a:cubicBezTo>
                    <a:pt x="4428805" y="862205"/>
                    <a:pt x="4611867" y="1665827"/>
                    <a:pt x="4508491" y="1974843"/>
                  </a:cubicBezTo>
                  <a:cubicBezTo>
                    <a:pt x="4530513" y="2224222"/>
                    <a:pt x="4340424" y="2342336"/>
                    <a:pt x="4113513" y="2369821"/>
                  </a:cubicBezTo>
                  <a:cubicBezTo>
                    <a:pt x="3160572" y="2340824"/>
                    <a:pt x="1390583" y="2296457"/>
                    <a:pt x="394978" y="2369821"/>
                  </a:cubicBezTo>
                  <a:cubicBezTo>
                    <a:pt x="195362" y="2339062"/>
                    <a:pt x="7951" y="2160329"/>
                    <a:pt x="0" y="1974843"/>
                  </a:cubicBezTo>
                  <a:cubicBezTo>
                    <a:pt x="-89719" y="1462575"/>
                    <a:pt x="14303" y="974500"/>
                    <a:pt x="0" y="394978"/>
                  </a:cubicBezTo>
                  <a:close/>
                </a:path>
                <a:path w="4508491" h="2369821" stroke="0" extrusionOk="0">
                  <a:moveTo>
                    <a:pt x="0" y="394978"/>
                  </a:moveTo>
                  <a:cubicBezTo>
                    <a:pt x="10377" y="173314"/>
                    <a:pt x="168102" y="21878"/>
                    <a:pt x="394978" y="0"/>
                  </a:cubicBezTo>
                  <a:cubicBezTo>
                    <a:pt x="1889659" y="-6525"/>
                    <a:pt x="3131956" y="152743"/>
                    <a:pt x="4113513" y="0"/>
                  </a:cubicBezTo>
                  <a:cubicBezTo>
                    <a:pt x="4334126" y="1294"/>
                    <a:pt x="4491822" y="201004"/>
                    <a:pt x="4508491" y="394978"/>
                  </a:cubicBezTo>
                  <a:cubicBezTo>
                    <a:pt x="4599747" y="1109084"/>
                    <a:pt x="4464470" y="1390973"/>
                    <a:pt x="4508491" y="1974843"/>
                  </a:cubicBezTo>
                  <a:cubicBezTo>
                    <a:pt x="4547095" y="2189613"/>
                    <a:pt x="4328903" y="2372929"/>
                    <a:pt x="4113513" y="2369821"/>
                  </a:cubicBezTo>
                  <a:cubicBezTo>
                    <a:pt x="3462839" y="2483655"/>
                    <a:pt x="775852" y="2369175"/>
                    <a:pt x="394978" y="2369821"/>
                  </a:cubicBezTo>
                  <a:cubicBezTo>
                    <a:pt x="190642" y="2399789"/>
                    <a:pt x="-6396" y="2157166"/>
                    <a:pt x="0" y="1974843"/>
                  </a:cubicBezTo>
                  <a:cubicBezTo>
                    <a:pt x="25837" y="1501279"/>
                    <a:pt x="50713" y="1179685"/>
                    <a:pt x="0" y="394978"/>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9">
              <a:extLst>
                <a:ext uri="{FF2B5EF4-FFF2-40B4-BE49-F238E27FC236}">
                  <a16:creationId xmlns:a16="http://schemas.microsoft.com/office/drawing/2014/main" id="{82489182-4221-4531-9202-2AE00C94B7D0}"/>
                </a:ext>
              </a:extLst>
            </p:cNvPr>
            <p:cNvSpPr/>
            <p:nvPr/>
          </p:nvSpPr>
          <p:spPr>
            <a:xfrm>
              <a:off x="870653" y="2716005"/>
              <a:ext cx="4331127" cy="2087097"/>
            </a:xfrm>
            <a:prstGeom prst="rect">
              <a:avLst/>
            </a:prstGeom>
            <a:noFill/>
          </p:spPr>
          <p:txBody>
            <a:bodyPr wrap="square" lIns="121920" tIns="60960" rIns="121920" bIns="60960">
              <a:spAutoFit/>
            </a:bodyPr>
            <a:lstStyle/>
            <a:p>
              <a:pPr algn="just" defTabSz="1219170" fontAlgn="t">
                <a:buClr>
                  <a:srgbClr val="000000"/>
                </a:buClr>
              </a:pPr>
              <a:r>
                <a:rPr lang="en-US" sz="3200" b="1" i="0" dirty="0" err="1">
                  <a:solidFill>
                    <a:srgbClr val="FF0000"/>
                  </a:solidFill>
                  <a:effectLst/>
                  <a:latin typeface="Calibri" panose="020F0502020204030204" pitchFamily="34" charset="0"/>
                  <a:cs typeface="Calibri" panose="020F0502020204030204" pitchFamily="34" charset="0"/>
                </a:rPr>
                <a:t>Bài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kể</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về</a:t>
              </a:r>
              <a:r>
                <a:rPr lang="en-US" sz="3200" b="1" i="0" dirty="0">
                  <a:solidFill>
                    <a:srgbClr val="FF0000"/>
                  </a:solidFill>
                  <a:effectLst/>
                  <a:latin typeface="Calibri" panose="020F0502020204030204" pitchFamily="34" charset="0"/>
                  <a:cs typeface="Calibri" panose="020F0502020204030204" pitchFamily="34" charset="0"/>
                </a:rPr>
                <a:t> c</a:t>
              </a:r>
              <a:r>
                <a:rPr lang="vi-VN" sz="3200" b="1" i="0" dirty="0">
                  <a:solidFill>
                    <a:srgbClr val="FF0000"/>
                  </a:solidFill>
                  <a:effectLst/>
                  <a:latin typeface="Calibri" panose="020F0502020204030204" pitchFamily="34" charset="0"/>
                  <a:cs typeface="Calibri" panose="020F0502020204030204" pitchFamily="34" charset="0"/>
                </a:rPr>
                <a:t>âu chuyện thuở bé của Ma-ri-a. Cô rất thông minh khi đã phát hiện ra những điều mới lạ Chính nhờ sự thông minh đó mà sau này Ma-ri-a trở thành giáo sư nhiều trường đại học danh tiếng của Mỹ và vinh dự được tặng Giải thưởng Nô-ben Vật lí.</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4540D672-97A4-23A2-06A5-9F659E3510C7}"/>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3" name="Picture 2">
            <a:extLst>
              <a:ext uri="{FF2B5EF4-FFF2-40B4-BE49-F238E27FC236}">
                <a16:creationId xmlns:a16="http://schemas.microsoft.com/office/drawing/2014/main" id="{29A162BD-B4EE-44A1-912E-743788F4053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010CCE7A-3032-1E9D-BB28-4890A305CA44}"/>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FFE4E5B1-E0A6-2B4A-BFBF-91645B39CE1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292204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5147-903E-443F-8733-12431C0F08BE}"/>
              </a:ext>
            </a:extLst>
          </p:cNvPr>
          <p:cNvSpPr>
            <a:spLocks noGrp="1"/>
          </p:cNvSpPr>
          <p:nvPr>
            <p:ph type="title"/>
          </p:nvPr>
        </p:nvSpPr>
        <p:spPr/>
        <p:txBody>
          <a:bodyPr/>
          <a:lstStyle/>
          <a:p>
            <a:endParaRPr lang="en-US">
              <a:solidFill>
                <a:srgbClr val="FF0000"/>
              </a:solidFill>
            </a:endParaRPr>
          </a:p>
        </p:txBody>
      </p:sp>
      <p:pic>
        <p:nvPicPr>
          <p:cNvPr id="4" name="Picture 3">
            <a:extLst>
              <a:ext uri="{FF2B5EF4-FFF2-40B4-BE49-F238E27FC236}">
                <a16:creationId xmlns:a16="http://schemas.microsoft.com/office/drawing/2014/main" id="{A5896A62-CD00-4607-BD0C-3BA0C7A3E426}"/>
              </a:ext>
            </a:extLst>
          </p:cNvPr>
          <p:cNvPicPr>
            <a:picLocks noChangeAspect="1"/>
          </p:cNvPicPr>
          <p:nvPr/>
        </p:nvPicPr>
        <p:blipFill>
          <a:blip r:embed="rId4"/>
          <a:stretch>
            <a:fillRect/>
          </a:stretch>
        </p:blipFill>
        <p:spPr>
          <a:xfrm>
            <a:off x="0" y="0"/>
            <a:ext cx="12192000" cy="6858000"/>
          </a:xfrm>
          <a:prstGeom prst="rect">
            <a:avLst/>
          </a:prstGeom>
        </p:spPr>
      </p:pic>
      <p:pic>
        <p:nvPicPr>
          <p:cNvPr id="16392" name="Picture 8" descr="Cute little japanese children in kindergarten uniform say hello to each other cartoon illustration">
            <a:extLst>
              <a:ext uri="{FF2B5EF4-FFF2-40B4-BE49-F238E27FC236}">
                <a16:creationId xmlns:a16="http://schemas.microsoft.com/office/drawing/2014/main" id="{53FFE0C8-0076-4773-8B8F-D1840922D1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1" b="89621" l="8946" r="93930">
                        <a14:foregroundMark x1="8946" y1="35130" x2="9425" y2="39122"/>
                        <a14:foregroundMark x1="9744" y1="39920" x2="9744" y2="39920"/>
                        <a14:foregroundMark x1="28115" y1="38922" x2="28594" y2="49102"/>
                        <a14:foregroundMark x1="29233" y1="31537" x2="25240" y2="31936"/>
                        <a14:foregroundMark x1="22684" y1="56088" x2="24760" y2="57685"/>
                        <a14:foregroundMark x1="24121" y1="35729" x2="25719" y2="41517"/>
                        <a14:foregroundMark x1="30990" y1="67066" x2="30511" y2="71058"/>
                        <a14:foregroundMark x1="68850" y1="45709" x2="68690" y2="48902"/>
                        <a14:foregroundMark x1="73323" y1="39920" x2="73962" y2="42116"/>
                        <a14:foregroundMark x1="89457" y1="48902" x2="91054" y2="50898"/>
                        <a14:foregroundMark x1="45847" y1="46307" x2="45687" y2="47904"/>
                        <a14:foregroundMark x1="45687" y1="47904" x2="45687" y2="47904"/>
                        <a14:foregroundMark x1="44728" y1="48303" x2="48403" y2="40519"/>
                        <a14:foregroundMark x1="44865" y1="41021" x2="45367" y2="43114"/>
                        <a14:foregroundMark x1="25399" y1="69461" x2="25240" y2="81637"/>
                        <a14:foregroundMark x1="26677" y1="81238" x2="26677" y2="84631"/>
                        <a14:foregroundMark x1="26198" y1="85828" x2="29073" y2="84032"/>
                        <a14:foregroundMark x1="14856" y1="64471" x2="14058" y2="65070"/>
                        <a14:foregroundMark x1="13898" y1="64271" x2="13259" y2="61078"/>
                        <a14:foregroundMark x1="12620" y1="62275" x2="12620" y2="62275"/>
                        <a14:foregroundMark x1="12620" y1="62275" x2="12620" y2="62275"/>
                        <a14:foregroundMark x1="13419" y1="62475" x2="13898" y2="60679"/>
                        <a14:foregroundMark x1="73642" y1="56088" x2="74601" y2="55289"/>
                        <a14:foregroundMark x1="73323" y1="77844" x2="73482" y2="82236"/>
                        <a14:foregroundMark x1="84665" y1="62874" x2="85304" y2="65070"/>
                        <a14:foregroundMark x1="84665" y1="63473" x2="86262" y2="61277"/>
                        <a14:foregroundMark x1="93131" y1="51896" x2="93930" y2="51896"/>
                        <a14:foregroundMark x1="87061" y1="60878" x2="87700" y2="60679"/>
                        <a14:foregroundMark x1="87380" y1="60878" x2="88498" y2="59681"/>
                        <a14:foregroundMark x1="44409" y1="39721" x2="44409" y2="38124"/>
                        <a14:backgroundMark x1="41853" y1="37725" x2="42332" y2="41517"/>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1971229"/>
            <a:ext cx="6756400" cy="5407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772DC1-585E-D6D5-71E7-0BED450C48D3}"/>
              </a:ext>
            </a:extLst>
          </p:cNvPr>
          <p:cNvPicPr>
            <a:picLocks noChangeAspect="1"/>
          </p:cNvPicPr>
          <p:nvPr/>
        </p:nvPicPr>
        <p:blipFill>
          <a:blip r:embed="rId7"/>
          <a:stretch>
            <a:fillRect/>
          </a:stretch>
        </p:blipFill>
        <p:spPr>
          <a:xfrm>
            <a:off x="723034" y="346497"/>
            <a:ext cx="10979848" cy="1231499"/>
          </a:xfrm>
          <a:prstGeom prst="rect">
            <a:avLst/>
          </a:prstGeom>
        </p:spPr>
      </p:pic>
    </p:spTree>
    <p:controls>
      <mc:AlternateContent xmlns:mc="http://schemas.openxmlformats.org/markup-compatibility/2006">
        <mc:Choice xmlns:v="urn:schemas-microsoft-com:vml" Requires="v">
          <p:control name="TextBox1" r:id="rId1" imgW="4343400" imgH="830520"/>
        </mc:Choice>
        <mc:Fallback>
          <p:control name="TextBox1" r:id="rId1" imgW="4343400" imgH="830520">
            <p:pic>
              <p:nvPicPr>
                <p:cNvPr id="5" name="TextBox1"/>
                <p:cNvPicPr>
                  <a:picLocks/>
                </p:cNvPicPr>
                <p:nvPr/>
              </p:nvPicPr>
              <p:blipFill>
                <a:blip r:embed="rId8"/>
                <a:srcRect/>
                <a:stretch>
                  <a:fillRect/>
                </a:stretch>
              </p:blipFill>
              <p:spPr bwMode="auto">
                <a:xfrm>
                  <a:off x="3838575" y="1646238"/>
                  <a:ext cx="4341813" cy="8318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291494159"/>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1.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Tìm</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bài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Nhà</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phát</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minh</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6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tuổi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tiếng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nêu</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nghĩa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của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a16="http://schemas.microsoft.com/office/drawing/2014/main"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49924" y="4760639"/>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03FA4067-742C-5AEC-93FC-DC2A675734B3}"/>
              </a:ext>
            </a:extLst>
          </p:cNvPr>
          <p:cNvGrpSpPr/>
          <p:nvPr/>
        </p:nvGrpSpPr>
        <p:grpSpPr>
          <a:xfrm>
            <a:off x="196833" y="2398906"/>
            <a:ext cx="10106115" cy="2321950"/>
            <a:chOff x="590129" y="871603"/>
            <a:chExt cx="8039100" cy="3946618"/>
          </a:xfrm>
          <a:solidFill>
            <a:schemeClr val="tx2">
              <a:lumMod val="20000"/>
              <a:lumOff val="80000"/>
            </a:schemeClr>
          </a:solidFill>
        </p:grpSpPr>
        <p:sp>
          <p:nvSpPr>
            <p:cNvPr id="8" name="Rectangle 7">
              <a:extLst>
                <a:ext uri="{FF2B5EF4-FFF2-40B4-BE49-F238E27FC236}">
                  <a16:creationId xmlns:a16="http://schemas.microsoft.com/office/drawing/2014/main"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TextBox 9">
              <a:extLst>
                <a:ext uri="{FF2B5EF4-FFF2-40B4-BE49-F238E27FC236}">
                  <a16:creationId xmlns:a16="http://schemas.microsoft.com/office/drawing/2014/main" id="{F4788EB8-D1BF-BF15-8AEA-EE7D32EA7838}"/>
                </a:ext>
              </a:extLst>
            </p:cNvPr>
            <p:cNvSpPr txBox="1"/>
            <p:nvPr/>
          </p:nvSpPr>
          <p:spPr>
            <a:xfrm>
              <a:off x="680932" y="1176049"/>
              <a:ext cx="7857495" cy="2820700"/>
            </a:xfrm>
            <a:prstGeom prst="rect">
              <a:avLst/>
            </a:prstGeom>
            <a:noFill/>
            <a:ln w="38100">
              <a:noFill/>
            </a:ln>
          </p:spPr>
          <p:txBody>
            <a:bodyPr wrap="square" rtlCol="0">
              <a:spAutoFit/>
            </a:bodyPr>
            <a:lstStyle/>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a16="http://schemas.microsoft.com/office/drawing/2014/main"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28600" y="-66675"/>
            <a:ext cx="12687300"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Tree>
    <p:extLst>
      <p:ext uri="{BB962C8B-B14F-4D97-AF65-F5344CB8AC3E}">
        <p14:creationId xmlns:p14="http://schemas.microsoft.com/office/powerpoint/2010/main" val="181448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Đề</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của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Tả</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hoa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endParaRPr lang="en-US" sz="3600" dirty="0">
              <a:solidFill>
                <a:prstClr val="white"/>
              </a:solidFill>
              <a:latin typeface="Times New Roman" pitchFamily="18" charset="0"/>
              <a:cs typeface="Times New Roman" pitchFamily="18" charset="0"/>
            </a:endParaRP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71651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mô</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phỏng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như</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lá</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lay </a:t>
            </a:r>
            <a:r>
              <a:rPr lang="en-US" sz="3600" dirty="0" err="1">
                <a:solidFill>
                  <a:prstClr val="white"/>
                </a:solidFill>
                <a:latin typeface="Times New Roman" pitchFamily="18" charset="0"/>
                <a:cs typeface="Times New Roman" pitchFamily="18" charset="0"/>
              </a:rPr>
              <a:t>động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chạm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nhẹ</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nhau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nghĩa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nào</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Xào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xạc</a:t>
            </a:r>
            <a:endParaRPr lang="en-US" sz="3600" dirty="0">
              <a:solidFill>
                <a:prstClr val="white"/>
              </a:solidFill>
              <a:latin typeface="Times New Roman"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đã</a:t>
            </a:r>
            <a:r>
              <a:rPr lang="en-US" sz="3600" dirty="0">
                <a:solidFill>
                  <a:prstClr val="white"/>
                </a:solidFill>
                <a:latin typeface="Times New Roman" pitchFamily="18" charset="0"/>
                <a:cs typeface="Times New Roman" pitchFamily="18" charset="0"/>
              </a:rPr>
              <a:t> so </a:t>
            </a:r>
            <a:r>
              <a:rPr lang="en-US" sz="3600" dirty="0" err="1">
                <a:solidFill>
                  <a:prstClr val="white"/>
                </a:solidFill>
                <a:latin typeface="Times New Roman" pitchFamily="18" charset="0"/>
                <a:cs typeface="Times New Roman" pitchFamily="18" charset="0"/>
              </a:rPr>
              <a:t>sánh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cái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bình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tưới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nước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với</a:t>
            </a:r>
            <a:r>
              <a:rPr lang="en-US" sz="3600" dirty="0">
                <a:solidFill>
                  <a:prstClr val="white"/>
                </a:solidFill>
                <a:latin typeface="Times New Roman" pitchFamily="18" charset="0"/>
                <a:cs typeface="Times New Roman" pitchFamily="18" charset="0"/>
              </a:rPr>
              <a:t> con </a:t>
            </a:r>
            <a:r>
              <a:rPr lang="en-US" sz="3600" dirty="0" err="1">
                <a:solidFill>
                  <a:prstClr val="white"/>
                </a:solidFill>
                <a:latin typeface="Times New Roman" pitchFamily="18" charset="0"/>
                <a:cs typeface="Times New Roman" pitchFamily="18" charset="0"/>
              </a:rPr>
              <a:t>vật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Chú</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voi</a:t>
            </a:r>
            <a:r>
              <a:rPr lang="en-US" sz="3600" dirty="0">
                <a:solidFill>
                  <a:prstClr val="white"/>
                </a:solidFill>
                <a:latin typeface="Times New Roman" pitchFamily="18" charset="0"/>
                <a:cs typeface="Times New Roman" pitchFamily="18" charset="0"/>
              </a:rPr>
              <a:t> con</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kể</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tên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một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học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39;p36">
            <a:extLst>
              <a:ext uri="{FF2B5EF4-FFF2-40B4-BE49-F238E27FC236}">
                <a16:creationId xmlns:a16="http://schemas.microsoft.com/office/drawing/2014/main" id="{604BDA30-F7E1-831B-F24E-524AD31FDF90}"/>
              </a:ext>
            </a:extLst>
          </p:cNvPr>
          <p:cNvSpPr/>
          <p:nvPr/>
        </p:nvSpPr>
        <p:spPr>
          <a:xfrm>
            <a:off x="7394905" y="198830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440;p36">
            <a:extLst>
              <a:ext uri="{FF2B5EF4-FFF2-40B4-BE49-F238E27FC236}">
                <a16:creationId xmlns:a16="http://schemas.microsoft.com/office/drawing/2014/main" id="{19869BA5-53AB-14FD-46FF-F25C045118EC}"/>
              </a:ext>
            </a:extLst>
          </p:cNvPr>
          <p:cNvSpPr/>
          <p:nvPr/>
        </p:nvSpPr>
        <p:spPr>
          <a:xfrm>
            <a:off x="9314900" y="4935567"/>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441;p36">
            <a:extLst>
              <a:ext uri="{FF2B5EF4-FFF2-40B4-BE49-F238E27FC236}">
                <a16:creationId xmlns:a16="http://schemas.microsoft.com/office/drawing/2014/main" id="{7D0505C2-98BF-B517-F540-B6819FB1AEE0}"/>
              </a:ext>
            </a:extLst>
          </p:cNvPr>
          <p:cNvSpPr/>
          <p:nvPr/>
        </p:nvSpPr>
        <p:spPr>
          <a:xfrm>
            <a:off x="7452467" y="5938200"/>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descr="A cartoon of a child and a robot&#10;&#10;Description automatically generated">
            <a:extLst>
              <a:ext uri="{FF2B5EF4-FFF2-40B4-BE49-F238E27FC236}">
                <a16:creationId xmlns:a16="http://schemas.microsoft.com/office/drawing/2014/main" id="{7DD2DA5D-D8A9-4B0A-21E6-EE8180173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9950"/>
            <a:ext cx="5229130" cy="3924300"/>
          </a:xfrm>
          <a:prstGeom prst="rect">
            <a:avLst/>
          </a:prstGeom>
        </p:spPr>
      </p:pic>
      <p:pic>
        <p:nvPicPr>
          <p:cNvPr id="9" name="Picture 8">
            <a:extLst>
              <a:ext uri="{FF2B5EF4-FFF2-40B4-BE49-F238E27FC236}">
                <a16:creationId xmlns:a16="http://schemas.microsoft.com/office/drawing/2014/main" id="{CBEEBC2A-A2F7-BE87-1977-8BE9313451EE}"/>
              </a:ext>
            </a:extLst>
          </p:cNvPr>
          <p:cNvPicPr>
            <a:picLocks noChangeAspect="1"/>
          </p:cNvPicPr>
          <p:nvPr/>
        </p:nvPicPr>
        <p:blipFill>
          <a:blip r:embed="rId4"/>
          <a:stretch>
            <a:fillRect/>
          </a:stretch>
        </p:blipFill>
        <p:spPr>
          <a:xfrm>
            <a:off x="3394398" y="1600888"/>
            <a:ext cx="7193903" cy="1713124"/>
          </a:xfrm>
          <a:prstGeom prst="rect">
            <a:avLst/>
          </a:prstGeom>
        </p:spPr>
      </p:pic>
      <p:pic>
        <p:nvPicPr>
          <p:cNvPr id="10" name="Picture 9">
            <a:extLst>
              <a:ext uri="{FF2B5EF4-FFF2-40B4-BE49-F238E27FC236}">
                <a16:creationId xmlns:a16="http://schemas.microsoft.com/office/drawing/2014/main" id="{E5188F40-9E3D-B496-10E8-16C21E3B3798}"/>
              </a:ext>
            </a:extLst>
          </p:cNvPr>
          <p:cNvPicPr>
            <a:picLocks noChangeAspect="1"/>
          </p:cNvPicPr>
          <p:nvPr/>
        </p:nvPicPr>
        <p:blipFill>
          <a:blip r:embed="rId5"/>
          <a:stretch>
            <a:fillRect/>
          </a:stretch>
        </p:blipFill>
        <p:spPr>
          <a:xfrm>
            <a:off x="3793281" y="2139287"/>
            <a:ext cx="7748688" cy="4718713"/>
          </a:xfrm>
          <a:prstGeom prst="rect">
            <a:avLst/>
          </a:prstGeom>
        </p:spPr>
      </p:pic>
      <p:pic>
        <p:nvPicPr>
          <p:cNvPr id="12" name="Picture 11">
            <a:extLst>
              <a:ext uri="{FF2B5EF4-FFF2-40B4-BE49-F238E27FC236}">
                <a16:creationId xmlns:a16="http://schemas.microsoft.com/office/drawing/2014/main" id="{1693ECD1-2927-BBBE-CAE5-AA7951DDA5B2}"/>
              </a:ext>
            </a:extLst>
          </p:cNvPr>
          <p:cNvPicPr>
            <a:picLocks noChangeAspect="1"/>
          </p:cNvPicPr>
          <p:nvPr/>
        </p:nvPicPr>
        <p:blipFill>
          <a:blip r:embed="rId6"/>
          <a:stretch>
            <a:fillRect/>
          </a:stretch>
        </p:blipFill>
        <p:spPr>
          <a:xfrm rot="19797564">
            <a:off x="1834372" y="2195980"/>
            <a:ext cx="3322608" cy="2389839"/>
          </a:xfrm>
          <a:prstGeom prst="rect">
            <a:avLst/>
          </a:prstGeom>
        </p:spPr>
      </p:pic>
    </p:spTree>
    <p:extLst>
      <p:ext uri="{BB962C8B-B14F-4D97-AF65-F5344CB8AC3E}">
        <p14:creationId xmlns:p14="http://schemas.microsoft.com/office/powerpoint/2010/main" val="29115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2725</Words>
  <Application>Microsoft Office PowerPoint</Application>
  <PresentationFormat>Widescreen</PresentationFormat>
  <Paragraphs>102</Paragraphs>
  <Slides>38</Slides>
  <Notes>31</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38</vt:i4>
      </vt:variant>
    </vt:vector>
  </HeadingPairs>
  <TitlesOfParts>
    <vt:vector size="52" baseType="lpstr">
      <vt:lpstr>#9Slide05 SVNClementine</vt:lpstr>
      <vt:lpstr>#9Slide07 SVNBeachwood Sans</vt:lpstr>
      <vt:lpstr>Arial</vt:lpstr>
      <vt:lpstr>Arvo</vt:lpstr>
      <vt:lpstr>Calibri</vt:lpstr>
      <vt:lpstr>Calibri Light</vt:lpstr>
      <vt:lpstr>Encode Sans</vt:lpstr>
      <vt:lpstr>Segoe UI Historic</vt:lpstr>
      <vt:lpstr>Symbol</vt:lpstr>
      <vt:lpstr>Times New Roman</vt:lpstr>
      <vt:lpstr>Community, Family &amp; Personal Services Major for College: Physical Education by Slidesgo</vt:lpstr>
      <vt:lpstr>Custom Design</vt:lpstr>
      <vt:lpstr>Office Theme</vt:lpstr>
      <vt:lpstr>1_Office Theme</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creator>Thao Tran</dc:creator>
  <cp:lastModifiedBy>Administrator</cp:lastModifiedBy>
  <cp:revision>49</cp:revision>
  <dcterms:created xsi:type="dcterms:W3CDTF">2023-08-02T08:26:43Z</dcterms:created>
  <dcterms:modified xsi:type="dcterms:W3CDTF">2024-12-15T04:57:52Z</dcterms:modified>
</cp:coreProperties>
</file>