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  <p:sldMasterId id="2147483676" r:id="rId3"/>
    <p:sldMasterId id="2147483689" r:id="rId4"/>
    <p:sldMasterId id="2147483701" r:id="rId5"/>
    <p:sldMasterId id="2147483713" r:id="rId6"/>
  </p:sldMasterIdLst>
  <p:notesMasterIdLst>
    <p:notesMasterId r:id="rId28"/>
  </p:notesMasterIdLst>
  <p:sldIdLst>
    <p:sldId id="410" r:id="rId7"/>
    <p:sldId id="284" r:id="rId8"/>
    <p:sldId id="411" r:id="rId9"/>
    <p:sldId id="257" r:id="rId10"/>
    <p:sldId id="412" r:id="rId11"/>
    <p:sldId id="423" r:id="rId12"/>
    <p:sldId id="424" r:id="rId13"/>
    <p:sldId id="425" r:id="rId14"/>
    <p:sldId id="426" r:id="rId15"/>
    <p:sldId id="413" r:id="rId16"/>
    <p:sldId id="428" r:id="rId17"/>
    <p:sldId id="429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0DB1-4B60-744A-D1B4-ABBCF5E49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325D7-8C03-7C5B-6241-3C0E11878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1F83-6287-F156-462A-6B1863B1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572FF-E5A1-EC74-71CB-5797A4AC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2BC4E-97EC-7698-3CD3-3299FC7D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03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638D-78D8-7E33-8446-2EDF215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6F3EF-79FC-D28B-D095-0E6C8A956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F76D-0038-660E-7783-DFB4623B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D083-6DA0-2F71-62AE-3FC873A6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537B0-8D59-CFC8-A527-EEA4AA9A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F901-EB7D-E0B8-FDD5-F4D9AA2B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2765A-2E71-62A1-6E6E-6CF309E1C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A0D79-0D4E-9875-35FB-EECAFCAD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F904A-46AC-781C-673E-F99BC799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9670F-E2A4-7D6F-1FA8-AE20FEA1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6289-0A3E-8D2B-C536-DA066705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98D7D-4F21-94C0-1BEB-90E818DF1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F7DE4-70C9-AECF-A8EA-1CB006C2B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6531D-AAA3-0C07-B10E-1A6F4A79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2C45-5B76-FED3-6CC9-E0689285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B5EEB-9F5F-BEDC-2645-1DE59422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62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E78C-05A5-AA0B-E593-2BEFFB76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E8563-DF17-B2A1-0A0F-9229A29D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957DA-6725-8C39-D5B2-917705AF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46D71-8C85-B1E5-5A76-128836078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B253D-C247-9249-3FFF-D0789134F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EFFAF-9354-5140-6EE0-67D30F83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FE9FA-4211-CE67-A399-634F7342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20ACD-35CA-151D-4203-FB90EA4E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3434-3D36-C451-9467-F98CE19E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6C562-E348-5D74-4523-EA608F39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45C2A-36C0-AFAD-BEA4-F6126308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11AE3-05E9-9A5C-8938-1E130701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9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66D53-B3CE-EC1B-E5A8-74F704C2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3D8777-55FB-BD2D-9818-FE95924A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8873-6F4C-B94E-C98D-72725ED5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63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1159-7A79-B855-C110-E2BA378B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1837-0B0B-422A-4CA3-2A1FA0D5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03FA7-061F-60B2-7245-552221064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9FD5-DC6A-E1F2-E178-80B24F23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50E5A-FEC6-F199-6086-3441955B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6E539-17F9-FC84-6048-8417C8DD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1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30B3-63D5-CE08-1B53-3D725C72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91DA9-801B-1894-5E35-B0B535B9E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DB4BF-3B42-616F-1A1D-AEC6092D1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2B2E1-1DBE-7CBE-B2F5-25E5559F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5AEEC-AF17-6D49-5FB5-D33868FD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E015F-C0C7-3860-AD7B-1BA7456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E6BBB-52ED-70AB-8F3D-4A90A82B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3D232-D674-9BA5-1946-2E61635A2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71BAE-699B-8FB7-53BE-B108006F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4AA2-BF75-CC23-F4D1-F631BE6F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CA9A-9C54-8B86-D431-246828F6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56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4A20F-1208-FC7B-1229-387370853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5B748-B2AA-E955-6D19-086B035CE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79AFA-44BA-127D-9991-52078C6F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B788B-50E7-C972-AC2E-17EF80B1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B8AC7-BD28-7055-CAE3-9EFA3D45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32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6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F2A83B-DA54-06E3-8836-0CFAADC3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7304A-6DEC-516C-6B9A-CCCAFE23D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52C3-B87A-5F77-7E8D-6A5CF1878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CBA8F-860E-45AD-9517-071BF3E2627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8B27-52D5-5CEE-52BB-41BAB0943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71E35-212A-D51F-1C02-E06F57C41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B89D8-5EA8-47E5-90FC-817FF257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2.png"/><Relationship Id="rId34" Type="http://schemas.openxmlformats.org/officeDocument/2006/relationships/image" Target="../media/image42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1.png"/><Relationship Id="rId29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4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3.png"/><Relationship Id="rId27" Type="http://schemas.openxmlformats.org/officeDocument/2006/relationships/image" Target="../media/image4.png"/><Relationship Id="rId30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396</Words>
  <Application>Microsoft Office PowerPoint</Application>
  <PresentationFormat>Widescreen</PresentationFormat>
  <Paragraphs>34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等线</vt:lpstr>
      <vt:lpstr>#9Slide02 Noi dung dai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Custom Design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2023-08-04T11:49:09Z</dcterms:created>
  <dcterms:modified xsi:type="dcterms:W3CDTF">2024-12-15T05:00:19Z</dcterms:modified>
</cp:coreProperties>
</file>