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666" r:id="rId3"/>
    <p:sldMasterId id="2147483682" r:id="rId4"/>
    <p:sldMasterId id="2147483688" r:id="rId5"/>
  </p:sldMasterIdLst>
  <p:notesMasterIdLst>
    <p:notesMasterId r:id="rId36"/>
  </p:notesMasterIdLst>
  <p:sldIdLst>
    <p:sldId id="257" r:id="rId6"/>
    <p:sldId id="260" r:id="rId7"/>
    <p:sldId id="337" r:id="rId8"/>
    <p:sldId id="338" r:id="rId9"/>
    <p:sldId id="342" r:id="rId10"/>
    <p:sldId id="343" r:id="rId11"/>
    <p:sldId id="341" r:id="rId12"/>
    <p:sldId id="340" r:id="rId13"/>
    <p:sldId id="271" r:id="rId14"/>
    <p:sldId id="317" r:id="rId15"/>
    <p:sldId id="344" r:id="rId16"/>
    <p:sldId id="313" r:id="rId17"/>
    <p:sldId id="319" r:id="rId18"/>
    <p:sldId id="346" r:id="rId19"/>
    <p:sldId id="347" r:id="rId20"/>
    <p:sldId id="348" r:id="rId21"/>
    <p:sldId id="349" r:id="rId22"/>
    <p:sldId id="350" r:id="rId23"/>
    <p:sldId id="351" r:id="rId24"/>
    <p:sldId id="493" r:id="rId25"/>
    <p:sldId id="494" r:id="rId26"/>
    <p:sldId id="495" r:id="rId27"/>
    <p:sldId id="496" r:id="rId28"/>
    <p:sldId id="497" r:id="rId29"/>
    <p:sldId id="498" r:id="rId30"/>
    <p:sldId id="500" r:id="rId31"/>
    <p:sldId id="499" r:id="rId32"/>
    <p:sldId id="501" r:id="rId33"/>
    <p:sldId id="502" r:id="rId34"/>
    <p:sldId id="32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806" autoAdjust="0"/>
  </p:normalViewPr>
  <p:slideViewPr>
    <p:cSldViewPr snapToGrid="0">
      <p:cViewPr varScale="1">
        <p:scale>
          <a:sx n="70" d="100"/>
          <a:sy n="70" d="100"/>
        </p:scale>
        <p:origin x="116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4</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338EE-3865-FC12-D743-9E7E068723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DC0DE-E47D-EC0F-B953-B2BA8C200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AC706-6241-86F4-617D-014DE43970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D28DF9-08B3-F304-4EBA-D72BB93AE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5D72B-AC70-42C1-FC65-129E0BFFEF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30CF2D-247F-BE44-B7CC-041B44A8D03D}"/>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8" name="Footer Placeholder 7">
            <a:extLst>
              <a:ext uri="{FF2B5EF4-FFF2-40B4-BE49-F238E27FC236}">
                <a16:creationId xmlns:a16="http://schemas.microsoft.com/office/drawing/2014/main" id="{E559788E-5411-3B8B-A523-B49157D612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B954B8-714B-1CA0-A1A5-8C7DDE9CF0C5}"/>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23161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7B8B-EA20-9192-AB4D-A41BA7C94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2C366C-62A3-6C56-0E7B-76D88EFF4160}"/>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4" name="Footer Placeholder 3">
            <a:extLst>
              <a:ext uri="{FF2B5EF4-FFF2-40B4-BE49-F238E27FC236}">
                <a16:creationId xmlns:a16="http://schemas.microsoft.com/office/drawing/2014/main" id="{E991D28A-4CCA-4E2D-9DA3-97E58E6A6A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9E3819-16B8-58C5-165D-1A5CA0ABA428}"/>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3552286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62E64-2519-1A02-695B-286AFD8499BA}"/>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3" name="Footer Placeholder 2">
            <a:extLst>
              <a:ext uri="{FF2B5EF4-FFF2-40B4-BE49-F238E27FC236}">
                <a16:creationId xmlns:a16="http://schemas.microsoft.com/office/drawing/2014/main" id="{969B909A-78B3-9E8A-21F2-4305931484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72DECB-2F6B-E080-39A2-6A8F08AAC116}"/>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3612183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23B1-9D40-E08B-FC17-A1F581103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87165A-D051-B947-9E2B-CE676E320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0A2DA-03AE-367E-4452-91D683121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54150-879F-E47D-90B7-7DD72BC02FAF}"/>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6" name="Footer Placeholder 5">
            <a:extLst>
              <a:ext uri="{FF2B5EF4-FFF2-40B4-BE49-F238E27FC236}">
                <a16:creationId xmlns:a16="http://schemas.microsoft.com/office/drawing/2014/main" id="{248DBBE0-0D0E-CCBE-EF1F-C6339FF18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9808F-9C35-6375-E594-D080AF2304D6}"/>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1560678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5D25-EEA1-A5A5-CA0A-B64E02AB32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0A7CF4-2EAB-C0C2-AA92-8B743A90E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E96CEF-2711-CBC0-E440-DC5B56AA1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4C3A5-2BD2-7BE1-3532-BBD4EB537E57}"/>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6" name="Footer Placeholder 5">
            <a:extLst>
              <a:ext uri="{FF2B5EF4-FFF2-40B4-BE49-F238E27FC236}">
                <a16:creationId xmlns:a16="http://schemas.microsoft.com/office/drawing/2014/main" id="{DD4DAA1A-920B-6EB4-D7DE-7E3D98BF4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F4A2-684E-985B-E3FF-C678E949528E}"/>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120953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4246-B294-9B58-1CC2-A5067E2F56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216F9A-63D6-5D5E-5400-2D8ECD0B0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2BBFC-7A6A-6BC5-52B3-FEAE5F27BE93}"/>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5" name="Footer Placeholder 4">
            <a:extLst>
              <a:ext uri="{FF2B5EF4-FFF2-40B4-BE49-F238E27FC236}">
                <a16:creationId xmlns:a16="http://schemas.microsoft.com/office/drawing/2014/main" id="{7BB9E84B-430D-5AC9-C6B8-6894AEBF5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67FA6-2D36-DE4E-6588-60C87CDF86F4}"/>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839175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ED555-7996-90A4-FF19-04C589C31B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9A90A0-23B0-AEA8-E838-8E43673DB3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0CB17-72DE-E8E2-ED28-F50BE2C0DEFB}"/>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5" name="Footer Placeholder 4">
            <a:extLst>
              <a:ext uri="{FF2B5EF4-FFF2-40B4-BE49-F238E27FC236}">
                <a16:creationId xmlns:a16="http://schemas.microsoft.com/office/drawing/2014/main" id="{EE27239D-3EAD-C8EF-DA32-D40D31A4E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FC749-C7C4-D02F-3A88-A867F053BC60}"/>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2680329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2024/12/15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4CFE-B434-75A8-83D3-5BA2EA6412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3E3B-976D-B71F-DC93-4CDE4F08D5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BDFE6-68EE-DFB9-5684-3F38B3B55E1A}"/>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5" name="Footer Placeholder 4">
            <a:extLst>
              <a:ext uri="{FF2B5EF4-FFF2-40B4-BE49-F238E27FC236}">
                <a16:creationId xmlns:a16="http://schemas.microsoft.com/office/drawing/2014/main" id="{D8B5CB7C-3774-1A03-E02F-DB8345CBA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4E587-E19F-E695-8F57-7EEFB2789F8C}"/>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224803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1C05-152D-29CC-B682-BB28759C4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C4462-F00F-74DC-2BB8-91CF556B3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E903D-9E05-7CC7-2039-D7C161BFFBAC}"/>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5" name="Footer Placeholder 4">
            <a:extLst>
              <a:ext uri="{FF2B5EF4-FFF2-40B4-BE49-F238E27FC236}">
                <a16:creationId xmlns:a16="http://schemas.microsoft.com/office/drawing/2014/main" id="{6F0749D1-2ECB-F2E3-49CF-BCC52139E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CE99F-389E-78EB-6F9F-AA583EEBC8B9}"/>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58636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013EF-7A5E-9E2A-404D-0ECFBCB8D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79536D-0BB6-B1E9-23DD-F2B55AB3B1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CE809A-0C85-FC37-8161-9BC737627928}"/>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5" name="Footer Placeholder 4">
            <a:extLst>
              <a:ext uri="{FF2B5EF4-FFF2-40B4-BE49-F238E27FC236}">
                <a16:creationId xmlns:a16="http://schemas.microsoft.com/office/drawing/2014/main" id="{7C4F0C0C-FAD4-774E-3C0D-2CA3B6B33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264E7-ED00-BD56-6C24-E7A8AA17D483}"/>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313216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2EC6-BD84-FE52-753B-AAC3841C1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BF74A-C7BD-2A5C-FE53-9ED182D5D4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49BC8C-C588-CF5A-0D10-558630BBF3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101BE1-F8CF-79BE-FF91-674E2AEC2AB7}"/>
              </a:ext>
            </a:extLst>
          </p:cNvPr>
          <p:cNvSpPr>
            <a:spLocks noGrp="1"/>
          </p:cNvSpPr>
          <p:nvPr>
            <p:ph type="dt" sz="half" idx="10"/>
          </p:nvPr>
        </p:nvSpPr>
        <p:spPr/>
        <p:txBody>
          <a:bodyPr/>
          <a:lstStyle/>
          <a:p>
            <a:fld id="{913E182E-2907-4D65-8B29-69277336E745}" type="datetimeFigureOut">
              <a:rPr lang="en-US" smtClean="0"/>
              <a:t>12/15/2024</a:t>
            </a:fld>
            <a:endParaRPr lang="en-US"/>
          </a:p>
        </p:txBody>
      </p:sp>
      <p:sp>
        <p:nvSpPr>
          <p:cNvPr id="6" name="Footer Placeholder 5">
            <a:extLst>
              <a:ext uri="{FF2B5EF4-FFF2-40B4-BE49-F238E27FC236}">
                <a16:creationId xmlns:a16="http://schemas.microsoft.com/office/drawing/2014/main" id="{20004187-E04F-99E7-29F4-BF08A3D7B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0CCC50-7AC5-09DB-D2C3-D119A001D50D}"/>
              </a:ext>
            </a:extLst>
          </p:cNvPr>
          <p:cNvSpPr>
            <a:spLocks noGrp="1"/>
          </p:cNvSpPr>
          <p:nvPr>
            <p:ph type="sldNum" sz="quarter" idx="12"/>
          </p:nvPr>
        </p:nvSpPr>
        <p:spPr/>
        <p:txBody>
          <a:bodyPr/>
          <a:lstStyle/>
          <a:p>
            <a:fld id="{FFEEB448-28A8-47DF-8CD8-A2883BCECD19}" type="slidenum">
              <a:rPr lang="en-US" smtClean="0"/>
              <a:t>‹#›</a:t>
            </a:fld>
            <a:endParaRPr lang="en-US"/>
          </a:p>
        </p:txBody>
      </p:sp>
    </p:spTree>
    <p:extLst>
      <p:ext uri="{BB962C8B-B14F-4D97-AF65-F5344CB8AC3E}">
        <p14:creationId xmlns:p14="http://schemas.microsoft.com/office/powerpoint/2010/main" val="4030312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2.png"/><Relationship Id="rId2" Type="http://schemas.openxmlformats.org/officeDocument/2006/relationships/slideLayout" Target="../slideLayouts/slideLayout18.xml"/><Relationship Id="rId16" Type="http://schemas.openxmlformats.org/officeDocument/2006/relationships/theme" Target="../theme/theme3.xml"/><Relationship Id="rId20" Type="http://schemas.microsoft.com/office/2007/relationships/hdphoto" Target="../media/hdphoto1.wdp"/><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5.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B1777-71B6-2099-E165-68A4A7DD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203DB-23CA-2D38-6745-4DF8F43E1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0DDF8-47C5-F0C2-AFC9-B4E084597F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E182E-2907-4D65-8B29-69277336E745}" type="datetimeFigureOut">
              <a:rPr lang="en-US" smtClean="0"/>
              <a:t>12/15/2024</a:t>
            </a:fld>
            <a:endParaRPr lang="en-US"/>
          </a:p>
        </p:txBody>
      </p:sp>
      <p:sp>
        <p:nvSpPr>
          <p:cNvPr id="5" name="Footer Placeholder 4">
            <a:extLst>
              <a:ext uri="{FF2B5EF4-FFF2-40B4-BE49-F238E27FC236}">
                <a16:creationId xmlns:a16="http://schemas.microsoft.com/office/drawing/2014/main" id="{0A20CCA4-379B-6DB1-CCFE-23BF741950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01A2A4-93DD-6174-D4BF-46AE61AA7A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EB448-28A8-47DF-8CD8-A2883BCECD19}" type="slidenum">
              <a:rPr lang="en-US" smtClean="0"/>
              <a:t>‹#›</a:t>
            </a:fld>
            <a:endParaRPr lang="en-US"/>
          </a:p>
        </p:txBody>
      </p:sp>
    </p:spTree>
    <p:extLst>
      <p:ext uri="{BB962C8B-B14F-4D97-AF65-F5344CB8AC3E}">
        <p14:creationId xmlns:p14="http://schemas.microsoft.com/office/powerpoint/2010/main" val="20013313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7.xml"/><Relationship Id="rId11" Type="http://schemas.microsoft.com/office/2007/relationships/hdphoto" Target="../media/hdphoto8.wdp"/><Relationship Id="rId5" Type="http://schemas.openxmlformats.org/officeDocument/2006/relationships/slideLayout" Target="../slideLayouts/slideLayout4.xml"/><Relationship Id="rId10" Type="http://schemas.openxmlformats.org/officeDocument/2006/relationships/image" Target="../media/image43.png"/><Relationship Id="rId4" Type="http://schemas.openxmlformats.org/officeDocument/2006/relationships/tags" Target="../tags/tag4.xml"/><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control" Target="../activeX/activeX1.xml"/><Relationship Id="rId5" Type="http://schemas.openxmlformats.org/officeDocument/2006/relationships/image" Target="../media/image45.wmf"/><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control" Target="../activeX/activeX2.xml"/><Relationship Id="rId5" Type="http://schemas.openxmlformats.org/officeDocument/2006/relationships/image" Target="../media/image46.wmf"/><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control" Target="../activeX/activeX3.xml"/><Relationship Id="rId5" Type="http://schemas.openxmlformats.org/officeDocument/2006/relationships/image" Target="../media/image47.wm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5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2.gif"/><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4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6.xml"/><Relationship Id="rId3" Type="http://schemas.openxmlformats.org/officeDocument/2006/relationships/image" Target="../media/image30.GIF"/><Relationship Id="rId7" Type="http://schemas.microsoft.com/office/2007/relationships/hdphoto" Target="../media/hdphoto5.wdp"/><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slide" Target="slide9.xml"/><Relationship Id="rId5" Type="http://schemas.microsoft.com/office/2007/relationships/hdphoto" Target="../media/hdphoto4.wdp"/><Relationship Id="rId15" Type="http://schemas.openxmlformats.org/officeDocument/2006/relationships/slide" Target="slide8.xml"/><Relationship Id="rId10" Type="http://schemas.openxmlformats.org/officeDocument/2006/relationships/image" Target="../media/image35.GIF"/><Relationship Id="rId4" Type="http://schemas.openxmlformats.org/officeDocument/2006/relationships/image" Target="../media/image31.png"/><Relationship Id="rId9" Type="http://schemas.openxmlformats.org/officeDocument/2006/relationships/image" Target="../media/image34.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a:ea typeface="阿里巴巴普惠体"/>
        <a:cs typeface=""/>
      </a:majorFont>
      <a:minorFont>
        <a:latin typeface=""/>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2209</Words>
  <Application>Microsoft Office PowerPoint</Application>
  <PresentationFormat>Widescreen</PresentationFormat>
  <Paragraphs>114</Paragraphs>
  <Slides>30</Slides>
  <Notes>24</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等线</vt:lpstr>
      <vt:lpstr>#9Slide07 SVNBeachwood Sans</vt:lpstr>
      <vt:lpstr>Arial</vt:lpstr>
      <vt:lpstr>Bodoni MT</vt:lpstr>
      <vt:lpstr>Calibri</vt:lpstr>
      <vt:lpstr>Calibri Light</vt:lpstr>
      <vt:lpstr>Cambria</vt:lpstr>
      <vt:lpstr>Comic Sans MS</vt:lpstr>
      <vt:lpstr>Segoe UI Historic</vt:lpstr>
      <vt:lpstr>Times New Roman</vt:lpstr>
      <vt:lpstr>字魂73号-江南手书</vt:lpstr>
      <vt:lpstr>方正行楷简体</vt:lpstr>
      <vt:lpstr>汉真广标</vt:lpstr>
      <vt:lpstr>Office 主题​​</vt:lpstr>
      <vt:lpstr>Custom Design</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60</cp:revision>
  <dcterms:created xsi:type="dcterms:W3CDTF">2023-07-28T23:53:47Z</dcterms:created>
  <dcterms:modified xsi:type="dcterms:W3CDTF">2024-12-15T04:54:02Z</dcterms:modified>
</cp:coreProperties>
</file>