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652" r:id="rId3"/>
    <p:sldMasterId id="2147483664" r:id="rId4"/>
  </p:sldMasterIdLst>
  <p:notesMasterIdLst>
    <p:notesMasterId r:id="rId27"/>
  </p:notesMasterIdLst>
  <p:sldIdLst>
    <p:sldId id="257" r:id="rId5"/>
    <p:sldId id="291" r:id="rId6"/>
    <p:sldId id="293" r:id="rId7"/>
    <p:sldId id="292" r:id="rId8"/>
    <p:sldId id="294" r:id="rId9"/>
    <p:sldId id="295" r:id="rId10"/>
    <p:sldId id="265" r:id="rId11"/>
    <p:sldId id="266" r:id="rId12"/>
    <p:sldId id="256" r:id="rId13"/>
    <p:sldId id="299" r:id="rId14"/>
    <p:sldId id="296" r:id="rId15"/>
    <p:sldId id="267" r:id="rId16"/>
    <p:sldId id="297" r:id="rId17"/>
    <p:sldId id="298" r:id="rId18"/>
    <p:sldId id="302" r:id="rId19"/>
    <p:sldId id="303" r:id="rId20"/>
    <p:sldId id="306" r:id="rId21"/>
    <p:sldId id="307" r:id="rId22"/>
    <p:sldId id="308" r:id="rId23"/>
    <p:sldId id="311" r:id="rId24"/>
    <p:sldId id="312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904A9-4251-4FF7-8A01-5B204BE6731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7F25D-23FB-423B-8934-8B3DE344F0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71EEB-B5BC-0982-1F40-6F27A722F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FDD4A-5C9E-1474-1769-7FA5067D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D8B4F-95DB-B832-1541-77A4D69D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1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A056-6843-E802-BF07-4E2A6D8B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6187B-6390-3654-F113-723A64E78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992B1-9ABA-69D9-AD5C-79A603A47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7C3E2-D368-02F5-3C1E-0F1EDFDD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56589-55E8-2BCA-2A4E-848AE915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82831-4A8A-B6BB-CF51-0188CC47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9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B3A7-52F2-E589-8C64-29CB27B8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F5727-6F82-8AE9-4E1A-B543BF5E3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4C0D0-C50E-C4BB-07FE-F7C5314E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A745E-7E87-120E-C868-5CF29BBDC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EF15B-B9AB-FF27-60E8-293EE660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8EAC-9D3F-A828-B0E8-BA73E305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7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39BCB-B8F1-3BD0-A134-32334D8F9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A601A-6046-12DD-0C4C-356ED2EAA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B6E6E-1C64-559E-66C2-0667DFA5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CC408-956F-9C27-9DD3-46741B24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497E8-B65D-04A1-0A78-6ADC624C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665AD5-6DE9-8A9B-4A39-E2432B666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5EC9E-F91C-C11D-090B-1CE5B57E4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97D2F-7B3C-9271-C05A-16D41E52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3C4E-CC40-49A8-990C-9EE92645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79547-D405-E963-006B-54D0EACA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E2A1-BD0A-9588-20EB-0EA9BB6FD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70F260-768A-B326-D155-D571A9B3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16DAC-4BD6-C5E6-7FA6-556B73F0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BCED-1408-A69B-4096-0D17F6A1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ABDCF-FE76-971E-F3AF-BBC01166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C665-44F7-7C29-54ED-199F2FFA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9A39-568D-1E66-EDB7-1EFD09CF7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74D4-B7CF-20C0-4FB1-BE8E9BB5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6B851-E164-F4D5-143D-7F787D9F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F7E5-B747-FB21-BF69-6274B72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6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D216-46A2-C3AE-A8E8-FE32BCEA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7F83A-A3A1-C400-D68C-4DA14D24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D09A-6FCA-4045-F450-07AB24D4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A07DE-337F-9FFD-9566-16731C15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B7381-F6AC-1EEC-54DB-A6B6B817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3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F3008-BE62-C87C-0F73-9EA076F1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61BE-EB47-D0D7-665F-9C4F66C2F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1DB3B-D754-FD12-B2E9-5E111D5DE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72F23-A624-A05A-1044-4EEE00F4D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B6C94-7AA8-768B-48AF-A663A264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9A01D-8782-6FEA-79D2-1D6A4089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8448-702A-C62D-2423-2831BFCD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1F8B-5BED-A6A4-EF52-3E71BCD76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2CCCC-FC7F-31DD-A35C-BBE5CF6D7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54A00-AFA5-4555-BC4A-59BC66E2D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8A186-3189-E165-9898-1F16C824B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783D4-80A2-3AAC-D61A-AB630126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9D1B0-1914-9DA9-FB75-64E41373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8CE42-26E2-3270-AC50-091A3EA8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6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492A-F171-D211-1F10-E56ABF68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25968-16CC-C3F6-6BB2-9160143B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26AF9-EAB7-571D-0DCB-8F6BC9A2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F0353-F833-E39B-93E6-F420074A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CB0D9-CFB8-30DB-70C2-012B6F26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3C16-EF73-FA7D-D75D-30FEC1325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35153-FB47-11BE-64BC-CB9A4E2B7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03011-F954-42D3-833C-D633254DA58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CB5E7-94F5-1C26-59EC-432C58802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6B4FC-0781-089E-E409-E3C844E0E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52544-1403-4CB3-BE04-7698C36A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AD88-BAFA-4514-9052-49598D0DBE2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21.jpeg"/><Relationship Id="rId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21.jpeg"/><Relationship Id="rId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21.jpeg"/><Relationship Id="rId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21.jpeg"/><Relationship Id="rId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ndefined (1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155700"/>
            <a:ext cx="4146550" cy="4146550"/>
          </a:xfrm>
          <a:prstGeom prst="rect">
            <a:avLst/>
          </a:prstGeom>
        </p:spPr>
      </p:pic>
      <p:pic>
        <p:nvPicPr>
          <p:cNvPr id="6" name="图片 5" descr="61c1b4b54d2965e75f8a432c441188e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9928225" y="3041650"/>
            <a:ext cx="1641475" cy="332232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5" y="-711200"/>
            <a:ext cx="9848849" cy="7762405"/>
          </a:xfrm>
          <a:prstGeom prst="rect">
            <a:avLst/>
          </a:prstGeom>
        </p:spPr>
      </p:pic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300" y="1031875"/>
            <a:ext cx="4639310" cy="46024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3"/>
            <a:ext cx="12192000" cy="6852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25" y="794637"/>
            <a:ext cx="3070057" cy="3070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6" y="0"/>
            <a:ext cx="2354941" cy="287691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02026" y="1983804"/>
            <a:ext cx="8383905" cy="3574415"/>
            <a:chOff x="-2783" y="1765"/>
            <a:chExt cx="13203" cy="5629"/>
          </a:xfrm>
        </p:grpSpPr>
        <p:pic>
          <p:nvPicPr>
            <p:cNvPr id="24" name="图片 3" descr="图片包含 电视&#10;&#10;自动生成的说明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-2783" y="1765"/>
              <a:ext cx="13203" cy="5629"/>
            </a:xfrm>
            <a:prstGeom prst="rect">
              <a:avLst/>
            </a:prstGeom>
          </p:spPr>
        </p:pic>
        <p:pic>
          <p:nvPicPr>
            <p:cNvPr id="25" name="Picture 24" descr="Picture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0" y="2029"/>
              <a:ext cx="3168" cy="1536"/>
            </a:xfrm>
            <a:prstGeom prst="rect">
              <a:avLst/>
            </a:prstGeom>
          </p:spPr>
        </p:pic>
      </p:grpSp>
      <p:sp>
        <p:nvSpPr>
          <p:cNvPr id="26" name="Text Box 24"/>
          <p:cNvSpPr txBox="1"/>
          <p:nvPr/>
        </p:nvSpPr>
        <p:spPr>
          <a:xfrm>
            <a:off x="2546942" y="3055506"/>
            <a:ext cx="4724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phá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Hỏa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iCiel Cadena" panose="020005030000000200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ảng cách từ Trái Đất đến Mặt Trời xa gay gần_ _ Hệ Mặt Tr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4" y="0"/>
            <a:ext cx="1178445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42" y="-142459"/>
            <a:ext cx="2591810" cy="1295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077" y="1651732"/>
            <a:ext cx="6937036" cy="3583212"/>
          </a:xfrm>
          <a:prstGeom prst="rect">
            <a:avLst/>
          </a:prstGeom>
        </p:spPr>
      </p:pic>
      <p:sp>
        <p:nvSpPr>
          <p:cNvPr id="12" name="Rounded Rectangular Callout 2"/>
          <p:cNvSpPr/>
          <p:nvPr/>
        </p:nvSpPr>
        <p:spPr>
          <a:xfrm>
            <a:off x="4855791" y="246580"/>
            <a:ext cx="6332766" cy="1194176"/>
          </a:xfrm>
          <a:prstGeom prst="wedgeRoundRectCallout">
            <a:avLst>
              <a:gd name="adj1" fmla="val -40083"/>
              <a:gd name="adj2" fmla="val 149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0" algn="l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149 597 876 km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9820" y="5506948"/>
            <a:ext cx="595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(Theo </a:t>
            </a:r>
            <a:r>
              <a:rPr lang="en-US" sz="2800" b="1" i="1" dirty="0" err="1">
                <a:solidFill>
                  <a:srgbClr val="002060"/>
                </a:solidFill>
              </a:rPr>
              <a:t>Hiệp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hội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Thiên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văn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học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Quốc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tế</a:t>
            </a:r>
            <a:r>
              <a:rPr lang="en-US" sz="2800" b="1" i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0" y="0"/>
            <a:ext cx="1189747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42" y="-142459"/>
            <a:ext cx="2591810" cy="1295905"/>
          </a:xfrm>
          <a:prstGeom prst="rect">
            <a:avLst/>
          </a:prstGeom>
        </p:spPr>
      </p:pic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89062" y="1058713"/>
          <a:ext cx="10253610" cy="33925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059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Lớp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triệu</a:t>
                      </a:r>
                      <a:endParaRPr lang="en-US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Lớp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nghìn</a:t>
                      </a:r>
                      <a:endParaRPr lang="en-US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Lớp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đơn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vị</a:t>
                      </a:r>
                      <a:endParaRPr lang="en-US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64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trăm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triệu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chục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triệu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triệu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trăm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nghìn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chục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nghìn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nghìn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trăm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chục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Hàng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đơn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vị</a:t>
                      </a:r>
                      <a:endParaRPr lang="en-US" sz="2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450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421"/>
          <p:cNvSpPr txBox="1"/>
          <p:nvPr/>
        </p:nvSpPr>
        <p:spPr>
          <a:xfrm>
            <a:off x="4530903" y="0"/>
            <a:ext cx="3780890" cy="781685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149 597 876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5366" y="342129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6072" y="342129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6777" y="3431569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6386" y="3441843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8737" y="3431569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7525" y="3441843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01520" y="344184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28936" y="3482941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9368" y="3462393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6044" y="4530903"/>
            <a:ext cx="9914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149 597 876 gồm: 1 trăm triệu, 4 chục triệu, 9 triệu, 5 trăm nghìn, 9 chục nghìn, 7 nghìn, 8 trăm, 7 chục và 6 đơn vị.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6044" y="5517222"/>
            <a:ext cx="9914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là: Một trăm bốn mươi chín triệu năm trăm chín mươi bảy nghìn tám trăm bảy mươi sáu.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4" y="0"/>
            <a:ext cx="1178445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42" y="-142459"/>
            <a:ext cx="2591810" cy="12959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pic>
        <p:nvPicPr>
          <p:cNvPr id="26" name="Picture 25" descr="Picture3"/>
          <p:cNvPicPr>
            <a:picLocks noChangeAspect="1"/>
          </p:cNvPicPr>
          <p:nvPr/>
        </p:nvPicPr>
        <p:blipFill>
          <a:blip r:embed="rId6"/>
          <a:srcRect l="39964" t="30048" r="31983" b="28356"/>
          <a:stretch>
            <a:fillRect/>
          </a:stretch>
        </p:blipFill>
        <p:spPr>
          <a:xfrm>
            <a:off x="1626357" y="4585634"/>
            <a:ext cx="1250408" cy="1854109"/>
          </a:xfrm>
          <a:prstGeom prst="rect">
            <a:avLst/>
          </a:prstGeom>
        </p:spPr>
      </p:pic>
      <p:sp>
        <p:nvSpPr>
          <p:cNvPr id="27" name="Speech Bubble: Rectangle with Corners Rounded 26"/>
          <p:cNvSpPr/>
          <p:nvPr/>
        </p:nvSpPr>
        <p:spPr>
          <a:xfrm>
            <a:off x="2219218" y="3349375"/>
            <a:ext cx="8013844" cy="1037690"/>
          </a:xfrm>
          <a:prstGeom prst="wedgeRoundRectCallout">
            <a:avLst>
              <a:gd name="adj1" fmla="val -44756"/>
              <a:gd name="adj2" fmla="val 9220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999 9999 9999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1 000 000 000, </a:t>
            </a:r>
            <a:r>
              <a:rPr lang="en-US" sz="2800" b="1" dirty="0" err="1">
                <a:solidFill>
                  <a:srgbClr val="002060"/>
                </a:solidFill>
              </a:rPr>
              <a:t>đọc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tỉ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252" y="310514"/>
            <a:ext cx="7744519" cy="6092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706" y="2251700"/>
            <a:ext cx="3853006" cy="278611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4846" y="286350"/>
            <a:ext cx="10995025" cy="1307465"/>
            <a:chOff x="191" y="680"/>
            <a:chExt cx="17315" cy="2059"/>
          </a:xfrm>
        </p:grpSpPr>
        <p:sp>
          <p:nvSpPr>
            <p:cNvPr id="4" name="Text Box 421"/>
            <p:cNvSpPr txBox="1"/>
            <p:nvPr/>
          </p:nvSpPr>
          <p:spPr>
            <a:xfrm>
              <a:off x="1342" y="794"/>
              <a:ext cx="16164" cy="1945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 số dân (theo Tổng hợp dữ liệu của Ban Dân số năm 2019) của mỗi nước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组合 24"/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9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文本框 27"/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288" y="1892479"/>
            <a:ext cx="9563100" cy="29908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00027" y="4978598"/>
            <a:ext cx="3236360" cy="1658406"/>
            <a:chOff x="6856" y="7538"/>
            <a:chExt cx="24894" cy="3760"/>
          </a:xfrm>
          <a:solidFill>
            <a:srgbClr val="FFE6E8"/>
          </a:solidFill>
        </p:grpSpPr>
        <p:sp>
          <p:nvSpPr>
            <p:cNvPr id="14" name="Rounded Rectangular Callout 2"/>
            <p:cNvSpPr/>
            <p:nvPr/>
          </p:nvSpPr>
          <p:spPr>
            <a:xfrm>
              <a:off x="6856" y="7538"/>
              <a:ext cx="24894" cy="3760"/>
            </a:xfrm>
            <a:prstGeom prst="wedgeRoundRectCallout">
              <a:avLst>
                <a:gd name="adj1" fmla="val -30633"/>
                <a:gd name="adj2" fmla="val 43446"/>
                <a:gd name="adj3" fmla="val 16667"/>
              </a:avLst>
            </a:prstGeom>
            <a:grpFill/>
            <a:ln>
              <a:solidFill>
                <a:srgbClr val="F4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" name="Text Box 27"/>
            <p:cNvSpPr txBox="1"/>
            <p:nvPr/>
          </p:nvSpPr>
          <p:spPr>
            <a:xfrm>
              <a:off x="7286" y="7815"/>
              <a:ext cx="24069" cy="3241"/>
            </a:xfrm>
            <a:prstGeom prst="rect">
              <a:avLst/>
            </a:prstGeom>
            <a:grp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just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</a:t>
              </a:r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ột trăm hai mươi sáu triệu bốn trăm bảy mươi sáu nghìn bốn trăm sáu mươi mốt người.</a:t>
              </a:r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1595" y="4978598"/>
            <a:ext cx="3010329" cy="1658406"/>
            <a:chOff x="6856" y="7538"/>
            <a:chExt cx="24894" cy="3760"/>
          </a:xfrm>
          <a:solidFill>
            <a:srgbClr val="FFE6E8"/>
          </a:solidFill>
        </p:grpSpPr>
        <p:sp>
          <p:nvSpPr>
            <p:cNvPr id="28" name="Rounded Rectangular Callout 2"/>
            <p:cNvSpPr/>
            <p:nvPr/>
          </p:nvSpPr>
          <p:spPr>
            <a:xfrm>
              <a:off x="6856" y="7538"/>
              <a:ext cx="24894" cy="3760"/>
            </a:xfrm>
            <a:prstGeom prst="wedgeRoundRectCallout">
              <a:avLst>
                <a:gd name="adj1" fmla="val -30633"/>
                <a:gd name="adj2" fmla="val 43446"/>
                <a:gd name="adj3" fmla="val 16667"/>
              </a:avLst>
            </a:prstGeom>
            <a:grpFill/>
            <a:ln>
              <a:solidFill>
                <a:srgbClr val="F4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" name="Text Box 27"/>
            <p:cNvSpPr txBox="1"/>
            <p:nvPr/>
          </p:nvSpPr>
          <p:spPr>
            <a:xfrm>
              <a:off x="7286" y="7815"/>
              <a:ext cx="23102" cy="3220"/>
            </a:xfrm>
            <a:prstGeom prst="rect">
              <a:avLst/>
            </a:prstGeom>
            <a:grp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just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hín mươi bảy triệu ba trăm ba mươi tám nghìn năm trăm bảy mươi chín người.</a:t>
              </a:r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78229" y="4968324"/>
            <a:ext cx="3010329" cy="1658406"/>
            <a:chOff x="6856" y="7538"/>
            <a:chExt cx="24894" cy="3760"/>
          </a:xfrm>
          <a:solidFill>
            <a:srgbClr val="FFE6E8"/>
          </a:solidFill>
        </p:grpSpPr>
        <p:sp>
          <p:nvSpPr>
            <p:cNvPr id="31" name="Rounded Rectangular Callout 2"/>
            <p:cNvSpPr/>
            <p:nvPr/>
          </p:nvSpPr>
          <p:spPr>
            <a:xfrm>
              <a:off x="6856" y="7538"/>
              <a:ext cx="24894" cy="3760"/>
            </a:xfrm>
            <a:prstGeom prst="wedgeRoundRectCallout">
              <a:avLst>
                <a:gd name="adj1" fmla="val -30633"/>
                <a:gd name="adj2" fmla="val 43446"/>
                <a:gd name="adj3" fmla="val 16667"/>
              </a:avLst>
            </a:prstGeom>
            <a:grpFill/>
            <a:ln>
              <a:solidFill>
                <a:srgbClr val="F4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2" name="Text Box 27"/>
            <p:cNvSpPr txBox="1"/>
            <p:nvPr/>
          </p:nvSpPr>
          <p:spPr>
            <a:xfrm>
              <a:off x="7286" y="7815"/>
              <a:ext cx="23102" cy="3220"/>
            </a:xfrm>
            <a:prstGeom prst="rect">
              <a:avLst/>
            </a:prstGeom>
            <a:grp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just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lang="vi-VN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ai trăm bảy mươi ba triệu năm trăm hai mươi ba nghìn sáu trăm mười lăm người.</a:t>
              </a:r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4846" y="286350"/>
            <a:ext cx="7635240" cy="854075"/>
            <a:chOff x="191" y="680"/>
            <a:chExt cx="12024" cy="1345"/>
          </a:xfrm>
        </p:grpSpPr>
        <p:sp>
          <p:nvSpPr>
            <p:cNvPr id="4" name="Text Box 421"/>
            <p:cNvSpPr txBox="1"/>
            <p:nvPr/>
          </p:nvSpPr>
          <p:spPr>
            <a:xfrm>
              <a:off x="1342" y="794"/>
              <a:ext cx="1087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 số thành tổng (theo mẫu):</a:t>
              </a:r>
            </a:p>
          </p:txBody>
        </p:sp>
        <p:grpSp>
          <p:nvGrpSpPr>
            <p:cNvPr id="5" name="组合 24"/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9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文本框 27"/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441" y="1599791"/>
            <a:ext cx="9010669" cy="2322777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760288" y="4006922"/>
            <a:ext cx="3359649" cy="85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20 000 000 + 7 000 000 + 900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301" y="606175"/>
            <a:ext cx="3797477" cy="3537574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972639" y="4232953"/>
            <a:ext cx="9318660" cy="85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100 000 000 + 9 000 000 + 100 000 + 40 000 + 900 + 3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071974" y="4212404"/>
            <a:ext cx="7202184" cy="85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3 000 000 + 40 000 + 5 000 + 300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340" y="710308"/>
            <a:ext cx="3833438" cy="336523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2" name="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24540" r="27043" b="33527"/>
          <a:stretch>
            <a:fillRect/>
          </a:stretch>
        </p:blipFill>
        <p:spPr>
          <a:xfrm>
            <a:off x="3123607" y="4756142"/>
            <a:ext cx="5670440" cy="569669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>
            <a:fillRect/>
          </a:stretch>
        </p:blipFill>
        <p:spPr>
          <a:xfrm>
            <a:off x="0" y="4197574"/>
            <a:ext cx="12147165" cy="2686621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166" name="组合 3"/>
          <p:cNvGrpSpPr/>
          <p:nvPr/>
        </p:nvGrpSpPr>
        <p:grpSpPr>
          <a:xfrm>
            <a:off x="-7670" y="5077440"/>
            <a:ext cx="12191999" cy="2326243"/>
            <a:chOff x="1" y="4546271"/>
            <a:chExt cx="12191999" cy="2326243"/>
          </a:xfrm>
        </p:grpSpPr>
        <p:sp>
          <p:nvSpPr>
            <p:cNvPr id="167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68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73" name="Picture 17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24219" r="8696" b="33045"/>
          <a:stretch>
            <a:fillRect/>
          </a:stretch>
        </p:blipFill>
        <p:spPr>
          <a:xfrm>
            <a:off x="109929" y="6261985"/>
            <a:ext cx="476746" cy="456882"/>
          </a:xfrm>
          <a:prstGeom prst="ellipse">
            <a:avLst/>
          </a:prstGeom>
        </p:spPr>
      </p:pic>
      <p:pic>
        <p:nvPicPr>
          <p:cNvPr id="196" name="blu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86" y="530757"/>
            <a:ext cx="1804366" cy="1804366"/>
          </a:xfrm>
          <a:prstGeom prst="rect">
            <a:avLst/>
          </a:prstGeom>
        </p:spPr>
      </p:pic>
      <p:pic>
        <p:nvPicPr>
          <p:cNvPr id="198" name="gre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09" y="490551"/>
            <a:ext cx="1841314" cy="1794699"/>
          </a:xfrm>
          <a:prstGeom prst="rect">
            <a:avLst/>
          </a:prstGeom>
        </p:spPr>
      </p:pic>
      <p:pic>
        <p:nvPicPr>
          <p:cNvPr id="214" name="blue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86" y="1189862"/>
            <a:ext cx="1704774" cy="17047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07708" y="1863277"/>
            <a:ext cx="5178189" cy="5111214"/>
            <a:chOff x="444742" y="786952"/>
            <a:chExt cx="5178189" cy="5111214"/>
          </a:xfrm>
        </p:grpSpPr>
        <p:sp>
          <p:nvSpPr>
            <p:cNvPr id="56" name="任意多边形 68"/>
            <p:cNvSpPr/>
            <p:nvPr/>
          </p:nvSpPr>
          <p:spPr>
            <a:xfrm flipH="1">
              <a:off x="1754038" y="4691528"/>
              <a:ext cx="1933796" cy="1206638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53" name="图片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987" y="2492960"/>
              <a:ext cx="3161944" cy="3161944"/>
            </a:xfrm>
            <a:prstGeom prst="rect">
              <a:avLst/>
            </a:prstGeom>
          </p:spPr>
        </p:pic>
        <p:pic>
          <p:nvPicPr>
            <p:cNvPr id="54" name="图片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2" y="786952"/>
              <a:ext cx="1711228" cy="3097244"/>
            </a:xfrm>
            <a:prstGeom prst="rect">
              <a:avLst/>
            </a:prstGeom>
          </p:spPr>
        </p:pic>
      </p:grpSp>
      <p:grpSp>
        <p:nvGrpSpPr>
          <p:cNvPr id="172" name="Tho"/>
          <p:cNvGrpSpPr/>
          <p:nvPr/>
        </p:nvGrpSpPr>
        <p:grpSpPr>
          <a:xfrm>
            <a:off x="10074305" y="1077447"/>
            <a:ext cx="1950088" cy="2399832"/>
            <a:chOff x="10246248" y="848721"/>
            <a:chExt cx="1950088" cy="2399832"/>
          </a:xfrm>
        </p:grpSpPr>
        <p:grpSp>
          <p:nvGrpSpPr>
            <p:cNvPr id="169" name="组合 66"/>
            <p:cNvGrpSpPr/>
            <p:nvPr/>
          </p:nvGrpSpPr>
          <p:grpSpPr>
            <a:xfrm flipH="1">
              <a:off x="10246248" y="2025464"/>
              <a:ext cx="1950088" cy="1223089"/>
              <a:chOff x="594424" y="1153191"/>
              <a:chExt cx="2605976" cy="1634460"/>
            </a:xfrm>
          </p:grpSpPr>
          <p:sp>
            <p:nvSpPr>
              <p:cNvPr id="170" name="任意多边形 67"/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任意多边形 68"/>
              <p:cNvSpPr/>
              <p:nvPr/>
            </p:nvSpPr>
            <p:spPr>
              <a:xfrm>
                <a:off x="594424" y="1153191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5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65" name="Picture 164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" t="59884" r="73649" b="12019"/>
            <a:stretch>
              <a:fillRect/>
            </a:stretch>
          </p:blipFill>
          <p:spPr>
            <a:xfrm flipH="1">
              <a:off x="10453567" y="848721"/>
              <a:ext cx="1484912" cy="194287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833030" y="2360196"/>
            <a:ext cx="2134440" cy="3165366"/>
            <a:chOff x="8833030" y="2360196"/>
            <a:chExt cx="2134440" cy="3165366"/>
          </a:xfrm>
        </p:grpSpPr>
        <p:pic>
          <p:nvPicPr>
            <p:cNvPr id="51" name="图片 44"/>
            <p:cNvPicPr>
              <a:picLocks noChangeAspect="1"/>
            </p:cNvPicPr>
            <p:nvPr/>
          </p:nvPicPr>
          <p:blipFill rotWithShape="1">
            <a:blip r:embed="rId16"/>
            <a:srcRect l="41815" t="48240" r="36403" b="4836"/>
            <a:stretch>
              <a:fillRect/>
            </a:stretch>
          </p:blipFill>
          <p:spPr>
            <a:xfrm>
              <a:off x="8833030" y="2360196"/>
              <a:ext cx="2095457" cy="3048000"/>
            </a:xfrm>
            <a:prstGeom prst="rect">
              <a:avLst/>
            </a:prstGeom>
          </p:spPr>
        </p:pic>
        <p:sp>
          <p:nvSpPr>
            <p:cNvPr id="55" name="任意多边形 68"/>
            <p:cNvSpPr/>
            <p:nvPr/>
          </p:nvSpPr>
          <p:spPr>
            <a:xfrm flipH="1">
              <a:off x="9033674" y="4571285"/>
              <a:ext cx="1933796" cy="954277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3658" y="1861051"/>
            <a:ext cx="8108383" cy="3078747"/>
          </a:xfrm>
          <a:prstGeom prst="rect">
            <a:avLst/>
          </a:prstGeom>
        </p:spPr>
      </p:pic>
      <p:pic>
        <p:nvPicPr>
          <p:cNvPr id="6" name="va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75" y="304416"/>
            <a:ext cx="1805377" cy="186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4024" y="913073"/>
            <a:ext cx="11252200" cy="1272540"/>
            <a:chOff x="191" y="680"/>
            <a:chExt cx="17720" cy="2004"/>
          </a:xfrm>
        </p:grpSpPr>
        <p:sp>
          <p:nvSpPr>
            <p:cNvPr id="4" name="Text Box 421"/>
            <p:cNvSpPr txBox="1"/>
            <p:nvPr/>
          </p:nvSpPr>
          <p:spPr>
            <a:xfrm>
              <a:off x="1342" y="794"/>
              <a:ext cx="16569" cy="189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 chữ số được gạch chân dưới đây thuộc hàng nào, lớp nào?</a:t>
              </a:r>
            </a:p>
          </p:txBody>
        </p:sp>
        <p:grpSp>
          <p:nvGrpSpPr>
            <p:cNvPr id="5" name="组合 24"/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9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文本框 27"/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12" y="2895323"/>
            <a:ext cx="10631773" cy="75756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06" y="1205661"/>
            <a:ext cx="2457450" cy="809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4584" y="976045"/>
            <a:ext cx="753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Chữ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8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63 782 910 </a:t>
            </a:r>
            <a:r>
              <a:rPr lang="en-US" sz="3600" b="1" dirty="0" err="1">
                <a:solidFill>
                  <a:srgbClr val="FF0000"/>
                </a:solidFill>
              </a:rPr>
              <a:t>thuộc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hàng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chục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nghìn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nghìn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66" y="2606961"/>
            <a:ext cx="2657475" cy="7810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4858" y="2383604"/>
            <a:ext cx="753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Chữ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3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839 000 038 </a:t>
            </a:r>
            <a:r>
              <a:rPr lang="en-US" sz="3600" b="1" dirty="0" err="1">
                <a:solidFill>
                  <a:srgbClr val="FF0000"/>
                </a:solidFill>
              </a:rPr>
              <a:t>thuộc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hàng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chục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triệu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triệu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500" y="3907016"/>
            <a:ext cx="2247900" cy="790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4584" y="3750067"/>
            <a:ext cx="753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 số 3 trong số 9 300 037 thuộc hàng chục, lớp đơn vị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838" y="5204556"/>
            <a:ext cx="2524125" cy="8667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75407" y="5034337"/>
            <a:ext cx="753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Chữ số 2 trong số 239 111 003 thuộc hàng trăm triệu, lớp triệu.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90" y="-344805"/>
            <a:ext cx="10834770" cy="7316470"/>
          </a:xfrm>
          <a:prstGeom prst="rect">
            <a:avLst/>
          </a:prstGeom>
        </p:spPr>
      </p:pic>
      <p:pic>
        <p:nvPicPr>
          <p:cNvPr id="2" name="图片 6" descr="undefined (1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280" y="3660915"/>
            <a:ext cx="5516309" cy="3225660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585" y="2207195"/>
            <a:ext cx="4968240" cy="27501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>
            <a:fillRect/>
          </a:stretch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6" name="组合 3"/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7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" name="next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24219" r="8696" b="33045"/>
          <a:stretch>
            <a:fillRect/>
          </a:stretch>
        </p:blipFill>
        <p:spPr>
          <a:xfrm>
            <a:off x="109929" y="6261985"/>
            <a:ext cx="476746" cy="456882"/>
          </a:xfrm>
          <a:prstGeom prst="ellipse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3651" y="3659515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37060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09623" y="3690336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30" y="5268540"/>
            <a:ext cx="854803" cy="854803"/>
          </a:xfrm>
          <a:prstGeom prst="ellipse">
            <a:avLst/>
          </a:prstGeom>
        </p:spPr>
      </p:pic>
      <p:pic>
        <p:nvPicPr>
          <p:cNvPr id="37" name="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16" y="5251823"/>
            <a:ext cx="837291" cy="847141"/>
          </a:xfrm>
          <a:prstGeom prst="ellipse">
            <a:avLst/>
          </a:prstGeom>
        </p:spPr>
      </p:pic>
      <p:pic>
        <p:nvPicPr>
          <p:cNvPr id="38" name="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95" y="5323743"/>
            <a:ext cx="837291" cy="847141"/>
          </a:xfrm>
          <a:prstGeom prst="ellipse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304872" y="4017195"/>
            <a:ext cx="336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8916" y="3904181"/>
            <a:ext cx="2866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65906" y="3832262"/>
            <a:ext cx="2866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>
            <a:fillRect/>
          </a:stretch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9" name="组合 3"/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13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8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9" name="next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 ở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Picture 20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24219" r="8696" b="33045"/>
          <a:stretch>
            <a:fillRect/>
          </a:stretch>
        </p:blipFill>
        <p:spPr>
          <a:xfrm>
            <a:off x="109929" y="6261985"/>
            <a:ext cx="476746" cy="456882"/>
          </a:xfrm>
          <a:prstGeom prst="ellipse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373993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7060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0926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33" y="5247992"/>
            <a:ext cx="854803" cy="854803"/>
          </a:xfrm>
          <a:prstGeom prst="ellipse">
            <a:avLst/>
          </a:prstGeom>
        </p:spPr>
      </p:pic>
      <p:pic>
        <p:nvPicPr>
          <p:cNvPr id="26" name="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16" y="5251823"/>
            <a:ext cx="837291" cy="847141"/>
          </a:xfrm>
          <a:prstGeom prst="ellipse">
            <a:avLst/>
          </a:prstGeom>
        </p:spPr>
      </p:pic>
      <p:pic>
        <p:nvPicPr>
          <p:cNvPr id="27" name="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81" y="5251823"/>
            <a:ext cx="837291" cy="847141"/>
          </a:xfrm>
          <a:prstGeom prst="ellipse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1658" y="4006921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819 055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17888" y="4119937"/>
            <a:ext cx="318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700 198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76180" y="4048019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340 155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1619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400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400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>
            <a:fillRect/>
          </a:stretch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6" name="组合 3"/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7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" name="next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Picture 20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24219" r="8696" b="33045"/>
          <a:stretch>
            <a:fillRect/>
          </a:stretch>
        </p:blipFill>
        <p:spPr>
          <a:xfrm>
            <a:off x="109929" y="6261985"/>
            <a:ext cx="476746" cy="456882"/>
          </a:xfrm>
          <a:prstGeom prst="ellipse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3651" y="3659515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37060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09623" y="3690336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30" y="5268540"/>
            <a:ext cx="854803" cy="854803"/>
          </a:xfrm>
          <a:prstGeom prst="ellipse">
            <a:avLst/>
          </a:prstGeom>
        </p:spPr>
      </p:pic>
      <p:pic>
        <p:nvPicPr>
          <p:cNvPr id="37" name="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16" y="5251823"/>
            <a:ext cx="837291" cy="847141"/>
          </a:xfrm>
          <a:prstGeom prst="ellipse">
            <a:avLst/>
          </a:prstGeom>
        </p:spPr>
      </p:pic>
      <p:pic>
        <p:nvPicPr>
          <p:cNvPr id="38" name="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95" y="5323743"/>
            <a:ext cx="837291" cy="847141"/>
          </a:xfrm>
          <a:prstGeom prst="ellipse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304872" y="4017195"/>
            <a:ext cx="336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8916" y="3904181"/>
            <a:ext cx="2866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65906" y="3832262"/>
            <a:ext cx="2866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>
            <a:fillRect/>
          </a:stretch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6" name="组合 3"/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7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" name="next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ở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Picture 20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24219" r="8696" b="33045"/>
          <a:stretch>
            <a:fillRect/>
          </a:stretch>
        </p:blipFill>
        <p:spPr>
          <a:xfrm>
            <a:off x="109929" y="6261985"/>
            <a:ext cx="476746" cy="456882"/>
          </a:xfrm>
          <a:prstGeom prst="ellipse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3651" y="3659515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64395" y="3669789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65866" y="3680062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73" y="5258266"/>
            <a:ext cx="854803" cy="854803"/>
          </a:xfrm>
          <a:prstGeom prst="ellipse">
            <a:avLst/>
          </a:prstGeom>
        </p:spPr>
      </p:pic>
      <p:pic>
        <p:nvPicPr>
          <p:cNvPr id="37" name="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51" y="5251824"/>
            <a:ext cx="837291" cy="847141"/>
          </a:xfrm>
          <a:prstGeom prst="ellipse">
            <a:avLst/>
          </a:prstGeom>
        </p:spPr>
      </p:pic>
      <p:pic>
        <p:nvPicPr>
          <p:cNvPr id="38" name="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95" y="5323743"/>
            <a:ext cx="837291" cy="847141"/>
          </a:xfrm>
          <a:prstGeom prst="ellipse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743308" y="4119936"/>
            <a:ext cx="3369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650 374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916" y="4099390"/>
            <a:ext cx="2866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374 950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00773" y="4109665"/>
            <a:ext cx="2866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208 495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58b2ad2d693f5628e36517393941e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48" y="42545"/>
            <a:ext cx="8537825" cy="677291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5"/>
          <a:srcRect r="53034" b="34472"/>
          <a:stretch>
            <a:fillRect/>
          </a:stretch>
        </p:blipFill>
        <p:spPr>
          <a:xfrm>
            <a:off x="90556" y="2622728"/>
            <a:ext cx="2974975" cy="4151630"/>
          </a:xfrm>
          <a:prstGeom prst="rect">
            <a:avLst/>
          </a:prstGeom>
        </p:spPr>
      </p:pic>
      <p:pic>
        <p:nvPicPr>
          <p:cNvPr id="5" name="图片 4" descr="undefined (17)"/>
          <p:cNvPicPr>
            <a:picLocks noChangeAspect="1"/>
          </p:cNvPicPr>
          <p:nvPr/>
        </p:nvPicPr>
        <p:blipFill>
          <a:blip r:embed="rId5"/>
          <a:srcRect r="53034" b="34472"/>
          <a:stretch>
            <a:fillRect/>
          </a:stretch>
        </p:blipFill>
        <p:spPr>
          <a:xfrm flipH="1">
            <a:off x="9451168" y="2706370"/>
            <a:ext cx="2974975" cy="41516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27593" y="2486004"/>
            <a:ext cx="1942465" cy="1042670"/>
            <a:chOff x="7012" y="1646"/>
            <a:chExt cx="3411" cy="1551"/>
          </a:xfrm>
        </p:grpSpPr>
        <p:pic>
          <p:nvPicPr>
            <p:cNvPr id="9" name="Picture 8"/>
            <p:cNvPicPr/>
            <p:nvPr/>
          </p:nvPicPr>
          <p:blipFill>
            <a:blip r:embed="rId6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Coiny" panose="02000903060500060000" charset="0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012" y="3533471"/>
            <a:ext cx="7017104" cy="196917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252" y="310514"/>
            <a:ext cx="7744519" cy="6092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468" y="2245834"/>
            <a:ext cx="3993226" cy="30238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3"/>
            <a:ext cx="12192000" cy="6852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87" y="2534653"/>
            <a:ext cx="1134978" cy="11349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59" y="4186990"/>
            <a:ext cx="2354941" cy="28769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662" y="2535928"/>
            <a:ext cx="1134978" cy="11324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7328" y="2534648"/>
            <a:ext cx="1134978" cy="11349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6679" y="2540669"/>
            <a:ext cx="1121781" cy="1134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8583" y="2532528"/>
            <a:ext cx="1134978" cy="11231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506200" y="481965"/>
            <a:ext cx="5235575" cy="2316480"/>
            <a:chOff x="14105" y="810"/>
            <a:chExt cx="8245" cy="3648"/>
          </a:xfrm>
        </p:grpSpPr>
        <p:sp>
          <p:nvSpPr>
            <p:cNvPr id="3" name="Horizontal Scroll 7"/>
            <p:cNvSpPr/>
            <p:nvPr/>
          </p:nvSpPr>
          <p:spPr>
            <a:xfrm>
              <a:off x="14105" y="810"/>
              <a:ext cx="8245" cy="3649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Picture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66" y="1814"/>
              <a:ext cx="7584" cy="1642"/>
            </a:xfrm>
            <a:prstGeom prst="rect">
              <a:avLst/>
            </a:prstGeom>
          </p:spPr>
        </p:pic>
      </p:grpSp>
      <p:pic>
        <p:nvPicPr>
          <p:cNvPr id="6" name="图片 4" descr="C:\Users\HP\Downloads\Picture2.pngPicture2"/>
          <p:cNvPicPr>
            <a:picLocks noChangeAspect="1"/>
          </p:cNvPicPr>
          <p:nvPr/>
        </p:nvPicPr>
        <p:blipFill>
          <a:blip r:embed="rId10"/>
          <a:srcRect l="38959" t="25262" r="29770" b="26726"/>
          <a:stretch>
            <a:fillRect/>
          </a:stretch>
        </p:blipFill>
        <p:spPr>
          <a:xfrm>
            <a:off x="10185400" y="67945"/>
            <a:ext cx="2102485" cy="322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C -0.08177 0.01088 -0.32135 -0.01389 -0.41406 0.10185 C -0.50664 0.21759 -0.23906 0.50556 -0.46354 0.5787 C -0.68789 0.65185 -1.32291 0.49931 -1.53645 0.46759 " pathEditMode="relative" rAng="0" ptsTypes="AAAA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3" y="299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C -0.08177 0.01088 -0.32122 -0.01389 -0.41406 0.10185 C -0.50664 0.21759 -0.23906 0.50555 -0.46341 0.5787 C -0.68789 0.65185 -1.32291 0.4993 -1.53645 0.46759 " pathEditMode="relative" rAng="0" ptsTypes="AA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3" y="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516</Words>
  <Application>Microsoft Office PowerPoint</Application>
  <PresentationFormat>Widescreen</PresentationFormat>
  <Paragraphs>89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SimSun</vt:lpstr>
      <vt:lpstr>Arial</vt:lpstr>
      <vt:lpstr>Calibri</vt:lpstr>
      <vt:lpstr>Calibri Light</vt:lpstr>
      <vt:lpstr>Cambria</vt:lpstr>
      <vt:lpstr>Coiny</vt:lpstr>
      <vt:lpstr>Corbel</vt:lpstr>
      <vt:lpstr>iCiel Cadena</vt:lpstr>
      <vt:lpstr>Pattaya</vt:lpstr>
      <vt:lpstr>Tahoma</vt:lpstr>
      <vt:lpstr>Office 主题</vt:lpstr>
      <vt:lpstr>Custom Design</vt:lpstr>
      <vt:lpstr>Basis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65</cp:revision>
  <dcterms:created xsi:type="dcterms:W3CDTF">2023-07-12T08:48:00Z</dcterms:created>
  <dcterms:modified xsi:type="dcterms:W3CDTF">2024-12-15T04:25:03Z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1DA85E8A8CB94B8989EF1FD955147921</vt:lpwstr>
  </property>
  <property fmtid="{D5CDD505-2E9C-101B-9397-08002B2CF9AE}" pid="3" name="KSOProductBuildVer">
    <vt:lpwstr>1033-11.2.0.11537</vt:lpwstr>
  </property>
</Properties>
</file>