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60" r:id="rId3"/>
  </p:sldMasterIdLst>
  <p:notesMasterIdLst>
    <p:notesMasterId r:id="rId29"/>
  </p:notesMasterIdLst>
  <p:sldIdLst>
    <p:sldId id="257" r:id="rId4"/>
    <p:sldId id="260" r:id="rId5"/>
    <p:sldId id="261" r:id="rId6"/>
    <p:sldId id="262" r:id="rId7"/>
    <p:sldId id="263" r:id="rId8"/>
    <p:sldId id="291" r:id="rId9"/>
    <p:sldId id="265" r:id="rId10"/>
    <p:sldId id="292" r:id="rId11"/>
    <p:sldId id="283" r:id="rId12"/>
    <p:sldId id="264" r:id="rId13"/>
    <p:sldId id="267" r:id="rId14"/>
    <p:sldId id="273" r:id="rId15"/>
    <p:sldId id="274" r:id="rId16"/>
    <p:sldId id="293" r:id="rId17"/>
    <p:sldId id="281" r:id="rId18"/>
    <p:sldId id="284" r:id="rId19"/>
    <p:sldId id="294" r:id="rId20"/>
    <p:sldId id="288" r:id="rId21"/>
    <p:sldId id="266" r:id="rId22"/>
    <p:sldId id="11693" r:id="rId23"/>
    <p:sldId id="11694" r:id="rId24"/>
    <p:sldId id="271" r:id="rId25"/>
    <p:sldId id="272" r:id="rId26"/>
    <p:sldId id="285"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E65C-1B4E-DD5B-F3C6-C745EA9A9B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2DDF04-5FC9-3E3C-44ED-1250615BB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F3613D-D730-79FD-A42B-5B62922A4945}"/>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5" name="Footer Placeholder 4">
            <a:extLst>
              <a:ext uri="{FF2B5EF4-FFF2-40B4-BE49-F238E27FC236}">
                <a16:creationId xmlns:a16="http://schemas.microsoft.com/office/drawing/2014/main" id="{205D691C-F306-B816-9386-B505A1F25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77F77-CF0F-633C-5A1E-16114CF26653}"/>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421649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85DD-262E-4201-9AF4-EC167FA7E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70305-F2AC-3024-9321-659672D359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0B47F-4415-7606-1161-06F6583A443E}"/>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5" name="Footer Placeholder 4">
            <a:extLst>
              <a:ext uri="{FF2B5EF4-FFF2-40B4-BE49-F238E27FC236}">
                <a16:creationId xmlns:a16="http://schemas.microsoft.com/office/drawing/2014/main" id="{3F7D9AA0-9965-6D4D-57CB-EA15F8F32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1DBF4-D3EF-1691-E90E-61AF5B03A7DA}"/>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4121802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ADC1-BABD-1FCD-88E8-B3B887A727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427553-D651-7FAB-490E-463D9E509F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1719B4-C516-9E86-F5B4-B6E65562109B}"/>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5" name="Footer Placeholder 4">
            <a:extLst>
              <a:ext uri="{FF2B5EF4-FFF2-40B4-BE49-F238E27FC236}">
                <a16:creationId xmlns:a16="http://schemas.microsoft.com/office/drawing/2014/main" id="{3CD1C046-84B4-982C-9948-A03E10587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EF6D1-24B1-C4A0-08C6-F75A13DA70F0}"/>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2285118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FFE3-743C-8763-8AD1-2E4567CB6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9F4D3-6144-68FB-AA92-3A346AB91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26F7BB-047C-1CEB-3FB8-3BF63618F4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1C6E57-E36E-D723-5BF8-5ADE1D83CAFA}"/>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6" name="Footer Placeholder 5">
            <a:extLst>
              <a:ext uri="{FF2B5EF4-FFF2-40B4-BE49-F238E27FC236}">
                <a16:creationId xmlns:a16="http://schemas.microsoft.com/office/drawing/2014/main" id="{B9CD4547-8550-1E1A-334B-F28EDEE34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E345C-2F9D-2F58-F8D0-860A445BAC2B}"/>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2209936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C42E-FF01-9152-BC5A-76FAB9DF3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460D12-EF45-347D-C510-81A48B42A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4EECC-9AA5-88E9-69BE-EC70EF49A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55A06-394B-467F-2D8E-8048C1D93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56814F-F951-957B-AFEF-DE4EA910FE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A3003D-5A34-8900-8531-A7ED7C0B8B33}"/>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8" name="Footer Placeholder 7">
            <a:extLst>
              <a:ext uri="{FF2B5EF4-FFF2-40B4-BE49-F238E27FC236}">
                <a16:creationId xmlns:a16="http://schemas.microsoft.com/office/drawing/2014/main" id="{7F17BC58-B59D-D138-A5A3-F5C45E1FC0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B8F1B-89F2-FAA9-0E6F-BB4CEFC04B2C}"/>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1372033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04EB-560F-C3E3-32AA-E5049ECD4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3ED3BF-D7C2-FF60-5CFD-9ED069BDC263}"/>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4" name="Footer Placeholder 3">
            <a:extLst>
              <a:ext uri="{FF2B5EF4-FFF2-40B4-BE49-F238E27FC236}">
                <a16:creationId xmlns:a16="http://schemas.microsoft.com/office/drawing/2014/main" id="{F6713BE0-DEEA-FA49-EFC5-664FDA71C3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7E11C0-093B-8FC8-3B81-CAB11DD6CD08}"/>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1579585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F5C77C-2E70-7150-16D6-336C4D29A0E2}"/>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3" name="Footer Placeholder 2">
            <a:extLst>
              <a:ext uri="{FF2B5EF4-FFF2-40B4-BE49-F238E27FC236}">
                <a16:creationId xmlns:a16="http://schemas.microsoft.com/office/drawing/2014/main" id="{97404C06-74A1-F1F1-60C9-9B55764FA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0415A-86A6-5E29-0C94-3BCE615C6C56}"/>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203166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A4E0-FFA0-69E4-C77B-A889D7229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107F8-6990-9BEC-7793-CA57EAE532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F548BD-A6CA-794B-7BB7-262CB36CB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9E855-EEB4-586E-36FD-A97D699CC4D3}"/>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6" name="Footer Placeholder 5">
            <a:extLst>
              <a:ext uri="{FF2B5EF4-FFF2-40B4-BE49-F238E27FC236}">
                <a16:creationId xmlns:a16="http://schemas.microsoft.com/office/drawing/2014/main" id="{9F940753-4E7E-FC28-6CF4-62DA96155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A8C8D-E6DF-227C-50F7-AFBD55ECABA0}"/>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102730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45B3-F3B6-74B4-2FD8-B7B8E9E16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0AD81-045E-EC69-C939-F59BB544C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5A91A9-CBF6-33F2-4B53-B3FB4363C2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FDB7F-9AAD-5368-FD40-A4043A4CAF6E}"/>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6" name="Footer Placeholder 5">
            <a:extLst>
              <a:ext uri="{FF2B5EF4-FFF2-40B4-BE49-F238E27FC236}">
                <a16:creationId xmlns:a16="http://schemas.microsoft.com/office/drawing/2014/main" id="{8D31ED32-8775-5F44-C4CA-D3865765D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97408-79E8-4BE3-AE79-C02FCB181585}"/>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4293844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79B3-E956-11EB-B87C-1D75BC609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D543B6-F5A3-CD03-BA6F-0D67D28C26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865E0-62A1-2445-7B31-8604527379CA}"/>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5" name="Footer Placeholder 4">
            <a:extLst>
              <a:ext uri="{FF2B5EF4-FFF2-40B4-BE49-F238E27FC236}">
                <a16:creationId xmlns:a16="http://schemas.microsoft.com/office/drawing/2014/main" id="{9364833A-F2DD-7BB1-6E17-6B67EECF6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51E03-AF22-872B-4F22-4FE4D0C03012}"/>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2424887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AFC3CE-1D1A-46C2-57A3-97C34A68F1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3832F-F85D-C841-9DEA-15CBE4D54E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3B9E8-8CD0-99F0-508D-27E22F3B5959}"/>
              </a:ext>
            </a:extLst>
          </p:cNvPr>
          <p:cNvSpPr>
            <a:spLocks noGrp="1"/>
          </p:cNvSpPr>
          <p:nvPr>
            <p:ph type="dt" sz="half" idx="10"/>
          </p:nvPr>
        </p:nvSpPr>
        <p:spPr/>
        <p:txBody>
          <a:bodyPr/>
          <a:lstStyle/>
          <a:p>
            <a:fld id="{86A92537-A06F-46D7-BF26-1EABCA225CAC}" type="datetimeFigureOut">
              <a:rPr lang="en-US" smtClean="0"/>
              <a:t>12/15/2024</a:t>
            </a:fld>
            <a:endParaRPr lang="en-US"/>
          </a:p>
        </p:txBody>
      </p:sp>
      <p:sp>
        <p:nvSpPr>
          <p:cNvPr id="5" name="Footer Placeholder 4">
            <a:extLst>
              <a:ext uri="{FF2B5EF4-FFF2-40B4-BE49-F238E27FC236}">
                <a16:creationId xmlns:a16="http://schemas.microsoft.com/office/drawing/2014/main" id="{85A95DD6-6302-CACB-0627-B3BDD1E82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07618-823D-5BC1-C17A-B2DD8E9D065E}"/>
              </a:ext>
            </a:extLst>
          </p:cNvPr>
          <p:cNvSpPr>
            <a:spLocks noGrp="1"/>
          </p:cNvSpPr>
          <p:nvPr>
            <p:ph type="sldNum" sz="quarter" idx="12"/>
          </p:nvPr>
        </p:nvSpPr>
        <p:spPr/>
        <p:txBody>
          <a:bodyPr/>
          <a:lstStyle/>
          <a:p>
            <a:fld id="{F510CB2E-F2FE-4ED0-AA51-3B3C84771863}" type="slidenum">
              <a:rPr lang="en-US" smtClean="0"/>
              <a:t>‹#›</a:t>
            </a:fld>
            <a:endParaRPr lang="en-US"/>
          </a:p>
        </p:txBody>
      </p:sp>
    </p:spTree>
    <p:extLst>
      <p:ext uri="{BB962C8B-B14F-4D97-AF65-F5344CB8AC3E}">
        <p14:creationId xmlns:p14="http://schemas.microsoft.com/office/powerpoint/2010/main" val="52730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15705-20B4-819F-78FE-CBBD1D061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A71219-8853-7800-4108-CFABFE1A6F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1850C-9FEA-5DCF-1340-017937800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92537-A06F-46D7-BF26-1EABCA225CAC}" type="datetimeFigureOut">
              <a:rPr lang="en-US" smtClean="0"/>
              <a:t>12/15/2024</a:t>
            </a:fld>
            <a:endParaRPr lang="en-US"/>
          </a:p>
        </p:txBody>
      </p:sp>
      <p:sp>
        <p:nvSpPr>
          <p:cNvPr id="5" name="Footer Placeholder 4">
            <a:extLst>
              <a:ext uri="{FF2B5EF4-FFF2-40B4-BE49-F238E27FC236}">
                <a16:creationId xmlns:a16="http://schemas.microsoft.com/office/drawing/2014/main" id="{058E3F46-05EE-BF2C-8462-C91A3C13A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A0BE2B-7DB4-EA13-9FD4-3682CEFD4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0CB2E-F2FE-4ED0-AA51-3B3C84771863}" type="slidenum">
              <a:rPr lang="en-US" smtClean="0"/>
              <a:t>‹#›</a:t>
            </a:fld>
            <a:endParaRPr lang="en-US"/>
          </a:p>
        </p:txBody>
      </p:sp>
    </p:spTree>
    <p:extLst>
      <p:ext uri="{BB962C8B-B14F-4D97-AF65-F5344CB8AC3E}">
        <p14:creationId xmlns:p14="http://schemas.microsoft.com/office/powerpoint/2010/main" val="15900972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0.GIF"/><Relationship Id="rId5" Type="http://schemas.openxmlformats.org/officeDocument/2006/relationships/image" Target="../media/image8.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0.GIF"/><Relationship Id="rId5" Type="http://schemas.openxmlformats.org/officeDocument/2006/relationships/image" Target="../media/image8.jpe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4.wdp"/><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16.png"/><Relationship Id="rId5" Type="http://schemas.openxmlformats.org/officeDocument/2006/relationships/image" Target="../media/image8.jpe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18.png"/><Relationship Id="rId14" Type="http://schemas.openxmlformats.org/officeDocument/2006/relationships/image" Target="../media/image20.GIF"/></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6.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4.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30.png"/><Relationship Id="rId10" Type="http://schemas.microsoft.com/office/2007/relationships/hdphoto" Target="../media/hdphoto5.wdp"/><Relationship Id="rId4" Type="http://schemas.openxmlformats.org/officeDocument/2006/relationships/notesSlide" Target="../notesSlides/notesSlide8.xml"/><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085673" y="1225237"/>
            <a:ext cx="3944454" cy="1359526"/>
          </a:xfrm>
          <a:prstGeom prst="rect">
            <a:avLst/>
          </a:prstGeom>
        </p:spPr>
      </p:pic>
      <p:pic>
        <p:nvPicPr>
          <p:cNvPr id="7" name="Picture 6"/>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p:cNvPicPr>
            <a:picLocks noChangeAspect="1"/>
          </p:cNvPicPr>
          <p:nvPr/>
        </p:nvPicPr>
        <p:blipFill>
          <a:blip r:embed="rId5"/>
          <a:stretch>
            <a:fillRect/>
          </a:stretch>
        </p:blipFill>
        <p:spPr>
          <a:xfrm>
            <a:off x="1004188" y="2047022"/>
            <a:ext cx="2944623" cy="2097206"/>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a:fillRect/>
          </a:stretch>
        </p:blipFill>
        <p:spPr>
          <a:xfrm>
            <a:off x="495073" y="3565193"/>
            <a:ext cx="2229077" cy="28354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grpSp>
        <p:nvGrpSpPr>
          <p:cNvPr id="10" name="Nhóm 28"/>
          <p:cNvGrpSpPr/>
          <p:nvPr/>
        </p:nvGrpSpPr>
        <p:grpSpPr>
          <a:xfrm>
            <a:off x="4754879" y="932326"/>
            <a:ext cx="6722746" cy="3458700"/>
            <a:chOff x="1139185" y="1145244"/>
            <a:chExt cx="7173783" cy="6901295"/>
          </a:xfrm>
        </p:grpSpPr>
        <p:sp>
          <p:nvSpPr>
            <p:cNvPr id="11" name="Bong bóng Lời nói: Hình chữ nhật với Góc Tròn 29"/>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450847" y="447606"/>
            <a:ext cx="11026778" cy="757670"/>
            <a:chOff x="450847" y="447606"/>
            <a:chExt cx="11026778" cy="757670"/>
          </a:xfrm>
        </p:grpSpPr>
        <p:grpSp>
          <p:nvGrpSpPr>
            <p:cNvPr id="3" name="Group 2"/>
            <p:cNvGrpSpPr/>
            <p:nvPr/>
          </p:nvGrpSpPr>
          <p:grpSpPr>
            <a:xfrm>
              <a:off x="450847" y="447606"/>
              <a:ext cx="772160" cy="757670"/>
              <a:chOff x="667518" y="406400"/>
              <a:chExt cx="772160" cy="757670"/>
            </a:xfrm>
            <a:solidFill>
              <a:srgbClr val="00B0F0"/>
            </a:solidFill>
          </p:grpSpPr>
          <p:sp>
            <p:nvSpPr>
              <p:cNvPr id="7"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p:cNvPicPr>
            <a:picLocks noChangeAspect="1"/>
          </p:cNvPicPr>
          <p:nvPr/>
        </p:nvPicPr>
        <p:blipFill>
          <a:blip r:embed="rId3"/>
          <a:stretch>
            <a:fillRect/>
          </a:stretch>
        </p:blipFill>
        <p:spPr>
          <a:xfrm>
            <a:off x="2252662" y="1147762"/>
            <a:ext cx="7115175" cy="2085975"/>
          </a:xfrm>
          <a:prstGeom prst="rect">
            <a:avLst/>
          </a:prstGeom>
        </p:spPr>
      </p:pic>
      <p:sp>
        <p:nvSpPr>
          <p:cNvPr id="13" name="TextBox 12"/>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p:cNvCxnSpPr>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p:cNvCxnSpPr>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p:cNvCxnSpPr>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p:cNvGrpSpPr/>
          <p:nvPr/>
        </p:nvGrpSpPr>
        <p:grpSpPr>
          <a:xfrm>
            <a:off x="1870147" y="2514300"/>
            <a:ext cx="844478" cy="2143423"/>
            <a:chOff x="1870147" y="2514300"/>
            <a:chExt cx="844478" cy="2143423"/>
          </a:xfrm>
        </p:grpSpPr>
        <p:cxnSp>
          <p:nvCxnSpPr>
            <p:cNvPr id="13" name="Straight Arrow Connector 12"/>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p:cNvGrpSpPr/>
          <p:nvPr/>
        </p:nvGrpSpPr>
        <p:grpSpPr>
          <a:xfrm>
            <a:off x="5575372" y="2523825"/>
            <a:ext cx="844478" cy="2143423"/>
            <a:chOff x="1870147" y="2514300"/>
            <a:chExt cx="844478" cy="2143423"/>
          </a:xfrm>
        </p:grpSpPr>
        <p:cxnSp>
          <p:nvCxnSpPr>
            <p:cNvPr id="20" name="Straight Arrow Connector 19"/>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p:cNvGrpSpPr/>
          <p:nvPr/>
        </p:nvGrpSpPr>
        <p:grpSpPr>
          <a:xfrm>
            <a:off x="9080572" y="2533350"/>
            <a:ext cx="844478" cy="2143423"/>
            <a:chOff x="1870147" y="2514300"/>
            <a:chExt cx="844478" cy="2143423"/>
          </a:xfrm>
        </p:grpSpPr>
        <p:cxnSp>
          <p:nvCxnSpPr>
            <p:cNvPr id="27" name="Straight Arrow Connector 26"/>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6" name="Hình ảnh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p:cNvGrpSpPr/>
          <p:nvPr/>
        </p:nvGrpSpPr>
        <p:grpSpPr>
          <a:xfrm>
            <a:off x="4968703" y="146389"/>
            <a:ext cx="6967971" cy="2950245"/>
            <a:chOff x="1139185" y="1145243"/>
            <a:chExt cx="7173783" cy="6901296"/>
          </a:xfrm>
        </p:grpSpPr>
        <p:sp>
          <p:nvSpPr>
            <p:cNvPr id="12" name="Bong bóng Lời nói: Hình chữ nhật với Góc Tròn 29"/>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p:cNvSpPr txBox="1"/>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p:cNvGraphicFramePr>
            <a:graphicFrameLocks noGrp="1"/>
          </p:cNvGraphicFramePr>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20000"/>
                    </a:ext>
                  </a:extLst>
                </a:gridCol>
                <a:gridCol w="2234565">
                  <a:extLst>
                    <a:ext uri="{9D8B030D-6E8A-4147-A177-3AD203B41FA5}">
                      <a16:colId xmlns:a16="http://schemas.microsoft.com/office/drawing/2014/main" val="20001"/>
                    </a:ext>
                  </a:extLst>
                </a:gridCol>
                <a:gridCol w="2234565">
                  <a:extLst>
                    <a:ext uri="{9D8B030D-6E8A-4147-A177-3AD203B41FA5}">
                      <a16:colId xmlns:a16="http://schemas.microsoft.com/office/drawing/2014/main" val="20002"/>
                    </a:ext>
                  </a:extLst>
                </a:gridCol>
                <a:gridCol w="2234565">
                  <a:extLst>
                    <a:ext uri="{9D8B030D-6E8A-4147-A177-3AD203B41FA5}">
                      <a16:colId xmlns:a16="http://schemas.microsoft.com/office/drawing/2014/main" val="20003"/>
                    </a:ext>
                  </a:extLst>
                </a:gridCol>
                <a:gridCol w="2234565">
                  <a:extLst>
                    <a:ext uri="{9D8B030D-6E8A-4147-A177-3AD203B41FA5}">
                      <a16:colId xmlns:a16="http://schemas.microsoft.com/office/drawing/2014/main" val="20004"/>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3" name="TextBox 22"/>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Hình ảnh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a:fillRect/>
          </a:stretch>
        </p:blipFill>
        <p:spPr>
          <a:xfrm flipH="1">
            <a:off x="7567787" y="413816"/>
            <a:ext cx="4816029" cy="5960068"/>
          </a:xfrm>
          <a:prstGeom prst="rect">
            <a:avLst/>
          </a:prstGeom>
        </p:spPr>
      </p:pic>
      <p:pic>
        <p:nvPicPr>
          <p:cNvPr id="1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20" name="Hình ảnh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p:cNvPicPr>
            <a:picLocks noChangeAspect="1"/>
          </p:cNvPicPr>
          <p:nvPr/>
        </p:nvPicPr>
        <p:blipFill>
          <a:blip r:embed="rId15"/>
          <a:stretch>
            <a:fillRect/>
          </a:stretch>
        </p:blipFill>
        <p:spPr>
          <a:xfrm>
            <a:off x="454036" y="0"/>
            <a:ext cx="11455377" cy="3688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a:fillRect/>
          </a:stretch>
        </p:blipFill>
        <p:spPr>
          <a:xfrm>
            <a:off x="0" y="-65314"/>
            <a:ext cx="12200709" cy="6923314"/>
          </a:xfrm>
          <a:prstGeom prst="rect">
            <a:avLst/>
          </a:prstGeom>
        </p:spPr>
      </p:pic>
      <p:grpSp>
        <p:nvGrpSpPr>
          <p:cNvPr id="13" name="Nhóm 1"/>
          <p:cNvGrpSpPr/>
          <p:nvPr/>
        </p:nvGrpSpPr>
        <p:grpSpPr>
          <a:xfrm rot="1103653">
            <a:off x="-349362" y="-157864"/>
            <a:ext cx="6762858" cy="6879977"/>
            <a:chOff x="2234330" y="2370044"/>
            <a:chExt cx="6796859" cy="3478428"/>
          </a:xfrm>
        </p:grpSpPr>
        <p:sp>
          <p:nvSpPr>
            <p:cNvPr id="14" name="TextBox 12"/>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379112" y="-371475"/>
            <a:ext cx="640582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a:fillRect/>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a:fillRect/>
          </a:stretch>
        </p:blipFill>
        <p:spPr>
          <a:xfrm>
            <a:off x="1134923" y="612587"/>
            <a:ext cx="4145393" cy="4297680"/>
          </a:xfrm>
          <a:prstGeom prst="rect">
            <a:avLst/>
          </a:prstGeom>
        </p:spPr>
      </p:pic>
      <p:grpSp>
        <p:nvGrpSpPr>
          <p:cNvPr id="25" name="Nhóm 28"/>
          <p:cNvGrpSpPr/>
          <p:nvPr/>
        </p:nvGrpSpPr>
        <p:grpSpPr>
          <a:xfrm>
            <a:off x="6005513" y="233463"/>
            <a:ext cx="6186487" cy="2594646"/>
            <a:chOff x="1139185" y="1145243"/>
            <a:chExt cx="7173783" cy="6901296"/>
          </a:xfrm>
        </p:grpSpPr>
        <p:sp>
          <p:nvSpPr>
            <p:cNvPr id="26"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24424"/>
            <a:ext cx="11123049" cy="1200329"/>
            <a:chOff x="678426" y="324424"/>
            <a:chExt cx="11123049" cy="1200329"/>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485775" y="1481137"/>
            <a:ext cx="4076700" cy="4486275"/>
          </a:xfrm>
          <a:prstGeom prst="rect">
            <a:avLst/>
          </a:prstGeom>
        </p:spPr>
      </p:pic>
      <p:pic>
        <p:nvPicPr>
          <p:cNvPr id="7" name="Picture 6"/>
          <p:cNvPicPr>
            <a:picLocks noChangeAspect="1"/>
          </p:cNvPicPr>
          <p:nvPr/>
        </p:nvPicPr>
        <p:blipFill>
          <a:blip r:embed="rId4"/>
          <a:stretch>
            <a:fillRect/>
          </a:stretch>
        </p:blipFill>
        <p:spPr>
          <a:xfrm>
            <a:off x="4605337" y="2871788"/>
            <a:ext cx="3395663" cy="2978804"/>
          </a:xfrm>
          <a:prstGeom prst="rect">
            <a:avLst/>
          </a:prstGeom>
        </p:spPr>
      </p:pic>
      <p:pic>
        <p:nvPicPr>
          <p:cNvPr id="9" name="Picture 8"/>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H="1">
              <a:off x="6409194" y="2721891"/>
              <a:ext cx="4101737" cy="2325189"/>
            </a:xfrm>
            <a:prstGeom prst="rect">
              <a:avLst/>
            </a:prstGeom>
          </p:spPr>
        </p:pic>
      </p:grpSp>
      <p:grpSp>
        <p:nvGrpSpPr>
          <p:cNvPr id="17" name="Nhóm 28"/>
          <p:cNvGrpSpPr/>
          <p:nvPr/>
        </p:nvGrpSpPr>
        <p:grpSpPr>
          <a:xfrm>
            <a:off x="4991101" y="233463"/>
            <a:ext cx="7200900" cy="1423059"/>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52999"/>
            <a:ext cx="10856350" cy="1754326"/>
            <a:chOff x="678426" y="352999"/>
            <a:chExt cx="10856350" cy="1754326"/>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p:cNvGrpSpPr/>
          <p:nvPr/>
        </p:nvGrpSpPr>
        <p:grpSpPr>
          <a:xfrm>
            <a:off x="117346" y="265863"/>
            <a:ext cx="6186487" cy="1850320"/>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a:fillRect/>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6659081" y="2436583"/>
              <a:ext cx="2612571" cy="2455817"/>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a:fillRect/>
          </a:stretch>
        </p:blipFill>
        <p:spPr>
          <a:xfrm>
            <a:off x="649483" y="137830"/>
            <a:ext cx="4395793" cy="6641999"/>
          </a:xfrm>
          <a:prstGeom prst="rect">
            <a:avLst/>
          </a:prstGeom>
        </p:spPr>
      </p:pic>
      <p:pic>
        <p:nvPicPr>
          <p:cNvPr id="2" name="Picture 1"/>
          <p:cNvPicPr>
            <a:picLocks noChangeAspect="1"/>
          </p:cNvPicPr>
          <p:nvPr/>
        </p:nvPicPr>
        <p:blipFill>
          <a:blip r:embed="rId5"/>
          <a:stretch>
            <a:fillRect/>
          </a:stretch>
        </p:blipFill>
        <p:spPr>
          <a:xfrm>
            <a:off x="3583318" y="1539083"/>
            <a:ext cx="8492464" cy="36274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a:fillRect/>
            </a:stretch>
          </p:blipFill>
          <p:spPr>
            <a:xfrm flipH="1">
              <a:off x="-270161" y="5085133"/>
              <a:ext cx="2822713" cy="1974573"/>
            </a:xfrm>
            <a:prstGeom prst="rect">
              <a:avLst/>
            </a:prstGeom>
          </p:spPr>
        </p:pic>
      </p:grpSp>
      <p:pic>
        <p:nvPicPr>
          <p:cNvPr id="4" name="Picture 3"/>
          <p:cNvPicPr>
            <a:picLocks noChangeAspect="1"/>
          </p:cNvPicPr>
          <p:nvPr/>
        </p:nvPicPr>
        <p:blipFill>
          <a:blip r:embed="rId5"/>
          <a:stretch>
            <a:fillRect/>
          </a:stretch>
        </p:blipFill>
        <p:spPr>
          <a:xfrm>
            <a:off x="990151" y="387665"/>
            <a:ext cx="10364098" cy="44443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239064" y="-123825"/>
            <a:ext cx="695293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47950" y="1914525"/>
            <a:ext cx="7858125" cy="852190"/>
            <a:chOff x="2409825" y="2028825"/>
            <a:chExt cx="7858125" cy="852190"/>
          </a:xfrm>
        </p:grpSpPr>
        <p:cxnSp>
          <p:nvCxnSpPr>
            <p:cNvPr id="3" name="Straight Arrow Connector 2"/>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71650" y="2543175"/>
            <a:ext cx="7858125" cy="852190"/>
            <a:chOff x="2409825" y="2028825"/>
            <a:chExt cx="7858125" cy="852190"/>
          </a:xfrm>
        </p:grpSpPr>
        <p:cxnSp>
          <p:nvCxnSpPr>
            <p:cNvPr id="8" name="Straight Arrow Connector 7"/>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708554" y="600075"/>
            <a:ext cx="60898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642</Words>
  <Application>Microsoft Office PowerPoint</Application>
  <PresentationFormat>Widescreen</PresentationFormat>
  <Paragraphs>98</Paragraphs>
  <Slides>25</Slides>
  <Notes>8</Notes>
  <HiddenSlides>0</HiddenSlides>
  <MMClips>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Calibri Light</vt:lpstr>
      <vt:lpstr>UTM Cookies</vt:lpstr>
      <vt:lpstr>UTM Edwardian</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2023-08-06T23:48:00Z</dcterms:created>
  <dcterms:modified xsi:type="dcterms:W3CDTF">2024-12-15T04:18:21Z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344657844B7E4FCCB06A2FE31959FFE0</vt:lpwstr>
  </property>
  <property fmtid="{D5CDD505-2E9C-101B-9397-08002B2CF9AE}" pid="3" name="KSOProductBuildVer">
    <vt:lpwstr>1033-11.2.0.11537</vt:lpwstr>
  </property>
</Properties>
</file>