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76" r:id="rId3"/>
    <p:sldId id="294" r:id="rId4"/>
    <p:sldId id="291" r:id="rId5"/>
    <p:sldId id="259" r:id="rId6"/>
    <p:sldId id="265" r:id="rId7"/>
    <p:sldId id="266" r:id="rId8"/>
    <p:sldId id="285" r:id="rId9"/>
    <p:sldId id="295" r:id="rId10"/>
    <p:sldId id="296" r:id="rId11"/>
    <p:sldId id="297" r:id="rId12"/>
    <p:sldId id="300" r:id="rId13"/>
    <p:sldId id="301" r:id="rId14"/>
    <p:sldId id="298"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E4-76A9-094E-A039-7D06640FB3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2CC37-EFDE-0BF1-9381-6E9EF9C04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E64BAE-278E-D1CD-8C10-584BD953F9E1}"/>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DFB7EAC0-E240-0EB9-F449-BFD130F7A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E24C8-E280-3C07-49D8-DF07BE862D3E}"/>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714681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4028A-A641-693A-A954-5DE8C2196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CE162-E6FC-5FCE-CAB5-73E301692F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1CCDE-E55F-C475-F9A5-9FBA49D9DFC8}"/>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A500BBEE-057A-FE80-5228-A473BE1FD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39F4B-4DBB-C1FA-8324-65D637187526}"/>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4136273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A6C7-25B6-73E0-E2E0-391402D689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43C2F-AE7E-0420-8E3A-6FD8E1DA9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100A0D-F2C3-4B3A-E559-A7E1502082A6}"/>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4EEF05A9-BA96-03C5-2175-7AA330C3C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B0E6D-852E-9591-CE3E-B5AF6537AAC9}"/>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1099940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958F-3120-D8B6-1483-09E24F386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77619-C784-7DF2-B8E9-1C0AD88EC4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2B0D1D-EAAE-9B97-5FFC-42C8AA2A9B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8C961A-8280-F4E7-CDA4-5F731DB5C478}"/>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6" name="Footer Placeholder 5">
            <a:extLst>
              <a:ext uri="{FF2B5EF4-FFF2-40B4-BE49-F238E27FC236}">
                <a16:creationId xmlns:a16="http://schemas.microsoft.com/office/drawing/2014/main" id="{CA3D8290-80CC-6CE8-6890-A8FC5583D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9A84C-8863-34D8-7DAB-67AA1BD28B41}"/>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1863340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A13D-6CE1-C45B-3F71-E14008443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137FF-55A5-525D-A5B0-AE48645D4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A8DA0-13ED-4648-7EF9-F5ED97877D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A88E32-9F21-EF43-BCF5-6CB78F360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0B076-91F0-2750-8230-92610B1D2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8EF60-30C0-02E8-E889-BC58B74CA498}"/>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8" name="Footer Placeholder 7">
            <a:extLst>
              <a:ext uri="{FF2B5EF4-FFF2-40B4-BE49-F238E27FC236}">
                <a16:creationId xmlns:a16="http://schemas.microsoft.com/office/drawing/2014/main" id="{B471FD1C-67E6-338D-DCA2-7DE1618E9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993A9-637E-6B3E-E859-2B134B1133A7}"/>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179018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A963-EDDE-F6DF-97E7-17148451DE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A80F2-47FC-4ED6-CC69-7625BBD0414D}"/>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4" name="Footer Placeholder 3">
            <a:extLst>
              <a:ext uri="{FF2B5EF4-FFF2-40B4-BE49-F238E27FC236}">
                <a16:creationId xmlns:a16="http://schemas.microsoft.com/office/drawing/2014/main" id="{04CFA283-5C3B-CF47-05AC-4CF5B7FA3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44C84E-060C-2B55-C5F4-E2983D97A0FA}"/>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3208562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256C9-4803-A2BE-7A65-92456C8D9E6F}"/>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3" name="Footer Placeholder 2">
            <a:extLst>
              <a:ext uri="{FF2B5EF4-FFF2-40B4-BE49-F238E27FC236}">
                <a16:creationId xmlns:a16="http://schemas.microsoft.com/office/drawing/2014/main" id="{FA14F756-E7B6-3BA4-DDED-B7F17682A3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E5C129-85B7-97F9-7A33-485CE204EEEE}"/>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08323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D813-4D7E-D92A-310C-62F1C12EB1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34B8E7-FF6E-874E-CEC8-EAA53CAB0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193935-7FEE-7C2D-E9F8-5471F7003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8DDC4-69A8-B80F-6B7F-16B23271E16A}"/>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6" name="Footer Placeholder 5">
            <a:extLst>
              <a:ext uri="{FF2B5EF4-FFF2-40B4-BE49-F238E27FC236}">
                <a16:creationId xmlns:a16="http://schemas.microsoft.com/office/drawing/2014/main" id="{1BE79DEF-A05F-A7DD-72C9-831F3A5C9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F8109-6EAB-CB6D-D13E-0E506E4CB381}"/>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353519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3B8B-5A75-0CA7-2A97-BBC206D42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37B1F-AE10-920A-1CC3-CFF580EFE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B49B07-3855-18D8-7B05-D83AF929A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3184-BC7C-26FF-83F5-ADAE624BCA23}"/>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6" name="Footer Placeholder 5">
            <a:extLst>
              <a:ext uri="{FF2B5EF4-FFF2-40B4-BE49-F238E27FC236}">
                <a16:creationId xmlns:a16="http://schemas.microsoft.com/office/drawing/2014/main" id="{7E041C5B-469A-EFC9-4F56-F70D787D5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9A61D-F9E9-7973-ABB1-A139B490D05F}"/>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05520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12D8-14F8-5C7B-CAF5-2FD237F24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6215F-B447-E16E-6BA9-D0222E4849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84C0D-6B41-8A62-994B-81915671DBC0}"/>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66F38E7E-5D69-A614-B73B-C9B6C626C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50882-DAC3-6837-6259-B6A47EADBE1A}"/>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786508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8BDF5-060D-2804-7ED2-0C312962A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485D1C-3EC8-0E7E-A20E-14085F2B5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9053-0BDD-927A-DB06-0994807347A5}"/>
              </a:ext>
            </a:extLst>
          </p:cNvPr>
          <p:cNvSpPr>
            <a:spLocks noGrp="1"/>
          </p:cNvSpPr>
          <p:nvPr>
            <p:ph type="dt" sz="half" idx="10"/>
          </p:nvPr>
        </p:nvSpPr>
        <p:spPr/>
        <p:txBody>
          <a:body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53A3BDC3-549A-09BB-4EF6-5A7475984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974E7-3421-93F5-858B-AA9223D3D5B0}"/>
              </a:ext>
            </a:extLst>
          </p:cNvPr>
          <p:cNvSpPr>
            <a:spLocks noGrp="1"/>
          </p:cNvSpPr>
          <p:nvPr>
            <p:ph type="sldNum" sz="quarter" idx="12"/>
          </p:nvPr>
        </p:nvSpPr>
        <p:spPr/>
        <p:txBody>
          <a:bodyPr/>
          <a:lstStyle/>
          <a:p>
            <a:fld id="{C4D6E389-DAD7-45B2-8067-46ED796F668F}" type="slidenum">
              <a:rPr lang="en-US" smtClean="0"/>
              <a:t>‹#›</a:t>
            </a:fld>
            <a:endParaRPr lang="en-US"/>
          </a:p>
        </p:txBody>
      </p:sp>
    </p:spTree>
    <p:extLst>
      <p:ext uri="{BB962C8B-B14F-4D97-AF65-F5344CB8AC3E}">
        <p14:creationId xmlns:p14="http://schemas.microsoft.com/office/powerpoint/2010/main" val="294543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12/14/2024</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12/14/2024</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10" name="Picture 9" descr="A white circle with leaves and blue text&#10;&#10;Description automatically generated">
            <a:extLst>
              <a:ext uri="{FF2B5EF4-FFF2-40B4-BE49-F238E27FC236}">
                <a16:creationId xmlns:a16="http://schemas.microsoft.com/office/drawing/2014/main" id="{1DCF15AB-C169-7A54-5529-39E9D697BD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B06F9-F2D5-D306-A634-72ADED474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0F898-871C-3A8E-FEEB-3F3551DF3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6B49-7436-62BD-0EB3-83040E161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7D00C-2FF9-480E-9B63-5FB0159F7C1F}" type="datetimeFigureOut">
              <a:rPr lang="en-US" smtClean="0"/>
              <a:t>12/14/2024</a:t>
            </a:fld>
            <a:endParaRPr lang="en-US"/>
          </a:p>
        </p:txBody>
      </p:sp>
      <p:sp>
        <p:nvSpPr>
          <p:cNvPr id="5" name="Footer Placeholder 4">
            <a:extLst>
              <a:ext uri="{FF2B5EF4-FFF2-40B4-BE49-F238E27FC236}">
                <a16:creationId xmlns:a16="http://schemas.microsoft.com/office/drawing/2014/main" id="{55137544-AB63-EBF6-4419-12407C80DD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EBBAC8-E241-B3FA-2996-C3F116866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6E389-DAD7-45B2-8067-46ED796F668F}" type="slidenum">
              <a:rPr lang="en-US" smtClean="0"/>
              <a:t>‹#›</a:t>
            </a:fld>
            <a:endParaRPr lang="en-US"/>
          </a:p>
        </p:txBody>
      </p:sp>
    </p:spTree>
    <p:extLst>
      <p:ext uri="{BB962C8B-B14F-4D97-AF65-F5344CB8AC3E}">
        <p14:creationId xmlns:p14="http://schemas.microsoft.com/office/powerpoint/2010/main" val="96909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7"/>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8"/>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9"/>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283</Words>
  <Application>Microsoft Office PowerPoint</Application>
  <PresentationFormat>Widescreen</PresentationFormat>
  <Paragraphs>21</Paragraphs>
  <Slides>14</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Cambria</vt:lpstr>
      <vt:lpstr>Times New Roman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2023-10-09T15:17:53Z</dcterms:created>
  <dcterms:modified xsi:type="dcterms:W3CDTF">2024-12-14T15:00:02Z</dcterms:modified>
</cp:coreProperties>
</file>