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9" r:id="rId2"/>
    <p:sldMasterId id="2147483684" r:id="rId3"/>
    <p:sldMasterId id="2147483696" r:id="rId4"/>
    <p:sldMasterId id="2147483699" r:id="rId5"/>
    <p:sldMasterId id="2147483705" r:id="rId6"/>
    <p:sldMasterId id="2147483717" r:id="rId7"/>
  </p:sldMasterIdLst>
  <p:notesMasterIdLst>
    <p:notesMasterId r:id="rId26"/>
  </p:notesMasterIdLst>
  <p:sldIdLst>
    <p:sldId id="257" r:id="rId8"/>
    <p:sldId id="260" r:id="rId9"/>
    <p:sldId id="287" r:id="rId10"/>
    <p:sldId id="261" r:id="rId11"/>
    <p:sldId id="263" r:id="rId12"/>
    <p:sldId id="266" r:id="rId13"/>
    <p:sldId id="288" r:id="rId14"/>
    <p:sldId id="289" r:id="rId15"/>
    <p:sldId id="290" r:id="rId16"/>
    <p:sldId id="291" r:id="rId17"/>
    <p:sldId id="267" r:id="rId18"/>
    <p:sldId id="292" r:id="rId19"/>
    <p:sldId id="293" r:id="rId20"/>
    <p:sldId id="294" r:id="rId21"/>
    <p:sldId id="295" r:id="rId22"/>
    <p:sldId id="281" r:id="rId23"/>
    <p:sldId id="375" r:id="rId24"/>
    <p:sldId id="3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-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B44DD-3240-70EB-E3A1-B7FEE9528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0E547-27AE-26D8-825C-15906AEA8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670D7-C0F1-DA04-B278-A05F2204A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7E72B-9ABA-400C-360A-FC5C745C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779D7-68BF-46BC-5280-8DE0090A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29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AD8D-48A7-7C17-4CF0-E0CB1AD7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16120-C351-80B1-29B8-C6F748A7A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FA9F5-6690-23BA-BFB4-5EE3076A2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FB898-2029-130E-5AA5-A3242F28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DD2C2-9A46-C4BB-EE14-785626AFD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3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02D0E-9BBD-7C6E-D11B-1B315A33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2F2A-DB5E-6807-AE42-BEF63710C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D6D9-278A-BE9A-026F-0B154F5D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4064F-7CF0-E943-5EFF-172E3785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AB74D-01F7-4C5E-5E02-2B1FAC6F0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64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ED0D-2995-BB58-538C-DA8A0805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D195-D82A-6385-5301-0D4FB4B66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83BFD-8BB6-52FF-9E99-930272225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228CE-2674-6184-9BEB-D60EEA5B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1E20D-AF14-47C8-5E18-C6E3F7E1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EBF5A-C299-ECD9-2515-BEEB3561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55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D8E69-FB18-2FDC-18CB-FA0284044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4DEB-6ACE-0094-FA47-D4951CF9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D5E76-0125-B2D6-A618-00237A7B6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411137-1D39-EE7E-D3F2-50A8DA4517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05D2B4-DCBB-E759-F242-95E3572E7E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B33708-30F7-A540-3A55-C32766A3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1D85C-6E5C-0638-FD9D-3556C3A2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15342-64AC-902A-36C7-DBC4E967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60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FC90-E38B-E88A-EF2C-DD13DA74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45EAF-77DD-ECF4-775B-D7B65A41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29513-CA7D-AC7E-5010-B5682EE61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24F66-FB5C-16CC-70B6-7266D592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6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2D1A9A-04D4-0884-CC85-21E2634C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97B80-7FD6-BB15-29A5-7E9E7D0D2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7C072-738A-8CB0-E3E4-FAD140364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8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7CF6F-8396-00C5-5B67-EE54F6C09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5366F-4EDF-6866-57DD-FD7CAE77E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376C9-05B0-4B81-D2F3-24E4FB86B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F289C-D677-B952-1F6A-F17DBDC6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8F6008-A288-2A6C-E6BE-622ACBFD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13254-C57F-718C-9919-EFFE3D04D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72E4-C1EA-583A-AE79-CB61209C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6BE437-DEFD-6B78-C8A1-258FD0761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CEF9E-A0D4-4801-3D4D-C638790C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BC888-E08A-08CC-8D17-96AE7B64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4B402-7B28-B8FB-52B0-876516728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0D8C0-6650-AF58-BF99-35EC3CB43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2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E997-92D2-3C69-2DD6-C67CA69DC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33983-2F59-9652-351B-24B8AA387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FBA55-77B0-D380-64A8-089C5A34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69BD-9DA9-568A-8135-3840B24A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27D6-0CA8-3208-3664-AA3F04AC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8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8CC83B-3C45-D98F-A2C2-2DB85D1FB4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F9A90-90EC-DCF4-050F-4C73F3247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EFEB5-52C1-579C-A98F-0F56F1D14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76B62-B1D1-8F0E-BB3C-4BDEE74B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A4E7-5BA5-C7E4-C357-987B6075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24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9667C-3B97-6279-95DB-87057099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13305-B47E-5B42-E8B3-85250DE3B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6C2F7-FF50-F1B0-F1C6-20DAE7DB0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CBD4-0C28-4185-95A7-2E54E82B844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B56B0-F84A-3125-E80C-D91EE55F17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7194D-A4B3-3BB6-D6FD-D7FE6FFBD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87CE1-7B7A-4663-A67C-23E1D2FAE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png"/><Relationship Id="rId18" Type="http://schemas.openxmlformats.org/officeDocument/2006/relationships/image" Target="../media/image35.emf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tags" Target="../tags/tag2.xml"/><Relationship Id="rId16" Type="http://schemas.openxmlformats.org/officeDocument/2006/relationships/image" Target="../media/image33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28.emf"/><Relationship Id="rId5" Type="http://schemas.openxmlformats.org/officeDocument/2006/relationships/tags" Target="../tags/tag5.xml"/><Relationship Id="rId15" Type="http://schemas.openxmlformats.org/officeDocument/2006/relationships/image" Target="../media/image32.png"/><Relationship Id="rId10" Type="http://schemas.openxmlformats.org/officeDocument/2006/relationships/image" Target="../media/image27.emf"/><Relationship Id="rId19" Type="http://schemas.openxmlformats.org/officeDocument/2006/relationships/image" Target="../media/image36.png"/><Relationship Id="rId4" Type="http://schemas.openxmlformats.org/officeDocument/2006/relationships/tags" Target="../tags/tag4.xml"/><Relationship Id="rId9" Type="http://schemas.openxmlformats.org/officeDocument/2006/relationships/image" Target="../media/image26.em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3.gif"/><Relationship Id="rId4" Type="http://schemas.microsoft.com/office/2007/relationships/media" Target="../media/media3.mp3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382</Words>
  <Application>Microsoft Office PowerPoint</Application>
  <PresentationFormat>Widescreen</PresentationFormat>
  <Paragraphs>59</Paragraphs>
  <Slides>18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A3.BoosterNextFYBlackRegular-San</vt:lpstr>
      <vt:lpstr>Arial</vt:lpstr>
      <vt:lpstr>Calibri</vt:lpstr>
      <vt:lpstr>Calibri Light</vt:lpstr>
      <vt:lpstr>Cambria</vt:lpstr>
      <vt:lpstr>1_Office Theme</vt:lpstr>
      <vt:lpstr>Custom Design</vt:lpstr>
      <vt:lpstr>3_Office Theme</vt:lpstr>
      <vt:lpstr>4_Office Theme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33</cp:revision>
  <dcterms:created xsi:type="dcterms:W3CDTF">2023-10-09T11:55:50Z</dcterms:created>
  <dcterms:modified xsi:type="dcterms:W3CDTF">2024-12-14T14:57:25Z</dcterms:modified>
</cp:coreProperties>
</file>