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9" r:id="rId2"/>
    <p:sldMasterId id="2147483672" r:id="rId3"/>
    <p:sldMasterId id="2147483684" r:id="rId4"/>
    <p:sldMasterId id="2147483696" r:id="rId5"/>
    <p:sldMasterId id="2147483708" r:id="rId6"/>
    <p:sldMasterId id="2147483711" r:id="rId7"/>
  </p:sldMasterIdLst>
  <p:notesMasterIdLst>
    <p:notesMasterId r:id="rId26"/>
  </p:notesMasterIdLst>
  <p:sldIdLst>
    <p:sldId id="303" r:id="rId8"/>
    <p:sldId id="304" r:id="rId9"/>
    <p:sldId id="273" r:id="rId10"/>
    <p:sldId id="312" r:id="rId11"/>
    <p:sldId id="302" r:id="rId12"/>
    <p:sldId id="279" r:id="rId13"/>
    <p:sldId id="305" r:id="rId14"/>
    <p:sldId id="306" r:id="rId15"/>
    <p:sldId id="276" r:id="rId16"/>
    <p:sldId id="309" r:id="rId17"/>
    <p:sldId id="307" r:id="rId18"/>
    <p:sldId id="310" r:id="rId19"/>
    <p:sldId id="308" r:id="rId20"/>
    <p:sldId id="257" r:id="rId21"/>
    <p:sldId id="311" r:id="rId22"/>
    <p:sldId id="272" r:id="rId23"/>
    <p:sldId id="313"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6621-E8E8-9B62-5302-B0D1ABE6C7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0494DA-E545-5ADD-5174-C4E6A533A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3FA00-10D5-35F9-AA17-132025C18286}"/>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6CA21A34-FEAB-4020-2E5A-E2A7C8C85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8FF99-89F1-0696-275E-2450D78A3E75}"/>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782269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FF6A-21C6-1631-7C3A-9AE97DE94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CCEE4B-05DE-A6E2-D545-6D9D1BBA5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8CE01-3ADB-7358-A9E2-534E2AB4A268}"/>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D695C2CC-F2BE-C530-B02E-FD2B25CD5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76508-1975-764D-88CA-D729BD4C05D7}"/>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295397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5530-B157-0000-74A2-88DA84477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ADBAD-508C-A6BD-D032-3A53E0C55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8E47FD-4E39-1818-A226-F5A3DF2198AA}"/>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F805ADC3-6818-88B0-2A6F-04873346B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B01B9-E092-10A0-F230-A16213F8D095}"/>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376721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868AF-DE7B-07AC-662F-0C3AF47A8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ADC86-7940-2BC8-60B4-BBFCBF53E6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F50D08-6CFB-7ED1-B736-4834D5B9E0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1EA77D-EF7B-94E7-6FD2-8E5C49B32A67}"/>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6" name="Footer Placeholder 5">
            <a:extLst>
              <a:ext uri="{FF2B5EF4-FFF2-40B4-BE49-F238E27FC236}">
                <a16:creationId xmlns:a16="http://schemas.microsoft.com/office/drawing/2014/main" id="{FCE70BE3-1E11-401C-8697-C2DBFE23A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87088-4BB8-6134-D443-0C9CBE0A831B}"/>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148999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0AC4-4E51-A83C-5445-2CFDAB71C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F972B-83A4-39A6-EBCE-70B051F3C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7456FB-B0EB-C7E5-3B88-8526994B5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BFDB78-059E-2380-E3E3-2051100C1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DC84CA-2232-64F6-3741-9DA19FD3BB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9B4C3-9977-9AC0-C9D4-B95B1A5C29C8}"/>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8" name="Footer Placeholder 7">
            <a:extLst>
              <a:ext uri="{FF2B5EF4-FFF2-40B4-BE49-F238E27FC236}">
                <a16:creationId xmlns:a16="http://schemas.microsoft.com/office/drawing/2014/main" id="{F08E8507-A2B4-24FE-B96E-3CE3B3BAB7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0C28-E735-4E6C-9315-ED0D00834A7C}"/>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115423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A417-E7C2-B2C2-5934-2C0BF2F58E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34CDF2-A6BC-E016-FA99-5469A731FB5F}"/>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4" name="Footer Placeholder 3">
            <a:extLst>
              <a:ext uri="{FF2B5EF4-FFF2-40B4-BE49-F238E27FC236}">
                <a16:creationId xmlns:a16="http://schemas.microsoft.com/office/drawing/2014/main" id="{D1AE0171-8410-DF01-1888-08CF737214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D91C7-96E9-DACB-0DAD-2AC4ABC4B15D}"/>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457175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CFEE4-7F18-8FAA-2882-C2EF4C8C90FB}"/>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3" name="Footer Placeholder 2">
            <a:extLst>
              <a:ext uri="{FF2B5EF4-FFF2-40B4-BE49-F238E27FC236}">
                <a16:creationId xmlns:a16="http://schemas.microsoft.com/office/drawing/2014/main" id="{11BDD6D6-1253-4B13-FBBB-9923AE9FBB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2F0BBF-FC45-1EB9-C061-F5BC3B755F00}"/>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600798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4754-13CB-DFF7-04E9-88C2E6DE4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1B8305-886E-79B1-A972-0299FF51C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62805-E22C-C2B3-4908-0A8AC0248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85527-4D6C-A708-938E-5F0D14DB315D}"/>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6" name="Footer Placeholder 5">
            <a:extLst>
              <a:ext uri="{FF2B5EF4-FFF2-40B4-BE49-F238E27FC236}">
                <a16:creationId xmlns:a16="http://schemas.microsoft.com/office/drawing/2014/main" id="{077922EE-90F3-5090-F32C-A57FC7B84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A284D-29D3-D66D-B757-C03A0D5FF419}"/>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343760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B511E-F5EF-21B9-0407-4C47B2286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18FFE0-5551-42EC-7719-4B94D9FF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1DBAD5-6EAE-CECC-B938-40F03802F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ABDD6-D188-4E4E-AD73-4BF7350866CD}"/>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6" name="Footer Placeholder 5">
            <a:extLst>
              <a:ext uri="{FF2B5EF4-FFF2-40B4-BE49-F238E27FC236}">
                <a16:creationId xmlns:a16="http://schemas.microsoft.com/office/drawing/2014/main" id="{D44CC5C5-0A5B-DC8E-37A6-E7746D388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E4915-ED18-1F84-25FE-40CAF0C42C7F}"/>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2348607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CCAA-4FCD-33F5-F9F4-7AF92A4835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01648-C257-0F7B-1748-04453C8695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0708B-1780-5B4B-2806-56FC2144337B}"/>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51BC2C94-FBDA-87C5-BA4E-C1D6D267A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7E7C2-831A-5C4B-0FEB-BDC0F918C650}"/>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70615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A37B0-E156-768B-6DFC-0718479A1C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E8BA8-167A-56CE-E7F0-221A15357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D376F-BFC4-D343-98B3-85F3F9FDF424}"/>
              </a:ext>
            </a:extLst>
          </p:cNvPr>
          <p:cNvSpPr>
            <a:spLocks noGrp="1"/>
          </p:cNvSpPr>
          <p:nvPr>
            <p:ph type="dt" sz="half" idx="10"/>
          </p:nvPr>
        </p:nvSpPr>
        <p:spPr/>
        <p:txBody>
          <a:body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89ED086A-2573-ABE8-F65B-614AF9D24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9CBDF-9038-0295-B2C1-3914C9D4F1C3}"/>
              </a:ext>
            </a:extLst>
          </p:cNvPr>
          <p:cNvSpPr>
            <a:spLocks noGrp="1"/>
          </p:cNvSpPr>
          <p:nvPr>
            <p:ph type="sldNum" sz="quarter" idx="12"/>
          </p:nvPr>
        </p:nvSpPr>
        <p:spPr/>
        <p:txBody>
          <a:bodyPr/>
          <a:lstStyle/>
          <a:p>
            <a:fld id="{162BBBFF-CDA4-4DD0-8C59-12989A72D660}" type="slidenum">
              <a:rPr lang="en-US" smtClean="0"/>
              <a:t>‹#›</a:t>
            </a:fld>
            <a:endParaRPr lang="en-US"/>
          </a:p>
        </p:txBody>
      </p:sp>
    </p:spTree>
    <p:extLst>
      <p:ext uri="{BB962C8B-B14F-4D97-AF65-F5344CB8AC3E}">
        <p14:creationId xmlns:p14="http://schemas.microsoft.com/office/powerpoint/2010/main" val="1930916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B662-569B-AA91-6736-BCEECFD29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BD5DC8-E5D7-C10E-6DB2-787ECFD13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F3122-66B8-58C8-1D38-A3CABAE4A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C7C87-4FE0-4EDE-99C9-19C83F60805E}" type="datetimeFigureOut">
              <a:rPr lang="en-US" smtClean="0"/>
              <a:t>12/14/2024</a:t>
            </a:fld>
            <a:endParaRPr lang="en-US"/>
          </a:p>
        </p:txBody>
      </p:sp>
      <p:sp>
        <p:nvSpPr>
          <p:cNvPr id="5" name="Footer Placeholder 4">
            <a:extLst>
              <a:ext uri="{FF2B5EF4-FFF2-40B4-BE49-F238E27FC236}">
                <a16:creationId xmlns:a16="http://schemas.microsoft.com/office/drawing/2014/main" id="{9B337CD1-6DA5-B3C3-E248-4E976BE56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3BAA3-13E2-D426-8FAC-376FC990B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BBBFF-CDA4-4DD0-8C59-12989A72D660}" type="slidenum">
              <a:rPr lang="en-US" smtClean="0"/>
              <a:t>‹#›</a:t>
            </a:fld>
            <a:endParaRPr lang="en-US"/>
          </a:p>
        </p:txBody>
      </p:sp>
    </p:spTree>
    <p:extLst>
      <p:ext uri="{BB962C8B-B14F-4D97-AF65-F5344CB8AC3E}">
        <p14:creationId xmlns:p14="http://schemas.microsoft.com/office/powerpoint/2010/main" val="333778333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svg"/><Relationship Id="rId1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png"/><Relationship Id="rId17" Type="http://schemas.openxmlformats.org/officeDocument/2006/relationships/image" Target="../media/image18.svg"/><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10.png"/><Relationship Id="rId15" Type="http://schemas.openxmlformats.org/officeDocument/2006/relationships/image" Target="../media/image16.sv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9.svg"/><Relationship Id="rId9" Type="http://schemas.openxmlformats.org/officeDocument/2006/relationships/image" Target="../media/image4.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6"/>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7"/>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id="{1BA21323-FB2A-00DE-F454-AA95C09D1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5"/>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id="{01F21C8F-6E52-337D-35E8-BEFCE644C9BB}"/>
              </a:ext>
            </a:extLst>
          </p:cNvPr>
          <p:cNvPicPr>
            <a:picLocks noChangeAspect="1"/>
          </p:cNvPicPr>
          <p:nvPr/>
        </p:nvPicPr>
        <p:blipFill>
          <a:blip r:embed="rId18"/>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id="{D08238A4-3A98-379B-58FB-C500A8C17675}"/>
              </a:ext>
            </a:extLst>
          </p:cNvPr>
          <p:cNvPicPr>
            <a:picLocks noChangeAspect="1"/>
          </p:cNvPicPr>
          <p:nvPr/>
        </p:nvPicPr>
        <p:blipFill>
          <a:blip r:embed="rId19"/>
          <a:stretch>
            <a:fillRect/>
          </a:stretch>
        </p:blipFill>
        <p:spPr>
          <a:xfrm>
            <a:off x="3340356" y="1616823"/>
            <a:ext cx="5816088" cy="32433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id="{FF8AC18A-3FB1-0098-937D-958BEFB8D3E6}"/>
              </a:ext>
            </a:extLst>
          </p:cNvPr>
          <p:cNvPicPr>
            <a:picLocks noChangeAspect="1"/>
          </p:cNvPicPr>
          <p:nvPr/>
        </p:nvPicPr>
        <p:blipFill>
          <a:blip r:embed="rId3"/>
          <a:stretch>
            <a:fillRect/>
          </a:stretch>
        </p:blipFill>
        <p:spPr>
          <a:xfrm>
            <a:off x="1863577" y="1048414"/>
            <a:ext cx="8710825" cy="5341753"/>
          </a:xfrm>
          <a:prstGeom prst="rect">
            <a:avLst/>
          </a:prstGeom>
        </p:spPr>
      </p:pic>
    </p:spTree>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787</Words>
  <Application>Microsoft Office PowerPoint</Application>
  <PresentationFormat>Widescreen</PresentationFormat>
  <Paragraphs>72</Paragraphs>
  <Slides>18</Slides>
  <Notes>15</Notes>
  <HiddenSlides>0</HiddenSlides>
  <MMClips>1</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18</vt:i4>
      </vt:variant>
    </vt:vector>
  </HeadingPairs>
  <TitlesOfParts>
    <vt:vector size="31" baseType="lpstr">
      <vt:lpstr>Arial</vt:lpstr>
      <vt:lpstr>Calibri</vt:lpstr>
      <vt:lpstr>Calibri Light</vt:lpstr>
      <vt:lpstr>Cambria</vt:lpstr>
      <vt:lpstr>Times New Roman</vt:lpstr>
      <vt:lpstr>Wingdings</vt:lpstr>
      <vt:lpstr>1_Office Theme</vt:lpstr>
      <vt:lpstr>Custom Design</vt:lpstr>
      <vt:lpstr>2_Office Theme</vt:lpstr>
      <vt:lpstr>5_Office Theme</vt:lpstr>
      <vt:lpstr>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2023-10-09T08:19:58Z</dcterms:created>
  <dcterms:modified xsi:type="dcterms:W3CDTF">2024-12-14T14:47:59Z</dcterms:modified>
</cp:coreProperties>
</file>