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665" r:id="rId3"/>
  </p:sldMasterIdLst>
  <p:notesMasterIdLst>
    <p:notesMasterId r:id="rId24"/>
  </p:notesMasterIdLst>
  <p:sldIdLst>
    <p:sldId id="357" r:id="rId4"/>
    <p:sldId id="358" r:id="rId5"/>
    <p:sldId id="359" r:id="rId6"/>
    <p:sldId id="374" r:id="rId7"/>
    <p:sldId id="354" r:id="rId8"/>
    <p:sldId id="360" r:id="rId9"/>
    <p:sldId id="340" r:id="rId10"/>
    <p:sldId id="366" r:id="rId11"/>
    <p:sldId id="365" r:id="rId12"/>
    <p:sldId id="263" r:id="rId13"/>
    <p:sldId id="367" r:id="rId14"/>
    <p:sldId id="375" r:id="rId15"/>
    <p:sldId id="376" r:id="rId16"/>
    <p:sldId id="377" r:id="rId17"/>
    <p:sldId id="378" r:id="rId18"/>
    <p:sldId id="379" r:id="rId19"/>
    <p:sldId id="361" r:id="rId20"/>
    <p:sldId id="264" r:id="rId21"/>
    <p:sldId id="380" r:id="rId22"/>
    <p:sldId id="3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9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186F8-3F51-823C-3882-30775577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225BB-7305-FA3A-4A20-E78D243A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9E599-0BF0-8818-CDB9-DC13A4A9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ADBCC-3B82-87A1-69B1-ACB142FD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4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A874B8-2FEF-3BBB-ADCD-F1B244E9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48601-E4A0-C67E-1E19-D0802D12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FAD91-2591-8DD3-FB07-0C5E70ED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7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4A3C3-AE83-478E-645B-A9A0343C9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BE7D6-C892-159A-4ADB-749912198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C8C53-4F5C-AB4E-2E33-9D7C56B95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0DF71-9CC5-723E-5AC6-C06C5AFD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A4FEB-4D63-B544-AAE1-0434594C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D434-59AA-3DB8-70ED-53BD8FAC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72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495F-0DF1-0BEE-D997-92810ED8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274F2-DD6A-F7FA-7FF8-196FFC30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2AFDE-D30B-256D-49D8-2CDCB459F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84CB1-EFD8-1341-0E73-01BE2C1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59F82-B5B1-8AB1-4E62-B22946AE0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36A09-1F52-B8D0-C473-EEE573DA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9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2158-AC70-6E4D-6705-10BA6D1C6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5038E-8AAA-FBC7-898A-89E18F03C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75038-03C5-C7D6-B597-83603C2BA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B56D-8048-42E5-CEA9-9219894B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98B34-AC06-6B8C-5912-CF745015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4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C4A51-FDC4-B9CB-2894-9EF8A2AD9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B9A73-6F7F-E1EC-E3BA-A4E9C711B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B0764-73C7-9510-FAD8-843A5153F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B82D-A33E-B525-7813-BEF28F816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58253-EC29-ECBE-6E09-0B0DA451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72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14/12/2024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C609-9B8C-2191-3718-DEDED542E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2B2E0-72E9-C177-0CA1-52DDC0C45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A1445-DB8D-1D0A-AE9D-E802B57C5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38C00-D3AB-A40E-1B23-42E8B0DF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D85-8E2D-8F15-6750-ABE848B8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2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6A8DC-754E-F698-263D-FBC29843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CD9A7-055C-7B21-614F-8C8F261D6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AD4E7-490A-1B5A-FB1E-B1670C47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99A6-F232-5CD8-F628-B67C24D7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869BA-C99B-FB27-478B-E2EBB4E6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3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83033-09E4-07C5-EA6F-7E68E356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1A374-BBF5-CB12-DF22-00A6E9A62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BC029-6B3D-884E-3634-8A30ED93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930A0-5C9D-75F2-C849-9BA36E4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97479-8A8D-075E-9072-F58C857C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38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D28A-DAEF-C6CA-5F7E-07D901267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2E31-7BD1-8ACE-3065-BFF3325E8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D9AF3E-3BF0-5A52-E95E-72620B5CD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3680E-A66B-EF4C-8280-CF44CCDE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F8EA7-B841-816E-B3E9-971D1A4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AD8D8-6AC1-E887-E3DF-312B6780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8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91A07-339C-66EE-9E24-FCE4995E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5D0DA-915B-B5F6-2738-B768FBB4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36935-35D9-5578-D029-AD722E764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A5A31-E6C3-B19F-FC9C-1F4E4936B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25E2F-2F99-19CC-4FFF-B4D09CA2B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81C60-AA00-BD69-E9C6-E1A7EDED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0B05F-BDDC-84D0-AA77-BFE240A5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C9D39A-A276-8400-00D4-31547546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1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C17A4-C961-FF55-F925-BC6250D8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A59AD-A723-5455-EB8D-D6E4E6D55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FBFE6-3E53-021D-D941-95AB2DAFC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1C1C-5D3E-4E73-9B5B-AFAE8EFD18E8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16968-E56F-B9B0-CD7F-9B639FCB5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08035-AD2E-9C76-468B-2AE9A7FC6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E66C3-6015-481B-A32F-39C9189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id="{75871BA5-0C53-8D9F-9742-0C913F4F0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578</Words>
  <Application>Microsoft Office PowerPoint</Application>
  <PresentationFormat>Widescreen</PresentationFormat>
  <Paragraphs>60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#9Slide07 HoneyCream</vt:lpstr>
      <vt:lpstr>Arial</vt:lpstr>
      <vt:lpstr>Calibri</vt:lpstr>
      <vt:lpstr>Calibri Light</vt:lpstr>
      <vt:lpstr>Cambria</vt:lpstr>
      <vt:lpstr>SVN-Kitten</vt:lpstr>
      <vt:lpstr>SVN-Newton</vt:lpstr>
      <vt:lpstr>Times New Roman</vt:lpstr>
      <vt:lpstr>UTM Candombe</vt:lpstr>
      <vt:lpstr>UTM Duepuntozero</vt:lpstr>
      <vt:lpstr>Vogue-ExtraBold</vt:lpstr>
      <vt:lpstr>阿里妈妈刀隶体</vt:lpstr>
      <vt:lpstr>阿里巴巴普惠体</vt:lpstr>
      <vt:lpstr>Office 主题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2023-10-09T07:09:50Z</dcterms:created>
  <dcterms:modified xsi:type="dcterms:W3CDTF">2024-12-14T14:44:46Z</dcterms:modified>
</cp:coreProperties>
</file>