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activeX/activeX3.xml" ContentType="application/vnd.ms-office.activeX+xml"/>
  <Override PartName="/ppt/notesSlides/notesSlide11.xml" ContentType="application/vnd.openxmlformats-officedocument.presentationml.notesSlide+xml"/>
  <Override PartName="/ppt/activeX/activeX4.xml" ContentType="application/vnd.ms-office.activeX+xml"/>
  <Override PartName="/ppt/notesSlides/notesSlide12.xml" ContentType="application/vnd.openxmlformats-officedocument.presentationml.notesSlide+xml"/>
  <Override PartName="/ppt/activeX/activeX5.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28"/>
  </p:notesMasterIdLst>
  <p:sldIdLst>
    <p:sldId id="258" r:id="rId4"/>
    <p:sldId id="299" r:id="rId5"/>
    <p:sldId id="300" r:id="rId6"/>
    <p:sldId id="257" r:id="rId7"/>
    <p:sldId id="295" r:id="rId8"/>
    <p:sldId id="263" r:id="rId9"/>
    <p:sldId id="301" r:id="rId10"/>
    <p:sldId id="302" r:id="rId11"/>
    <p:sldId id="265" r:id="rId12"/>
    <p:sldId id="303" r:id="rId13"/>
    <p:sldId id="304" r:id="rId14"/>
    <p:sldId id="305" r:id="rId15"/>
    <p:sldId id="306" r:id="rId16"/>
    <p:sldId id="307" r:id="rId17"/>
    <p:sldId id="290" r:id="rId18"/>
    <p:sldId id="280" r:id="rId19"/>
    <p:sldId id="292" r:id="rId20"/>
    <p:sldId id="281" r:id="rId21"/>
    <p:sldId id="282" r:id="rId22"/>
    <p:sldId id="297" r:id="rId23"/>
    <p:sldId id="293" r:id="rId24"/>
    <p:sldId id="310" r:id="rId25"/>
    <p:sldId id="311"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3D5E-A242-6DC2-C6AB-174FA67CC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168EC5-1688-B274-1726-4B6ECC32E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80341E-4B37-27F4-D1C0-47C49F2DCF8D}"/>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15F7D86E-1762-1D99-2A34-F296737C4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4CD19-6752-D1B3-22E5-A42F840A75FD}"/>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2839238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601-3FEF-A7C1-DA73-EAA82DC5AA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6735B-29D0-695F-9999-7951DC5CC3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6C88-3E46-B4A7-FBF6-977FF9E72F0D}"/>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0EF9F160-2D02-CA5B-D661-B7CBFECCB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29FEE-B0D1-5AEF-314C-1AF9EB2879D2}"/>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693179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81C6-00E5-D00D-6A3A-A6EA20CF39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1F403-C4C8-5B54-BD50-59570149EC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B92E6-3686-4C02-3CFB-92361489CE2B}"/>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A4FF1CE4-0338-3D7B-37E5-94B2D22FF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602B6-DFEC-C735-B5EA-7C1003D6ADFF}"/>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2064887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0002-9BAF-B42E-688C-7484812F4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A8144-B830-FF25-1F1E-C89E28FCEE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47765A-1FC5-4FE5-A242-C654A24C4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E76F8A-9F5A-CBEB-7F3B-598A44D695C1}"/>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6" name="Footer Placeholder 5">
            <a:extLst>
              <a:ext uri="{FF2B5EF4-FFF2-40B4-BE49-F238E27FC236}">
                <a16:creationId xmlns:a16="http://schemas.microsoft.com/office/drawing/2014/main" id="{B4D3303A-C792-2096-B979-829AFF4E0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6B2E9-DADE-9AF3-8E8B-C14C69FEDF66}"/>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66498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EE4A-3099-187A-D46F-FF5B0957E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822A85-8432-8D25-B234-472CBD575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46BB0-C5EE-98CA-D97C-B08C2C14C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74D625-20F6-ADC7-D031-4A33F19BC6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5C74F9-0E0F-E4A6-B1D0-DCEDABD5FC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47D8A-7236-B22C-9053-0C62B40F5B6A}"/>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8" name="Footer Placeholder 7">
            <a:extLst>
              <a:ext uri="{FF2B5EF4-FFF2-40B4-BE49-F238E27FC236}">
                <a16:creationId xmlns:a16="http://schemas.microsoft.com/office/drawing/2014/main" id="{D01D7E54-2E67-3AFB-D3D0-8A0EB563C9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3D935-4C1E-F5A0-C7B5-8FF5FBA5598A}"/>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2806837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FB45-AF75-9FE9-AA2D-6A6AB66856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E632C-7584-14C3-CD0E-278F2CBC6A18}"/>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4" name="Footer Placeholder 3">
            <a:extLst>
              <a:ext uri="{FF2B5EF4-FFF2-40B4-BE49-F238E27FC236}">
                <a16:creationId xmlns:a16="http://schemas.microsoft.com/office/drawing/2014/main" id="{D3F22FB5-7D85-CFA2-27E7-2241176DC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D0D87-87C6-C5BD-DF51-48DD74A2C6E7}"/>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2172046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7E1EE-5BD8-0104-D65F-5C87D5C6D91E}"/>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3" name="Footer Placeholder 2">
            <a:extLst>
              <a:ext uri="{FF2B5EF4-FFF2-40B4-BE49-F238E27FC236}">
                <a16:creationId xmlns:a16="http://schemas.microsoft.com/office/drawing/2014/main" id="{DDD28569-32D0-DFEE-528C-2AA4611FE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E60E46-AF57-951B-1A22-F9AE1FDA128A}"/>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1158890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02ED-DD72-CAAF-5A1E-961FD211C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074BAC-A282-924D-46D3-CCBF8D49B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7EE85-0A9F-3B5E-06C6-B9819F410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0E51C-BFFC-E4FC-7CBD-65915F003A56}"/>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6" name="Footer Placeholder 5">
            <a:extLst>
              <a:ext uri="{FF2B5EF4-FFF2-40B4-BE49-F238E27FC236}">
                <a16:creationId xmlns:a16="http://schemas.microsoft.com/office/drawing/2014/main" id="{AFA4F891-9CD1-FD3B-BAD5-A9A20F50B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B32DC-AF64-5725-9B0F-69760A073C06}"/>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3768289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01F1-D9DB-C94E-7566-5C263963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14D914-ABC2-5022-F09D-B9409E4C24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EBECA2-12D9-4E35-1E1A-2CCCB331D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E19AC-82B7-AC91-1B10-EEFD8B46BA67}"/>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6" name="Footer Placeholder 5">
            <a:extLst>
              <a:ext uri="{FF2B5EF4-FFF2-40B4-BE49-F238E27FC236}">
                <a16:creationId xmlns:a16="http://schemas.microsoft.com/office/drawing/2014/main" id="{08BAF1D6-BDEB-A318-035E-F7434C6AB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36D14-240B-59E4-9070-C6D0F30A2916}"/>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11553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CE5E-9C0C-EA1B-A156-C5FAB6A53A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9496D1-76AA-41E5-CB12-2585DCB93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520B8-2FAA-0437-7491-AA50371A37C4}"/>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6349F16D-E9ED-F5B5-CD05-6E9BF4CF2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3A398-1F73-C957-DAAB-278F58935B20}"/>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694842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E4C52-0DB2-1DB6-D79D-8290A2D45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C4859-BE63-ED88-0FDE-649C94EA4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4D89F-8806-3FA3-DF4D-C4A804AE0E03}"/>
              </a:ext>
            </a:extLst>
          </p:cNvPr>
          <p:cNvSpPr>
            <a:spLocks noGrp="1"/>
          </p:cNvSpPr>
          <p:nvPr>
            <p:ph type="dt" sz="half" idx="10"/>
          </p:nvPr>
        </p:nvSpPr>
        <p:spPr/>
        <p:txBody>
          <a:body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ECE54DEE-3C14-D12D-981F-C8903AAAF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4D620-3CC8-5DC5-CF46-6BB28704218A}"/>
              </a:ext>
            </a:extLst>
          </p:cNvPr>
          <p:cNvSpPr>
            <a:spLocks noGrp="1"/>
          </p:cNvSpPr>
          <p:nvPr>
            <p:ph type="sldNum" sz="quarter" idx="12"/>
          </p:nvPr>
        </p:nvSpPr>
        <p:spPr/>
        <p:txBody>
          <a:bodyPr/>
          <a:lstStyle/>
          <a:p>
            <a:fld id="{3331E393-E32D-45B5-8254-2546EAE9BEA4}" type="slidenum">
              <a:rPr lang="en-US" smtClean="0"/>
              <a:t>‹#›</a:t>
            </a:fld>
            <a:endParaRPr lang="en-US"/>
          </a:p>
        </p:txBody>
      </p:sp>
    </p:spTree>
    <p:extLst>
      <p:ext uri="{BB962C8B-B14F-4D97-AF65-F5344CB8AC3E}">
        <p14:creationId xmlns:p14="http://schemas.microsoft.com/office/powerpoint/2010/main" val="3101805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451D-AE1B-1EE9-7081-3C887E90D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59CE28-12A7-70FC-1275-62F84E685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34B9C-ED1D-60E8-9D5E-4B8220922377}"/>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2E76C1EA-00C1-1F49-49E3-C0E4A8E11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67C21-BA30-5898-625C-F2338FFE4C5B}"/>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3403631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21C4-579A-6100-4DDA-087602FDD2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970AF-7BF2-B6C9-23E3-E5F6C5A8F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68B3E-C220-1FA1-6EA6-6E61522DDD0D}"/>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8733B9AE-492D-21A4-5A99-B83C5D9A2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CC22C-512D-ADEA-4F1F-775434944181}"/>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113232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6FD7-EB30-5A1D-B8BC-147757C0C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D97925-5718-C73A-BD20-482168D41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491249-D792-FD38-98D0-CD9273BC54FF}"/>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C48B02A4-D4DA-A1FB-3735-8EEF6DF62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B4191-10F4-E546-C65B-3FCC3B7F28B7}"/>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52407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C6B7-8449-2104-0586-B95890085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2291E-0911-C6EA-87E0-1956C267B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F87408-3DD7-D59C-9227-94B27B421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C8106-6D5A-D8C4-6953-8D4ACA069D7C}"/>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6" name="Footer Placeholder 5">
            <a:extLst>
              <a:ext uri="{FF2B5EF4-FFF2-40B4-BE49-F238E27FC236}">
                <a16:creationId xmlns:a16="http://schemas.microsoft.com/office/drawing/2014/main" id="{8318579F-31B7-2D24-F98A-5671A83E2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5DBD0-CA9C-708B-3F1B-075CD9895650}"/>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317500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0E53-E50C-F03C-BCA8-57E4EC986F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0D50C-9A68-1321-66CE-6D954B9A9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60A49-03A9-E04B-E87C-F44F3D392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00755-474F-9C1A-07EC-648151CF7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EA7B53-5785-A33F-5AAE-EAEEB5077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79127C-44F6-8A66-22C5-5F6F12D31D94}"/>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8" name="Footer Placeholder 7">
            <a:extLst>
              <a:ext uri="{FF2B5EF4-FFF2-40B4-BE49-F238E27FC236}">
                <a16:creationId xmlns:a16="http://schemas.microsoft.com/office/drawing/2014/main" id="{AA0091DF-DEBD-505C-0F5F-02DAC623D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F4655D-7D82-7416-C6A8-C089B65A0E1C}"/>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2963631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C119-B7FF-F8E0-F84F-3EC18AC403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9F9A2-2D6D-6C8A-F899-87036A90B9AA}"/>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4" name="Footer Placeholder 3">
            <a:extLst>
              <a:ext uri="{FF2B5EF4-FFF2-40B4-BE49-F238E27FC236}">
                <a16:creationId xmlns:a16="http://schemas.microsoft.com/office/drawing/2014/main" id="{9388F043-8C0C-5F92-D600-E79BDA2232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1606C7-EFD4-99DE-C14E-F4429E18CF3D}"/>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678454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9A6F7-B5DA-7822-FD46-590AA68C3304}"/>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3" name="Footer Placeholder 2">
            <a:extLst>
              <a:ext uri="{FF2B5EF4-FFF2-40B4-BE49-F238E27FC236}">
                <a16:creationId xmlns:a16="http://schemas.microsoft.com/office/drawing/2014/main" id="{CC5652B8-FE19-F2A4-3BBA-1ADF009F9D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54C372-FE49-4B6F-CEC3-767F038E9E22}"/>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854493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D4B6-B41D-522D-136A-713DE42886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D83A36-DA56-96A4-5F6B-C0F65A5FE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B51EAF-2532-3A3E-AAD3-31E0CCC2A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54A78-95BE-C460-4BE6-B131D6799100}"/>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6" name="Footer Placeholder 5">
            <a:extLst>
              <a:ext uri="{FF2B5EF4-FFF2-40B4-BE49-F238E27FC236}">
                <a16:creationId xmlns:a16="http://schemas.microsoft.com/office/drawing/2014/main" id="{5AE1B5F4-4BC2-7289-5E85-7B89C3677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A4C60-F20E-78B7-1C9F-54FE26CB8480}"/>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2541525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5266-328D-56E9-2C6D-FAB0C0398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A3A57-E27F-7847-7CFC-64051258F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E7FE5B-0946-90E8-82D7-72B35CB1B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E1690-8368-076D-D430-B46D766BF21D}"/>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6" name="Footer Placeholder 5">
            <a:extLst>
              <a:ext uri="{FF2B5EF4-FFF2-40B4-BE49-F238E27FC236}">
                <a16:creationId xmlns:a16="http://schemas.microsoft.com/office/drawing/2014/main" id="{65B5823F-BB75-E340-C74F-FC4B073D6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2C0D3-BF83-791B-EBA5-93E287D75C24}"/>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4175058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9140-44CA-D0FC-031E-326E4D01A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E41797-B8FF-5862-DF04-83864CFC4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00708-13D7-EFD1-59E2-1D0FDA81CD86}"/>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62C99070-880F-D7FD-9880-1A00912A3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39CF9-59A5-9567-2311-D86D518E6010}"/>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3147637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E4D921-9ED8-FADA-4F98-768055956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E23C8-53DA-8D99-7CD2-FBE3AD8863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548B2-41A2-72E4-B7EF-1E38FBF1CD2F}"/>
              </a:ext>
            </a:extLst>
          </p:cNvPr>
          <p:cNvSpPr>
            <a:spLocks noGrp="1"/>
          </p:cNvSpPr>
          <p:nvPr>
            <p:ph type="dt" sz="half" idx="10"/>
          </p:nvPr>
        </p:nvSpPr>
        <p:spPr/>
        <p:txBody>
          <a:body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28E56E80-8F79-5B49-D2CA-3896CFB79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DA7E7-2100-A5C3-975B-6B3133180A27}"/>
              </a:ext>
            </a:extLst>
          </p:cNvPr>
          <p:cNvSpPr>
            <a:spLocks noGrp="1"/>
          </p:cNvSpPr>
          <p:nvPr>
            <p:ph type="sldNum" sz="quarter" idx="12"/>
          </p:nvPr>
        </p:nvSpPr>
        <p:spPr/>
        <p:txBody>
          <a:bodyPr/>
          <a:lstStyle/>
          <a:p>
            <a:fld id="{6CC8D09B-1C8C-4B6C-8637-C1E12BD9A316}" type="slidenum">
              <a:rPr lang="en-US" smtClean="0"/>
              <a:t>‹#›</a:t>
            </a:fld>
            <a:endParaRPr lang="en-US"/>
          </a:p>
        </p:txBody>
      </p:sp>
    </p:spTree>
    <p:extLst>
      <p:ext uri="{BB962C8B-B14F-4D97-AF65-F5344CB8AC3E}">
        <p14:creationId xmlns:p14="http://schemas.microsoft.com/office/powerpoint/2010/main" val="185002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F4549-CEE6-F042-7CE9-3DC4E7535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4909C-AAC2-E0E5-0538-6F6A8177D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77FF6-FAF0-4384-43A1-03EDF8384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CF00A-7998-4141-9C4F-3765FC3244B9}" type="datetimeFigureOut">
              <a:rPr lang="en-US" smtClean="0"/>
              <a:t>12/14/2024</a:t>
            </a:fld>
            <a:endParaRPr lang="en-US"/>
          </a:p>
        </p:txBody>
      </p:sp>
      <p:sp>
        <p:nvSpPr>
          <p:cNvPr id="5" name="Footer Placeholder 4">
            <a:extLst>
              <a:ext uri="{FF2B5EF4-FFF2-40B4-BE49-F238E27FC236}">
                <a16:creationId xmlns:a16="http://schemas.microsoft.com/office/drawing/2014/main" id="{A798D1B3-DD73-6932-99BF-B92E43517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EB55D-4934-73D4-0FC3-B2D074536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1E393-E32D-45B5-8254-2546EAE9BEA4}" type="slidenum">
              <a:rPr lang="en-US" smtClean="0"/>
              <a:t>‹#›</a:t>
            </a:fld>
            <a:endParaRPr lang="en-US"/>
          </a:p>
        </p:txBody>
      </p:sp>
    </p:spTree>
    <p:extLst>
      <p:ext uri="{BB962C8B-B14F-4D97-AF65-F5344CB8AC3E}">
        <p14:creationId xmlns:p14="http://schemas.microsoft.com/office/powerpoint/2010/main" val="67157797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FF0CB-608A-3803-03BC-ABC323926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94392-FCBD-FE44-0F3F-BE69B54DA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BA16E-BF3B-031F-2598-4AFF7EA96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E2BEF-8040-4516-BB99-17C7A3962528}" type="datetimeFigureOut">
              <a:rPr lang="en-US" smtClean="0"/>
              <a:t>12/14/2024</a:t>
            </a:fld>
            <a:endParaRPr lang="en-US"/>
          </a:p>
        </p:txBody>
      </p:sp>
      <p:sp>
        <p:nvSpPr>
          <p:cNvPr id="5" name="Footer Placeholder 4">
            <a:extLst>
              <a:ext uri="{FF2B5EF4-FFF2-40B4-BE49-F238E27FC236}">
                <a16:creationId xmlns:a16="http://schemas.microsoft.com/office/drawing/2014/main" id="{DC5595DD-6E14-3662-1765-A4A71DBD9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6980AF-E9DD-3BF1-4D08-B458EA12A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8D09B-1C8C-4B6C-8637-C1E12BD9A316}" type="slidenum">
              <a:rPr lang="en-US" smtClean="0"/>
              <a:t>‹#›</a:t>
            </a:fld>
            <a:endParaRPr lang="en-US"/>
          </a:p>
        </p:txBody>
      </p:sp>
    </p:spTree>
    <p:extLst>
      <p:ext uri="{BB962C8B-B14F-4D97-AF65-F5344CB8AC3E}">
        <p14:creationId xmlns:p14="http://schemas.microsoft.com/office/powerpoint/2010/main" val="303013005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0.wmf"/><Relationship Id="rId5" Type="http://schemas.openxmlformats.org/officeDocument/2006/relationships/image" Target="../media/image28.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1.wmf"/><Relationship Id="rId5" Type="http://schemas.openxmlformats.org/officeDocument/2006/relationships/image" Target="../media/image28.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2.wmf"/><Relationship Id="rId5" Type="http://schemas.openxmlformats.org/officeDocument/2006/relationships/image" Target="../media/image28.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33.wmf"/><Relationship Id="rId5" Type="http://schemas.openxmlformats.org/officeDocument/2006/relationships/image" Target="../media/image28.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1526</Words>
  <Application>Microsoft Office PowerPoint</Application>
  <PresentationFormat>Widescreen</PresentationFormat>
  <Paragraphs>98</Paragraphs>
  <Slides>24</Slides>
  <Notes>23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等线</vt:lpstr>
      <vt:lpstr>Arial</vt:lpstr>
      <vt:lpstr>Calibri</vt:lpstr>
      <vt:lpstr>Calibri Light</vt:lpstr>
      <vt:lpstr>Cambria</vt:lpstr>
      <vt:lpstr>Times New Roman</vt:lpstr>
      <vt:lpstr>字魂17号-萌趣果冻体</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2023-10-09T15:42:04Z</dcterms:created>
  <dcterms:modified xsi:type="dcterms:W3CDTF">2024-12-14T13:59:27Z</dcterms:modified>
</cp:coreProperties>
</file>