
<file path=[Content_Types].xml><?xml version="1.0" encoding="utf-8"?>
<Types xmlns="http://schemas.openxmlformats.org/package/2006/content-types"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Fredoka One"/>
      <p:regular r:id="rId21"/>
    </p:embeddedFont>
    <p:embeddedFont>
      <p:font typeface="Exo 2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26" roundtripDataSignature="AMtx7misI3J/OTGxjCQ2jHRuj9NtnWb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Exo2-regular.fntdata"/><Relationship Id="rId21" Type="http://schemas.openxmlformats.org/officeDocument/2006/relationships/font" Target="fonts/FredokaOne-regular.fntdata"/><Relationship Id="rId24" Type="http://schemas.openxmlformats.org/officeDocument/2006/relationships/font" Target="fonts/Exo2-italic.fntdata"/><Relationship Id="rId23" Type="http://schemas.openxmlformats.org/officeDocument/2006/relationships/font" Target="fonts/Exo2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customschemas.google.com/relationships/presentationmetadata" Target="metadata"/><Relationship Id="rId25" Type="http://schemas.openxmlformats.org/officeDocument/2006/relationships/font" Target="fonts/Exo2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Divide the class into 2 teams (Team X and Team O).</a:t>
            </a: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Invite one pupil from each team to choose any numbers from 1- 9 and read the text in Activity 5. If he/ she practises speaking the text well, teacher will click on the corresponding symbol of the team( X or O).</a:t>
            </a: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team who win this game gets three of your symbols in a row horizontally, vertically or diagonally</a:t>
            </a:r>
            <a:r>
              <a:rPr lang="en-US" sz="1150">
                <a:solidFill>
                  <a:srgbClr val="001A33"/>
                </a:solidFill>
                <a:highlight>
                  <a:schemeClr val="lt1"/>
                </a:highlight>
              </a:rPr>
              <a:t>.</a:t>
            </a:r>
            <a:endParaRPr sz="1150">
              <a:solidFill>
                <a:srgbClr val="001A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/>
          <p:nvPr/>
        </p:nvSpPr>
        <p:spPr>
          <a:xfrm rot="-5062406">
            <a:off x="-1571272" y="-173056"/>
            <a:ext cx="2818035" cy="2808784"/>
          </a:xfrm>
          <a:custGeom>
            <a:rect b="b" l="l" r="r" t="t"/>
            <a:pathLst>
              <a:path extrusionOk="0" h="61333" w="61535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6"/>
          <p:cNvSpPr/>
          <p:nvPr/>
        </p:nvSpPr>
        <p:spPr>
          <a:xfrm flipH="1">
            <a:off x="7186165" y="2548550"/>
            <a:ext cx="2475662" cy="3341798"/>
          </a:xfrm>
          <a:custGeom>
            <a:rect b="b" l="l" r="r" t="t"/>
            <a:pathLst>
              <a:path extrusionOk="0" h="57037" w="42254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6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16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16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16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16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16"/>
            <p:cNvSpPr/>
            <p:nvPr/>
          </p:nvSpPr>
          <p:spPr>
            <a:xfrm>
              <a:off x="6057275" y="3010525"/>
              <a:ext cx="1324600" cy="885925"/>
            </a:xfrm>
            <a:custGeom>
              <a:rect b="b" l="l" r="r" t="t"/>
              <a:pathLst>
                <a:path extrusionOk="0" h="35437" w="52984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7165050" y="2964625"/>
              <a:ext cx="189600" cy="21835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116275" y="3023125"/>
              <a:ext cx="172475" cy="132125"/>
            </a:xfrm>
            <a:custGeom>
              <a:rect b="b" l="l" r="r" t="t"/>
              <a:pathLst>
                <a:path extrusionOk="0" h="5285" w="6899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6524700" y="3909025"/>
              <a:ext cx="511300" cy="65575"/>
            </a:xfrm>
            <a:custGeom>
              <a:rect b="b" l="l" r="r" t="t"/>
              <a:pathLst>
                <a:path extrusionOk="0" h="2623" w="20452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6012925" y="3613050"/>
              <a:ext cx="210775" cy="250125"/>
            </a:xfrm>
            <a:custGeom>
              <a:rect b="b" l="l" r="r" t="t"/>
              <a:pathLst>
                <a:path extrusionOk="0" h="10005" w="8431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16"/>
          <p:cNvSpPr txBox="1"/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" name="Google Shape;25;p16"/>
          <p:cNvSpPr txBox="1"/>
          <p:nvPr>
            <p:ph idx="1" type="subTitle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6" name="Google Shape;26;p16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16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16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16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16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16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16"/>
            <p:cNvSpPr/>
            <p:nvPr/>
          </p:nvSpPr>
          <p:spPr>
            <a:xfrm flipH="1" rot="-690935">
              <a:off x="653014" y="1755069"/>
              <a:ext cx="247596" cy="28514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6"/>
          <p:cNvSpPr/>
          <p:nvPr/>
        </p:nvSpPr>
        <p:spPr>
          <a:xfrm>
            <a:off x="3111240" y="422594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914958" y="876443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2429650" y="4481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559477" y="422596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 sánh" type="twoTxTwoObj">
  <p:cSld name="TWO_OBJECTS_WITH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26"/>
          <p:cNvSpPr txBox="1"/>
          <p:nvPr>
            <p:ph idx="1" type="body"/>
          </p:nvPr>
        </p:nvSpPr>
        <p:spPr>
          <a:xfrm>
            <a:off x="114300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b="0" sz="180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6" name="Google Shape;316;p26"/>
          <p:cNvSpPr txBox="1"/>
          <p:nvPr>
            <p:ph idx="2" type="body"/>
          </p:nvPr>
        </p:nvSpPr>
        <p:spPr>
          <a:xfrm>
            <a:off x="114300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26"/>
          <p:cNvSpPr txBox="1"/>
          <p:nvPr>
            <p:ph idx="3" type="body"/>
          </p:nvPr>
        </p:nvSpPr>
        <p:spPr>
          <a:xfrm>
            <a:off x="470916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b="0" sz="180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8" name="Google Shape;318;p26"/>
          <p:cNvSpPr txBox="1"/>
          <p:nvPr>
            <p:ph idx="4" type="body"/>
          </p:nvPr>
        </p:nvSpPr>
        <p:spPr>
          <a:xfrm>
            <a:off x="470916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26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26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26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ỉ Tiêu đề" type="titleOnly">
  <p:cSld name="TITLE_ONL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27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27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27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ội dung có Chú thích" type="objTx">
  <p:cSld name="OBJECT_WITH_CAPTION_TEX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28"/>
          <p:cNvSpPr txBox="1"/>
          <p:nvPr>
            <p:ph idx="1" type="body"/>
          </p:nvPr>
        </p:nvSpPr>
        <p:spPr>
          <a:xfrm>
            <a:off x="3543300" y="1371602"/>
            <a:ext cx="4457700" cy="2607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2pPr>
            <a:lvl3pPr indent="-3048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4pPr>
            <a:lvl5pPr indent="-295275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indent="-32385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30" name="Google Shape;330;p28"/>
          <p:cNvSpPr txBox="1"/>
          <p:nvPr>
            <p:ph idx="2" type="body"/>
          </p:nvPr>
        </p:nvSpPr>
        <p:spPr>
          <a:xfrm>
            <a:off x="1142999" y="1371602"/>
            <a:ext cx="2194560" cy="2607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31" name="Google Shape;331;p28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28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28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Ảnh có Chú thích">
  <p:cSld name="Ảnh có Chú thích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/>
          <p:nvPr/>
        </p:nvSpPr>
        <p:spPr>
          <a:xfrm>
            <a:off x="603250" y="1271587"/>
            <a:ext cx="4197350" cy="2471738"/>
          </a:xfrm>
          <a:custGeom>
            <a:rect b="b" l="l" r="r" t="t"/>
            <a:pathLst>
              <a:path extrusionOk="0" h="986" w="1347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Chỗ dành sẵn trống để thêm một hình ảnh. Bấm vào chỗ dành sẵn, rồi chọn hình ảnh mà bạn muốn thêm" id="337" name="Google Shape;337;p29"/>
          <p:cNvSpPr/>
          <p:nvPr>
            <p:ph idx="2" type="pic"/>
          </p:nvPr>
        </p:nvSpPr>
        <p:spPr>
          <a:xfrm>
            <a:off x="754518" y="1405890"/>
            <a:ext cx="3894817" cy="2203133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38" name="Google Shape;338;p29"/>
          <p:cNvSpPr txBox="1"/>
          <p:nvPr>
            <p:ph idx="1" type="body"/>
          </p:nvPr>
        </p:nvSpPr>
        <p:spPr>
          <a:xfrm>
            <a:off x="5257800" y="1684496"/>
            <a:ext cx="27432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39" name="Google Shape;339;p29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29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29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i Ảnh có Chú thích" showMasterSp="0">
  <p:cSld name="Hai Ảnh có Chú thích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>
            <p:ph type="title"/>
          </p:nvPr>
        </p:nvSpPr>
        <p:spPr>
          <a:xfrm>
            <a:off x="771436" y="4343400"/>
            <a:ext cx="6086564" cy="5262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30"/>
          <p:cNvSpPr/>
          <p:nvPr/>
        </p:nvSpPr>
        <p:spPr>
          <a:xfrm>
            <a:off x="571500" y="700089"/>
            <a:ext cx="3086100" cy="3082099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46" name="Google Shape;346;p30"/>
          <p:cNvSpPr/>
          <p:nvPr>
            <p:ph idx="2" type="pic"/>
          </p:nvPr>
        </p:nvSpPr>
        <p:spPr>
          <a:xfrm>
            <a:off x="744327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47" name="Google Shape;347;p30"/>
          <p:cNvSpPr txBox="1"/>
          <p:nvPr>
            <p:ph idx="1" type="body"/>
          </p:nvPr>
        </p:nvSpPr>
        <p:spPr>
          <a:xfrm>
            <a:off x="7714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30"/>
          <p:cNvSpPr/>
          <p:nvPr/>
        </p:nvSpPr>
        <p:spPr>
          <a:xfrm>
            <a:off x="3975100" y="700089"/>
            <a:ext cx="3086100" cy="3082099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49" name="Google Shape;349;p30"/>
          <p:cNvSpPr/>
          <p:nvPr>
            <p:ph idx="3" type="pic"/>
          </p:nvPr>
        </p:nvSpPr>
        <p:spPr>
          <a:xfrm>
            <a:off x="4147926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0" name="Google Shape;350;p30"/>
          <p:cNvSpPr txBox="1"/>
          <p:nvPr>
            <p:ph idx="4" type="body"/>
          </p:nvPr>
        </p:nvSpPr>
        <p:spPr>
          <a:xfrm>
            <a:off x="41750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 Ảnh có Chú thích" showMasterSp="0">
  <p:cSld name="Ba Ảnh có Chú thích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 txBox="1"/>
          <p:nvPr>
            <p:ph type="title"/>
          </p:nvPr>
        </p:nvSpPr>
        <p:spPr>
          <a:xfrm>
            <a:off x="771436" y="3979070"/>
            <a:ext cx="6078062" cy="4349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31"/>
          <p:cNvSpPr/>
          <p:nvPr/>
        </p:nvSpPr>
        <p:spPr>
          <a:xfrm>
            <a:off x="571500" y="700089"/>
            <a:ext cx="4000500" cy="3082099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55" name="Google Shape;355;p31"/>
          <p:cNvSpPr/>
          <p:nvPr>
            <p:ph idx="2" type="pic"/>
          </p:nvPr>
        </p:nvSpPr>
        <p:spPr>
          <a:xfrm>
            <a:off x="743916" y="834769"/>
            <a:ext cx="3655668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6" name="Google Shape;356;p31"/>
          <p:cNvSpPr/>
          <p:nvPr/>
        </p:nvSpPr>
        <p:spPr>
          <a:xfrm>
            <a:off x="4742906" y="725487"/>
            <a:ext cx="2243207" cy="145078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57" name="Google Shape;357;p31"/>
          <p:cNvSpPr/>
          <p:nvPr>
            <p:ph idx="3" type="pic"/>
          </p:nvPr>
        </p:nvSpPr>
        <p:spPr>
          <a:xfrm>
            <a:off x="4879520" y="832307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8" name="Google Shape;358;p31"/>
          <p:cNvSpPr/>
          <p:nvPr/>
        </p:nvSpPr>
        <p:spPr>
          <a:xfrm>
            <a:off x="4742906" y="2295716"/>
            <a:ext cx="2243207" cy="145078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59" name="Google Shape;359;p31"/>
          <p:cNvSpPr/>
          <p:nvPr>
            <p:ph idx="4" type="pic"/>
          </p:nvPr>
        </p:nvSpPr>
        <p:spPr>
          <a:xfrm>
            <a:off x="4879520" y="2402536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0" name="Google Shape;360;p31"/>
          <p:cNvSpPr txBox="1"/>
          <p:nvPr>
            <p:ph idx="1" type="body"/>
          </p:nvPr>
        </p:nvSpPr>
        <p:spPr>
          <a:xfrm>
            <a:off x="771436" y="4439441"/>
            <a:ext cx="6078062" cy="373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indent="-2286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indent="-2286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indent="-2286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ăm Ảnh" showMasterSp="0">
  <p:cSld name="Năm Ảnh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72" y="214"/>
            <a:ext cx="9141714" cy="514478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2"/>
          <p:cNvSpPr txBox="1"/>
          <p:nvPr>
            <p:ph type="title"/>
          </p:nvPr>
        </p:nvSpPr>
        <p:spPr>
          <a:xfrm>
            <a:off x="7258050" y="273844"/>
            <a:ext cx="1600200" cy="11549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32"/>
          <p:cNvSpPr/>
          <p:nvPr/>
        </p:nvSpPr>
        <p:spPr>
          <a:xfrm>
            <a:off x="3136901" y="198785"/>
            <a:ext cx="3924299" cy="2265017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65" name="Google Shape;365;p32"/>
          <p:cNvSpPr/>
          <p:nvPr>
            <p:ph idx="2" type="pic"/>
          </p:nvPr>
        </p:nvSpPr>
        <p:spPr>
          <a:xfrm>
            <a:off x="3318327" y="3272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6" name="Google Shape;366;p32"/>
          <p:cNvSpPr/>
          <p:nvPr/>
        </p:nvSpPr>
        <p:spPr>
          <a:xfrm>
            <a:off x="612142" y="288544"/>
            <a:ext cx="2359659" cy="142100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67" name="Google Shape;367;p32"/>
          <p:cNvSpPr/>
          <p:nvPr>
            <p:ph idx="3" type="pic"/>
          </p:nvPr>
        </p:nvSpPr>
        <p:spPr>
          <a:xfrm>
            <a:off x="759768" y="403674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8" name="Google Shape;368;p32"/>
          <p:cNvSpPr/>
          <p:nvPr/>
        </p:nvSpPr>
        <p:spPr>
          <a:xfrm>
            <a:off x="612142" y="1858773"/>
            <a:ext cx="2359659" cy="142100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69" name="Google Shape;369;p32"/>
          <p:cNvSpPr/>
          <p:nvPr>
            <p:ph idx="4" type="pic"/>
          </p:nvPr>
        </p:nvSpPr>
        <p:spPr>
          <a:xfrm>
            <a:off x="759768" y="1973902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0" name="Google Shape;370;p32"/>
          <p:cNvSpPr/>
          <p:nvPr/>
        </p:nvSpPr>
        <p:spPr>
          <a:xfrm>
            <a:off x="612142" y="3429001"/>
            <a:ext cx="2359659" cy="1421008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71" name="Google Shape;371;p32"/>
          <p:cNvSpPr/>
          <p:nvPr>
            <p:ph idx="5" type="pic"/>
          </p:nvPr>
        </p:nvSpPr>
        <p:spPr>
          <a:xfrm>
            <a:off x="759768" y="3544131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2" name="Google Shape;372;p32"/>
          <p:cNvSpPr/>
          <p:nvPr/>
        </p:nvSpPr>
        <p:spPr>
          <a:xfrm>
            <a:off x="3136901" y="2586385"/>
            <a:ext cx="3924299" cy="2265017"/>
          </a:xfrm>
          <a:custGeom>
            <a:rect b="b" l="l" r="r" t="t"/>
            <a:pathLst>
              <a:path extrusionOk="0" h="1275" w="933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hỗ dành sẵn trống để thêm một hình ảnh. Bấm vào chỗ dành sẵn, rồi chọn hình ảnh mà bạn muốn thêm" id="373" name="Google Shape;373;p32"/>
          <p:cNvSpPr/>
          <p:nvPr>
            <p:ph idx="6" type="pic"/>
          </p:nvPr>
        </p:nvSpPr>
        <p:spPr>
          <a:xfrm>
            <a:off x="3318327" y="27148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và Văn bản Dọc" type="vertTx">
  <p:cSld name="VERTICAL_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33"/>
          <p:cNvSpPr txBox="1"/>
          <p:nvPr>
            <p:ph idx="1" type="body"/>
          </p:nvPr>
        </p:nvSpPr>
        <p:spPr>
          <a:xfrm rot="5400000">
            <a:off x="3268980" y="-754380"/>
            <a:ext cx="260604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33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33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33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êu đề và Văn bản Dọc" type="vertTitleAndTx">
  <p:cSld name="VERTICAL_TITLE_AND_VERTICAL_TEXT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/>
          <p:nvPr>
            <p:ph type="title"/>
          </p:nvPr>
        </p:nvSpPr>
        <p:spPr>
          <a:xfrm rot="5400000">
            <a:off x="5462589" y="1440657"/>
            <a:ext cx="3705225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34"/>
          <p:cNvSpPr txBox="1"/>
          <p:nvPr>
            <p:ph idx="1" type="body"/>
          </p:nvPr>
        </p:nvSpPr>
        <p:spPr>
          <a:xfrm rot="5400000">
            <a:off x="1862138" y="-445294"/>
            <a:ext cx="3705225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34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34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34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17"/>
          <p:cNvSpPr txBox="1"/>
          <p:nvPr>
            <p:ph idx="1" type="subTitle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2" type="title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17"/>
          <p:cNvSpPr txBox="1"/>
          <p:nvPr>
            <p:ph idx="3" type="subTitle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4" type="title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17"/>
          <p:cNvSpPr txBox="1"/>
          <p:nvPr>
            <p:ph idx="5" type="subTitle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6" type="title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" name="Google Shape;102;p17"/>
          <p:cNvSpPr txBox="1"/>
          <p:nvPr>
            <p:ph idx="7" type="subTitle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7"/>
          <p:cNvSpPr txBox="1"/>
          <p:nvPr>
            <p:ph idx="8" type="title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4" name="Google Shape;104;p17"/>
          <p:cNvSpPr txBox="1"/>
          <p:nvPr>
            <p:ph idx="9" type="title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5" name="Google Shape;105;p17"/>
          <p:cNvSpPr txBox="1"/>
          <p:nvPr>
            <p:ph idx="13" type="title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6" name="Google Shape;106;p17"/>
          <p:cNvSpPr txBox="1"/>
          <p:nvPr>
            <p:ph idx="14" type="title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7" name="Google Shape;107;p17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8" name="Google Shape;108;p17"/>
          <p:cNvSpPr/>
          <p:nvPr/>
        </p:nvSpPr>
        <p:spPr>
          <a:xfrm flipH="1" rot="10800000">
            <a:off x="-517827" y="-1339308"/>
            <a:ext cx="2475662" cy="3341798"/>
          </a:xfrm>
          <a:custGeom>
            <a:rect b="b" l="l" r="r" t="t"/>
            <a:pathLst>
              <a:path extrusionOk="0" h="57037" w="42254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17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17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7"/>
          <p:cNvSpPr/>
          <p:nvPr/>
        </p:nvSpPr>
        <p:spPr>
          <a:xfrm rot="5737592">
            <a:off x="7386584" y="2356154"/>
            <a:ext cx="3536688" cy="3525078"/>
          </a:xfrm>
          <a:custGeom>
            <a:rect b="b" l="l" r="r" t="t"/>
            <a:pathLst>
              <a:path extrusionOk="0" h="61333" w="61535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7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17"/>
            <p:cNvSpPr/>
            <p:nvPr/>
          </p:nvSpPr>
          <p:spPr>
            <a:xfrm flipH="1">
              <a:off x="289955" y="918754"/>
              <a:ext cx="413138" cy="475806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17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7"/>
            <p:cNvSpPr/>
            <p:nvPr/>
          </p:nvSpPr>
          <p:spPr>
            <a:xfrm flipH="1" rot="-690935">
              <a:off x="429539" y="1214294"/>
              <a:ext cx="247596" cy="285140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17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rect b="b" l="l" r="r" t="t"/>
              <a:pathLst>
                <a:path extrusionOk="0" h="8734" w="7584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17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h="8358" w="8358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rect b="b" l="l" r="r" t="t"/>
                <a:pathLst>
                  <a:path extrusionOk="0" fill="none" h="8358" w="8358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h="3651" w="4899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rect b="b" l="l" r="r" t="t"/>
                <a:pathLst>
                  <a:path extrusionOk="0" fill="none" h="3651" w="4899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rect b="b" l="l" r="r" t="t"/>
                <a:pathLst>
                  <a:path extrusionOk="0" h="97" w="433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rect b="b" l="l" r="r" t="t"/>
                <a:pathLst>
                  <a:path extrusionOk="0" fill="none" h="49" w="193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rect b="b" l="l" r="r" t="t"/>
                <a:pathLst>
                  <a:path extrusionOk="0" fill="none" h="49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rect b="b" l="l" r="r" t="t"/>
                <a:pathLst>
                  <a:path extrusionOk="0" fill="none" h="1" w="49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fill="none" h="3843" w="7685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h="1442" w="2066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rect b="b" l="l" r="r" t="t"/>
                <a:pathLst>
                  <a:path extrusionOk="0" fill="none" h="1442" w="2066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rect b="b" l="l" r="r" t="t"/>
                <a:pathLst>
                  <a:path extrusionOk="0" h="3843" w="7685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17"/>
          <p:cNvSpPr/>
          <p:nvPr/>
        </p:nvSpPr>
        <p:spPr>
          <a:xfrm>
            <a:off x="7227502" y="451351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174365" y="449609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185" name="Google Shape;185;p1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rect b="b" l="l" r="r" t="t"/>
              <a:pathLst>
                <a:path extrusionOk="0" h="40519" w="46369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rect b="b" l="l" r="r" t="t"/>
              <a:pathLst>
                <a:path extrusionOk="0" h="9379" w="20251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rect b="b" l="l" r="r" t="t"/>
              <a:pathLst>
                <a:path extrusionOk="0" h="5185" w="8229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rect b="b" l="l" r="r" t="t"/>
              <a:pathLst>
                <a:path extrusionOk="0" h="17064" w="1543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rect b="b" l="l" r="r" t="t"/>
              <a:pathLst>
                <a:path extrusionOk="0" h="29084" w="18415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8"/>
          <p:cNvSpPr txBox="1"/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1" name="Google Shape;191;p18"/>
          <p:cNvSpPr txBox="1"/>
          <p:nvPr>
            <p:ph idx="2" type="title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92" name="Google Shape;192;p18"/>
          <p:cNvSpPr txBox="1"/>
          <p:nvPr>
            <p:ph idx="1" type="subTitle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3" name="Google Shape;193;p18"/>
          <p:cNvGrpSpPr/>
          <p:nvPr/>
        </p:nvGrpSpPr>
        <p:grpSpPr>
          <a:xfrm flipH="1" rot="-5400000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94" name="Google Shape;194;p18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 flipH="1" rot="5400000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197" name="Google Shape;197;p1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rect b="b" l="l" r="r" t="t"/>
              <a:pathLst>
                <a:path extrusionOk="0" h="12546" w="466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rect b="b" l="l" r="r" t="t"/>
                <a:pathLst>
                  <a:path extrusionOk="0" h="35437" w="52984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rect b="b" l="l" r="r" t="t"/>
                <a:pathLst>
                  <a:path extrusionOk="0" h="5285" w="6899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rect b="b" l="l" r="r" t="t"/>
                <a:pathLst>
                  <a:path extrusionOk="0" h="2623" w="20452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rect b="b" l="l" r="r" t="t"/>
                <a:pathLst>
                  <a:path extrusionOk="0" h="10005" w="8431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rect b="b" l="l" r="r" t="t"/>
                <a:pathLst>
                  <a:path extrusionOk="0" h="8734" w="7584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4" name="Google Shape;204;p18"/>
          <p:cNvGrpSpPr/>
          <p:nvPr/>
        </p:nvGrpSpPr>
        <p:grpSpPr>
          <a:xfrm flipH="1" rot="10800000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05" name="Google Shape;205;p18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8"/>
          <p:cNvSpPr/>
          <p:nvPr/>
        </p:nvSpPr>
        <p:spPr>
          <a:xfrm>
            <a:off x="2848265" y="881045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7926102" y="541310"/>
            <a:ext cx="355483" cy="392721"/>
          </a:xfrm>
          <a:custGeom>
            <a:rect b="b" l="l" r="r" t="t"/>
            <a:pathLst>
              <a:path extrusionOk="0" h="4564" w="4131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-148642" y="3028768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042838" y="41497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 flipH="1" rot="10800000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14" name="Google Shape;214;p19"/>
            <p:cNvSpPr/>
            <p:nvPr/>
          </p:nvSpPr>
          <p:spPr>
            <a:xfrm>
              <a:off x="598125" y="3383650"/>
              <a:ext cx="927775" cy="557175"/>
            </a:xfrm>
            <a:custGeom>
              <a:rect b="b" l="l" r="r" t="t"/>
              <a:pathLst>
                <a:path extrusionOk="0" h="22287" w="37111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238125" y="3425500"/>
              <a:ext cx="780025" cy="218350"/>
            </a:xfrm>
            <a:custGeom>
              <a:rect b="b" l="l" r="r" t="t"/>
              <a:pathLst>
                <a:path extrusionOk="0" h="8734" w="31201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086700" y="3869200"/>
              <a:ext cx="392825" cy="277350"/>
            </a:xfrm>
            <a:custGeom>
              <a:rect b="b" l="l" r="r" t="t"/>
              <a:pathLst>
                <a:path extrusionOk="0" h="11094" w="15713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19"/>
          <p:cNvGrpSpPr/>
          <p:nvPr/>
        </p:nvGrpSpPr>
        <p:grpSpPr>
          <a:xfrm flipH="1" rot="-5400000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8" name="Google Shape;218;p19"/>
            <p:cNvSpPr/>
            <p:nvPr/>
          </p:nvSpPr>
          <p:spPr>
            <a:xfrm>
              <a:off x="961675" y="1958725"/>
              <a:ext cx="284400" cy="1113825"/>
            </a:xfrm>
            <a:custGeom>
              <a:rect b="b" l="l" r="r" t="t"/>
              <a:pathLst>
                <a:path extrusionOk="0" h="44553" w="11376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1145700" y="1958725"/>
              <a:ext cx="379200" cy="552150"/>
            </a:xfrm>
            <a:custGeom>
              <a:rect b="b" l="l" r="r" t="t"/>
              <a:pathLst>
                <a:path extrusionOk="0" h="22086" w="15168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19"/>
          <p:cNvSpPr/>
          <p:nvPr/>
        </p:nvSpPr>
        <p:spPr>
          <a:xfrm>
            <a:off x="-152687" y="4462900"/>
            <a:ext cx="471223" cy="363809"/>
          </a:xfrm>
          <a:custGeom>
            <a:rect b="b" l="l" r="r" t="t"/>
            <a:pathLst>
              <a:path extrusionOk="0" h="4228" w="5476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1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22" name="Google Shape;222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1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51" name="Google Shape;251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h="8358" w="8358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460350" y="2402425"/>
              <a:ext cx="208950" cy="208950"/>
            </a:xfrm>
            <a:custGeom>
              <a:rect b="b" l="l" r="r" t="t"/>
              <a:pathLst>
                <a:path extrusionOk="0" fill="none" h="8358" w="8358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h="3651" w="4899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495175" y="2421650"/>
              <a:ext cx="122475" cy="91275"/>
            </a:xfrm>
            <a:custGeom>
              <a:rect b="b" l="l" r="r" t="t"/>
              <a:pathLst>
                <a:path extrusionOk="0" fill="none" h="3651" w="4899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582825" y="2607750"/>
              <a:ext cx="10825" cy="2425"/>
            </a:xfrm>
            <a:custGeom>
              <a:rect b="b" l="l" r="r" t="t"/>
              <a:pathLst>
                <a:path extrusionOk="0" h="97" w="433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5828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1584025" y="26101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1584025" y="2608950"/>
              <a:ext cx="4825" cy="1225"/>
            </a:xfrm>
            <a:custGeom>
              <a:rect b="b" l="l" r="r" t="t"/>
              <a:pathLst>
                <a:path extrusionOk="0" fill="none" h="49" w="193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1588825" y="26089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1590025" y="2607750"/>
              <a:ext cx="25" cy="1225"/>
            </a:xfrm>
            <a:custGeom>
              <a:rect b="b" l="l" r="r" t="t"/>
              <a:pathLst>
                <a:path extrusionOk="0" fill="none" h="49" w="1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15900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15900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15912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1591225" y="2607750"/>
              <a:ext cx="1225" cy="25"/>
            </a:xfrm>
            <a:custGeom>
              <a:rect b="b" l="l" r="r" t="t"/>
              <a:pathLst>
                <a:path extrusionOk="0" fill="none" h="1" w="49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924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1593625" y="26077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fill="none" h="3843" w="7685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h="1442" w="2066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534800" y="2426450"/>
              <a:ext cx="51650" cy="36050"/>
            </a:xfrm>
            <a:custGeom>
              <a:rect b="b" l="l" r="r" t="t"/>
              <a:pathLst>
                <a:path extrusionOk="0" fill="none" h="1442" w="2066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477175" y="2515300"/>
              <a:ext cx="192125" cy="96075"/>
            </a:xfrm>
            <a:custGeom>
              <a:rect b="b" l="l" r="r" t="t"/>
              <a:pathLst>
                <a:path extrusionOk="0" h="3843" w="7685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9"/>
          <p:cNvSpPr/>
          <p:nvPr/>
        </p:nvSpPr>
        <p:spPr>
          <a:xfrm>
            <a:off x="8850715" y="934032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5433965" y="-189818"/>
            <a:ext cx="475354" cy="442198"/>
          </a:xfrm>
          <a:custGeom>
            <a:rect b="b" l="l" r="r" t="t"/>
            <a:pathLst>
              <a:path extrusionOk="0" h="5139" w="5524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ống" type="blank">
  <p:cSld name="BLANK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21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g chiếu Tiêu đề" showMasterSp="0" type="title">
  <p:cSld name="TITLE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2"/>
          <p:cNvPicPr preferRelativeResize="0"/>
          <p:nvPr/>
        </p:nvPicPr>
        <p:blipFill rotWithShape="1">
          <a:blip r:embed="rId2">
            <a:alphaModFix/>
          </a:blip>
          <a:srcRect b="422" l="2124" r="323" t="0"/>
          <a:stretch/>
        </p:blipFill>
        <p:spPr>
          <a:xfrm>
            <a:off x="1143" y="1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2"/>
          <p:cNvSpPr txBox="1"/>
          <p:nvPr>
            <p:ph type="ctrTitle"/>
          </p:nvPr>
        </p:nvSpPr>
        <p:spPr>
          <a:xfrm>
            <a:off x="628650" y="400050"/>
            <a:ext cx="63436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22"/>
          <p:cNvSpPr txBox="1"/>
          <p:nvPr>
            <p:ph idx="1" type="subTitle"/>
          </p:nvPr>
        </p:nvSpPr>
        <p:spPr>
          <a:xfrm>
            <a:off x="628650" y="1828800"/>
            <a:ext cx="531495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và Nội dung" type="obj">
  <p:cSld name="OBJEC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23"/>
          <p:cNvSpPr txBox="1"/>
          <p:nvPr>
            <p:ph idx="1" type="body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23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23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23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Đầu trang của Mục" showMasterSp="0" type="secHead">
  <p:cSld name="SECTION_HEAD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4"/>
          <p:cNvPicPr preferRelativeResize="0"/>
          <p:nvPr/>
        </p:nvPicPr>
        <p:blipFill rotWithShape="1">
          <a:blip r:embed="rId2">
            <a:alphaModFix/>
          </a:blip>
          <a:srcRect b="0" l="434" r="0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/>
          <p:nvPr>
            <p:ph type="title"/>
          </p:nvPr>
        </p:nvSpPr>
        <p:spPr>
          <a:xfrm>
            <a:off x="2514600" y="400050"/>
            <a:ext cx="5486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24"/>
          <p:cNvSpPr txBox="1"/>
          <p:nvPr>
            <p:ph idx="1" type="body"/>
          </p:nvPr>
        </p:nvSpPr>
        <p:spPr>
          <a:xfrm>
            <a:off x="2514600" y="1828800"/>
            <a:ext cx="4114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09090"/>
              </a:buClr>
              <a:buSzPts val="1500"/>
              <a:buNone/>
              <a:defRPr sz="15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350"/>
              <a:buNone/>
              <a:defRPr sz="135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i Nội dung" type="twoObj">
  <p:cSld name="TWO_OBJECTS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25"/>
          <p:cNvSpPr txBox="1"/>
          <p:nvPr>
            <p:ph idx="1" type="body"/>
          </p:nvPr>
        </p:nvSpPr>
        <p:spPr>
          <a:xfrm>
            <a:off x="114300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25"/>
          <p:cNvSpPr txBox="1"/>
          <p:nvPr>
            <p:ph idx="2" type="body"/>
          </p:nvPr>
        </p:nvSpPr>
        <p:spPr>
          <a:xfrm>
            <a:off x="470916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25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25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25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b="0" i="0" sz="32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b="0" i="0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1">
            <a:alphaModFix/>
          </a:blip>
          <a:srcRect b="2999" l="525" r="524" t="511"/>
          <a:stretch/>
        </p:blipFill>
        <p:spPr>
          <a:xfrm>
            <a:off x="1" y="0"/>
            <a:ext cx="91416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/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4" name="Google Shape;284;p20"/>
          <p:cNvSpPr txBox="1"/>
          <p:nvPr>
            <p:ph idx="1" type="body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5275" lvl="5" marL="2743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5275" lvl="6" marL="32004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5275" lvl="7" marL="36576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5275" lvl="8" marL="41148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20"/>
          <p:cNvSpPr txBox="1"/>
          <p:nvPr>
            <p:ph idx="11" type="ftr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p20"/>
          <p:cNvSpPr txBox="1"/>
          <p:nvPr>
            <p:ph idx="10" type="dt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7" name="Google Shape;287;p20"/>
          <p:cNvSpPr txBox="1"/>
          <p:nvPr>
            <p:ph idx="12" type="sldNum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25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pn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"/>
          <p:cNvSpPr txBox="1"/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PROJECT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75" name="Google Shape;4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Google Shape;480;p11"/>
          <p:cNvGraphicFramePr/>
          <p:nvPr/>
        </p:nvGraphicFramePr>
        <p:xfrm>
          <a:off x="-7656" y="0"/>
          <a:ext cx="9146346" cy="5143500"/>
        </p:xfrm>
        <a:graphic>
          <a:graphicData uri="http://schemas.openxmlformats.org/presentationml/2006/ole">
            <mc:AlternateContent>
              <mc:Choice Requires="v">
                <p:oleObj r:id="rId4" imgH="5143500" imgW="9146346" progId="Paint.Picture" spid="_x0000_s1">
                  <p:embed/>
                </p:oleObj>
              </mc:Choice>
              <mc:Fallback>
                <p:oleObj r:id="rId5" imgH="5143500" imgW="9146346" progId="Paint.Picture">
                  <p:embed/>
                  <p:pic>
                    <p:nvPicPr>
                      <p:cNvPr id="480" name="Google Shape;480;p1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-7656" y="0"/>
                        <a:ext cx="9146346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"/>
          <p:cNvSpPr txBox="1"/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86" name="Google Shape;48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3"/>
          <p:cNvGrpSpPr/>
          <p:nvPr/>
        </p:nvGrpSpPr>
        <p:grpSpPr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492" name="Google Shape;492;p13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3" name="Google Shape;493;p13"/>
            <p:cNvGrpSpPr/>
            <p:nvPr/>
          </p:nvGrpSpPr>
          <p:grpSpPr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494" name="Google Shape;494;p13"/>
              <p:cNvSpPr/>
              <p:nvPr/>
            </p:nvSpPr>
            <p:spPr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3"/>
              <p:cNvSpPr/>
              <p:nvPr/>
            </p:nvSpPr>
            <p:spPr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3"/>
              <p:cNvSpPr/>
              <p:nvPr/>
            </p:nvSpPr>
            <p:spPr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3"/>
              <p:cNvSpPr/>
              <p:nvPr/>
            </p:nvSpPr>
            <p:spPr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3"/>
              <p:cNvSpPr/>
              <p:nvPr/>
            </p:nvSpPr>
            <p:spPr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3"/>
              <p:cNvSpPr/>
              <p:nvPr/>
            </p:nvSpPr>
            <p:spPr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3" name="Google Shape;503;p13"/>
          <p:cNvSpPr/>
          <p:nvPr/>
        </p:nvSpPr>
        <p:spPr>
          <a:xfrm>
            <a:off x="1835947" y="642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04" name="Google Shape;504;p13"/>
          <p:cNvSpPr/>
          <p:nvPr/>
        </p:nvSpPr>
        <p:spPr>
          <a:xfrm>
            <a:off x="1840706" y="166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05" name="Google Shape;505;p13"/>
          <p:cNvSpPr/>
          <p:nvPr/>
        </p:nvSpPr>
        <p:spPr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06" name="Google Shape;506;p13"/>
          <p:cNvSpPr/>
          <p:nvPr/>
        </p:nvSpPr>
        <p:spPr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07" name="Google Shape;507;p13"/>
          <p:cNvSpPr/>
          <p:nvPr/>
        </p:nvSpPr>
        <p:spPr>
          <a:xfrm>
            <a:off x="2343150" y="3429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1</a:t>
            </a:r>
          </a:p>
        </p:txBody>
      </p:sp>
      <p:sp>
        <p:nvSpPr>
          <p:cNvPr id="508" name="Google Shape;508;p13"/>
          <p:cNvSpPr/>
          <p:nvPr/>
        </p:nvSpPr>
        <p:spPr>
          <a:xfrm>
            <a:off x="3721897" y="642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09" name="Google Shape;509;p13"/>
          <p:cNvSpPr/>
          <p:nvPr/>
        </p:nvSpPr>
        <p:spPr>
          <a:xfrm>
            <a:off x="3726656" y="166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10" name="Google Shape;510;p13"/>
          <p:cNvSpPr/>
          <p:nvPr/>
        </p:nvSpPr>
        <p:spPr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11" name="Google Shape;511;p13"/>
          <p:cNvSpPr/>
          <p:nvPr/>
        </p:nvSpPr>
        <p:spPr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12" name="Google Shape;512;p13"/>
          <p:cNvSpPr/>
          <p:nvPr/>
        </p:nvSpPr>
        <p:spPr>
          <a:xfrm>
            <a:off x="4286250" y="4000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2</a:t>
            </a:r>
          </a:p>
        </p:txBody>
      </p:sp>
      <p:sp>
        <p:nvSpPr>
          <p:cNvPr id="513" name="Google Shape;513;p13"/>
          <p:cNvSpPr/>
          <p:nvPr/>
        </p:nvSpPr>
        <p:spPr>
          <a:xfrm>
            <a:off x="5607847" y="642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14" name="Google Shape;514;p13"/>
          <p:cNvSpPr/>
          <p:nvPr/>
        </p:nvSpPr>
        <p:spPr>
          <a:xfrm>
            <a:off x="5612606" y="166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15" name="Google Shape;515;p13"/>
          <p:cNvSpPr/>
          <p:nvPr/>
        </p:nvSpPr>
        <p:spPr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16" name="Google Shape;516;p13"/>
          <p:cNvSpPr/>
          <p:nvPr/>
        </p:nvSpPr>
        <p:spPr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17" name="Google Shape;517;p13"/>
          <p:cNvSpPr/>
          <p:nvPr/>
        </p:nvSpPr>
        <p:spPr>
          <a:xfrm>
            <a:off x="6172200" y="4000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3</a:t>
            </a:r>
          </a:p>
        </p:txBody>
      </p:sp>
      <p:sp>
        <p:nvSpPr>
          <p:cNvPr id="518" name="Google Shape;518;p13"/>
          <p:cNvSpPr/>
          <p:nvPr/>
        </p:nvSpPr>
        <p:spPr>
          <a:xfrm>
            <a:off x="1835947" y="183594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19" name="Google Shape;519;p13"/>
          <p:cNvSpPr/>
          <p:nvPr/>
        </p:nvSpPr>
        <p:spPr>
          <a:xfrm>
            <a:off x="1840706" y="178831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20" name="Google Shape;520;p13"/>
          <p:cNvSpPr/>
          <p:nvPr/>
        </p:nvSpPr>
        <p:spPr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21" name="Google Shape;521;p13"/>
          <p:cNvSpPr/>
          <p:nvPr/>
        </p:nvSpPr>
        <p:spPr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22" name="Google Shape;522;p13"/>
          <p:cNvSpPr/>
          <p:nvPr/>
        </p:nvSpPr>
        <p:spPr>
          <a:xfrm>
            <a:off x="2408637" y="21717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4</a:t>
            </a:r>
          </a:p>
        </p:txBody>
      </p:sp>
      <p:sp>
        <p:nvSpPr>
          <p:cNvPr id="523" name="Google Shape;523;p13"/>
          <p:cNvSpPr/>
          <p:nvPr/>
        </p:nvSpPr>
        <p:spPr>
          <a:xfrm>
            <a:off x="3721897" y="183594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3726656" y="178831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25" name="Google Shape;525;p13"/>
          <p:cNvSpPr/>
          <p:nvPr/>
        </p:nvSpPr>
        <p:spPr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26" name="Google Shape;526;p13"/>
          <p:cNvSpPr/>
          <p:nvPr/>
        </p:nvSpPr>
        <p:spPr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27" name="Google Shape;527;p13"/>
          <p:cNvSpPr/>
          <p:nvPr/>
        </p:nvSpPr>
        <p:spPr>
          <a:xfrm>
            <a:off x="4286250" y="21717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5</a:t>
            </a:r>
          </a:p>
        </p:txBody>
      </p:sp>
      <p:sp>
        <p:nvSpPr>
          <p:cNvPr id="528" name="Google Shape;528;p13"/>
          <p:cNvSpPr/>
          <p:nvPr/>
        </p:nvSpPr>
        <p:spPr>
          <a:xfrm>
            <a:off x="5607847" y="183594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29" name="Google Shape;529;p13"/>
          <p:cNvSpPr/>
          <p:nvPr/>
        </p:nvSpPr>
        <p:spPr>
          <a:xfrm>
            <a:off x="5612606" y="178831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30" name="Google Shape;530;p13"/>
          <p:cNvSpPr/>
          <p:nvPr/>
        </p:nvSpPr>
        <p:spPr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31" name="Google Shape;531;p13"/>
          <p:cNvSpPr/>
          <p:nvPr/>
        </p:nvSpPr>
        <p:spPr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32" name="Google Shape;532;p13"/>
          <p:cNvSpPr/>
          <p:nvPr/>
        </p:nvSpPr>
        <p:spPr>
          <a:xfrm>
            <a:off x="6172200" y="217170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6</a:t>
            </a:r>
          </a:p>
        </p:txBody>
      </p:sp>
      <p:sp>
        <p:nvSpPr>
          <p:cNvPr id="533" name="Google Shape;533;p13"/>
          <p:cNvSpPr/>
          <p:nvPr/>
        </p:nvSpPr>
        <p:spPr>
          <a:xfrm>
            <a:off x="1835947" y="36075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34" name="Google Shape;534;p13"/>
          <p:cNvSpPr/>
          <p:nvPr/>
        </p:nvSpPr>
        <p:spPr>
          <a:xfrm>
            <a:off x="1840706" y="35599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35" name="Google Shape;535;p13"/>
          <p:cNvSpPr/>
          <p:nvPr/>
        </p:nvSpPr>
        <p:spPr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36" name="Google Shape;536;p13"/>
          <p:cNvSpPr/>
          <p:nvPr/>
        </p:nvSpPr>
        <p:spPr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37" name="Google Shape;537;p13"/>
          <p:cNvSpPr/>
          <p:nvPr/>
        </p:nvSpPr>
        <p:spPr>
          <a:xfrm>
            <a:off x="2400300" y="39433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7</a:t>
            </a:r>
          </a:p>
        </p:txBody>
      </p:sp>
      <p:sp>
        <p:nvSpPr>
          <p:cNvPr id="538" name="Google Shape;538;p13"/>
          <p:cNvSpPr/>
          <p:nvPr/>
        </p:nvSpPr>
        <p:spPr>
          <a:xfrm>
            <a:off x="3721897" y="36075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39" name="Google Shape;539;p13"/>
          <p:cNvSpPr/>
          <p:nvPr/>
        </p:nvSpPr>
        <p:spPr>
          <a:xfrm>
            <a:off x="3726656" y="35599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40" name="Google Shape;540;p13"/>
          <p:cNvSpPr/>
          <p:nvPr/>
        </p:nvSpPr>
        <p:spPr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41" name="Google Shape;541;p13"/>
          <p:cNvSpPr/>
          <p:nvPr/>
        </p:nvSpPr>
        <p:spPr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42" name="Google Shape;542;p13"/>
          <p:cNvSpPr/>
          <p:nvPr/>
        </p:nvSpPr>
        <p:spPr>
          <a:xfrm>
            <a:off x="4286250" y="39433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8</a:t>
            </a:r>
          </a:p>
        </p:txBody>
      </p:sp>
      <p:sp>
        <p:nvSpPr>
          <p:cNvPr id="543" name="Google Shape;543;p13"/>
          <p:cNvSpPr/>
          <p:nvPr/>
        </p:nvSpPr>
        <p:spPr>
          <a:xfrm>
            <a:off x="5607847" y="3607596"/>
            <a:ext cx="1545431" cy="1416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0"/>
                </a:gradFill>
                <a:latin typeface="Impact"/>
              </a:rPr>
              <a:t>X</a:t>
            </a:r>
          </a:p>
        </p:txBody>
      </p:sp>
      <p:sp>
        <p:nvSpPr>
          <p:cNvPr id="544" name="Google Shape;544;p13"/>
          <p:cNvSpPr/>
          <p:nvPr/>
        </p:nvSpPr>
        <p:spPr>
          <a:xfrm>
            <a:off x="5612606" y="3559969"/>
            <a:ext cx="1543050" cy="1485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latin typeface="Impact"/>
              </a:rPr>
              <a:t>O</a:t>
            </a:r>
          </a:p>
        </p:txBody>
      </p:sp>
      <p:sp>
        <p:nvSpPr>
          <p:cNvPr id="545" name="Google Shape;545;p13"/>
          <p:cNvSpPr/>
          <p:nvPr/>
        </p:nvSpPr>
        <p:spPr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546" name="Google Shape;546;p13"/>
          <p:cNvSpPr/>
          <p:nvPr/>
        </p:nvSpPr>
        <p:spPr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47" name="Google Shape;547;p13"/>
          <p:cNvSpPr/>
          <p:nvPr/>
        </p:nvSpPr>
        <p:spPr>
          <a:xfrm>
            <a:off x="6172200" y="3943350"/>
            <a:ext cx="400050" cy="74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CC99FF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0"/>
                </a:gradFill>
                <a:latin typeface="Impact"/>
              </a:rPr>
              <a:t>9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9698" y="393793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4"/>
          <p:cNvSpPr txBox="1"/>
          <p:nvPr/>
        </p:nvSpPr>
        <p:spPr>
          <a:xfrm>
            <a:off x="2361126" y="3638632"/>
            <a:ext cx="443810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b="0" i="0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5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b="0" i="1" sz="15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/>
          <p:cNvPicPr preferRelativeResize="0"/>
          <p:nvPr/>
        </p:nvPicPr>
        <p:blipFill rotWithShape="1">
          <a:blip r:embed="rId4">
            <a:alphaModFix/>
          </a:blip>
          <a:srcRect b="0" l="24342" r="0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402" name="Google Shape;40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7960" y="3580228"/>
            <a:ext cx="5206835" cy="1048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1368026" y="3820328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3 - PERIOD 6</a:t>
            </a:r>
            <a:endParaRPr/>
          </a:p>
        </p:txBody>
      </p:sp>
      <p:sp>
        <p:nvSpPr>
          <p:cNvPr id="404" name="Google Shape;404;p2"/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"/>
          <p:cNvSpPr/>
          <p:nvPr/>
        </p:nvSpPr>
        <p:spPr>
          <a:xfrm>
            <a:off x="834021" y="1093176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780397" y="2383977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4630598" y="1093176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4630597" y="2383977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"/>
          <p:cNvSpPr txBox="1"/>
          <p:nvPr>
            <p:ph idx="9" type="title"/>
          </p:nvPr>
        </p:nvSpPr>
        <p:spPr>
          <a:xfrm>
            <a:off x="874124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414" name="Google Shape;414;p3"/>
          <p:cNvSpPr txBox="1"/>
          <p:nvPr>
            <p:ph idx="8" type="title"/>
          </p:nvPr>
        </p:nvSpPr>
        <p:spPr>
          <a:xfrm>
            <a:off x="927748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415" name="Google Shape;415;p3"/>
          <p:cNvSpPr txBox="1"/>
          <p:nvPr>
            <p:ph idx="13" type="title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416" name="Google Shape;416;p3"/>
          <p:cNvSpPr txBox="1"/>
          <p:nvPr>
            <p:ph idx="14" type="title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417" name="Google Shape;417;p3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418" name="Google Shape;418;p3"/>
          <p:cNvSpPr txBox="1"/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Warm-up and review</a:t>
            </a:r>
            <a:endParaRPr/>
          </a:p>
        </p:txBody>
      </p:sp>
      <p:sp>
        <p:nvSpPr>
          <p:cNvPr id="419" name="Google Shape;419;p3"/>
          <p:cNvSpPr txBox="1"/>
          <p:nvPr>
            <p:ph idx="1" type="subTitle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Chant</a:t>
            </a:r>
            <a:endParaRPr/>
          </a:p>
        </p:txBody>
      </p:sp>
      <p:sp>
        <p:nvSpPr>
          <p:cNvPr id="420" name="Google Shape;420;p3"/>
          <p:cNvSpPr txBox="1"/>
          <p:nvPr>
            <p:ph idx="2" type="title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2</a:t>
            </a:r>
            <a:endParaRPr/>
          </a:p>
        </p:txBody>
      </p:sp>
      <p:sp>
        <p:nvSpPr>
          <p:cNvPr id="421" name="Google Shape;421;p3"/>
          <p:cNvSpPr txBox="1"/>
          <p:nvPr>
            <p:ph idx="3" type="subTitle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and complete.</a:t>
            </a:r>
            <a:endParaRPr/>
          </a:p>
        </p:txBody>
      </p:sp>
      <p:sp>
        <p:nvSpPr>
          <p:cNvPr id="422" name="Google Shape;422;p3"/>
          <p:cNvSpPr txBox="1"/>
          <p:nvPr>
            <p:ph idx="4" type="title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3</a:t>
            </a:r>
            <a:endParaRPr/>
          </a:p>
        </p:txBody>
      </p:sp>
      <p:sp>
        <p:nvSpPr>
          <p:cNvPr id="423" name="Google Shape;423;p3"/>
          <p:cNvSpPr txBox="1"/>
          <p:nvPr>
            <p:ph idx="5" type="subTitle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write.</a:t>
            </a:r>
            <a:endParaRPr/>
          </a:p>
        </p:txBody>
      </p:sp>
      <p:sp>
        <p:nvSpPr>
          <p:cNvPr id="424" name="Google Shape;424;p3"/>
          <p:cNvSpPr txBox="1"/>
          <p:nvPr>
            <p:ph idx="6" type="title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425" name="Google Shape;425;p3"/>
          <p:cNvSpPr txBox="1"/>
          <p:nvPr>
            <p:ph idx="7" type="subTitle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PROJECT</a:t>
            </a:r>
            <a:endParaRPr/>
          </a:p>
        </p:txBody>
      </p:sp>
      <p:sp>
        <p:nvSpPr>
          <p:cNvPr id="426" name="Google Shape;426;p3"/>
          <p:cNvSpPr/>
          <p:nvPr/>
        </p:nvSpPr>
        <p:spPr>
          <a:xfrm>
            <a:off x="7061458" y="563968"/>
            <a:ext cx="401005" cy="334811"/>
          </a:xfrm>
          <a:custGeom>
            <a:rect b="b" l="l" r="r" t="t"/>
            <a:pathLst>
              <a:path extrusionOk="0" h="3891" w="466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/>
          <p:nvPr/>
        </p:nvSpPr>
        <p:spPr>
          <a:xfrm>
            <a:off x="780396" y="3733315"/>
            <a:ext cx="1235592" cy="1215350"/>
          </a:xfrm>
          <a:custGeom>
            <a:rect b="b" l="l" r="r" t="t"/>
            <a:pathLst>
              <a:path extrusionOk="0" h="21098" w="27006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b="0" i="0" lang="en-US" sz="4700" u="none" cap="none" strike="noStrik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  <p:sp>
        <p:nvSpPr>
          <p:cNvPr id="429" name="Google Shape;429;p3"/>
          <p:cNvSpPr txBox="1"/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430" name="Google Shape;430;p3"/>
          <p:cNvSpPr txBox="1"/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"/>
          <p:cNvSpPr txBox="1"/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WARM-UP AND REVIEW</a:t>
            </a:r>
            <a:endParaRPr>
              <a:solidFill>
                <a:srgbClr val="310600"/>
              </a:solidFill>
            </a:endParaRPr>
          </a:p>
        </p:txBody>
      </p:sp>
      <p:sp>
        <p:nvSpPr>
          <p:cNvPr id="436" name="Google Shape;436;p4"/>
          <p:cNvSpPr txBox="1"/>
          <p:nvPr>
            <p:ph idx="1" type="subTitle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2" name="Google Shape;442;p5"/>
          <p:cNvGraphicFramePr/>
          <p:nvPr/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>
              <mc:Choice Requires="v">
                <p:oleObj r:id="rId4" imgH="5143500" imgW="7070303" progId="Paint.Picture" spid="_x0000_s1">
                  <p:embed/>
                </p:oleObj>
              </mc:Choice>
              <mc:Fallback>
                <p:oleObj r:id="rId5" imgH="5143500" imgW="7070303" progId="Paint.Picture">
                  <p:embed/>
                  <p:pic>
                    <p:nvPicPr>
                      <p:cNvPr id="442" name="Google Shape;442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3" name="Google Shape;443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15017" y="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"/>
          <p:cNvSpPr txBox="1"/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READ AND COMPLETE.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49" name="Google Shape;4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Google Shape;454;p7"/>
          <p:cNvGraphicFramePr/>
          <p:nvPr/>
        </p:nvGraphicFramePr>
        <p:xfrm>
          <a:off x="833715" y="-34671"/>
          <a:ext cx="7777256" cy="5146356"/>
        </p:xfrm>
        <a:graphic>
          <a:graphicData uri="http://schemas.openxmlformats.org/presentationml/2006/ole">
            <mc:AlternateContent>
              <mc:Choice Requires="v">
                <p:oleObj r:id="rId4" imgH="5146356" imgW="7777256" progId="Paint.Picture" spid="_x0000_s1">
                  <p:embed/>
                </p:oleObj>
              </mc:Choice>
              <mc:Fallback>
                <p:oleObj r:id="rId5" imgH="5146356" imgW="7777256" progId="Paint.Picture">
                  <p:embed/>
                  <p:pic>
                    <p:nvPicPr>
                      <p:cNvPr id="454" name="Google Shape;454;p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33715" y="-34671"/>
                        <a:ext cx="7777256" cy="5146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5" name="Google Shape;455;p7"/>
          <p:cNvSpPr/>
          <p:nvPr/>
        </p:nvSpPr>
        <p:spPr>
          <a:xfrm>
            <a:off x="7186543" y="1059023"/>
            <a:ext cx="148630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classroom</a:t>
            </a:r>
            <a:endParaRPr b="0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/>
          <p:nvPr/>
        </p:nvSpPr>
        <p:spPr>
          <a:xfrm>
            <a:off x="2883657" y="1289855"/>
            <a:ext cx="66396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"/>
          <p:cNvSpPr/>
          <p:nvPr/>
        </p:nvSpPr>
        <p:spPr>
          <a:xfrm>
            <a:off x="6118552" y="1289855"/>
            <a:ext cx="5613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"/>
          <p:cNvSpPr/>
          <p:nvPr/>
        </p:nvSpPr>
        <p:spPr>
          <a:xfrm>
            <a:off x="3214517" y="1656639"/>
            <a:ext cx="7280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/>
          <p:nvPr>
            <p:ph type="title"/>
          </p:nvPr>
        </p:nvSpPr>
        <p:spPr>
          <a:xfrm>
            <a:off x="754275" y="2588433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WRITE.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64" name="Google Shape;46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0393" y="1059053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9943" y="1130401"/>
            <a:ext cx="9382996" cy="260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hững người bạn của Trẻ nhỏ 16 x 9">
  <a:themeElements>
    <a:clrScheme name="ChildrenFriends">
      <a:dk1>
        <a:srgbClr val="404040"/>
      </a:dk1>
      <a:lt1>
        <a:srgbClr val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DELL</dc:creator>
</cp:coreProperties>
</file>