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2"/>
  </p:notesMasterIdLst>
  <p:sldIdLst>
    <p:sldId id="357" r:id="rId2"/>
    <p:sldId id="294" r:id="rId3"/>
    <p:sldId id="345" r:id="rId4"/>
    <p:sldId id="300" r:id="rId5"/>
    <p:sldId id="297" r:id="rId6"/>
    <p:sldId id="309" r:id="rId7"/>
    <p:sldId id="310" r:id="rId8"/>
    <p:sldId id="337" r:id="rId9"/>
    <p:sldId id="338" r:id="rId10"/>
    <p:sldId id="339" r:id="rId11"/>
    <p:sldId id="312" r:id="rId12"/>
    <p:sldId id="343" r:id="rId13"/>
    <p:sldId id="326" r:id="rId14"/>
    <p:sldId id="327" r:id="rId15"/>
    <p:sldId id="316" r:id="rId16"/>
    <p:sldId id="342" r:id="rId17"/>
    <p:sldId id="344" r:id="rId18"/>
    <p:sldId id="318" r:id="rId19"/>
    <p:sldId id="352" r:id="rId20"/>
    <p:sldId id="319" r:id="rId21"/>
    <p:sldId id="353" r:id="rId22"/>
    <p:sldId id="320" r:id="rId23"/>
    <p:sldId id="354" r:id="rId24"/>
    <p:sldId id="321" r:id="rId25"/>
    <p:sldId id="355" r:id="rId26"/>
    <p:sldId id="322" r:id="rId27"/>
    <p:sldId id="356" r:id="rId28"/>
    <p:sldId id="323" r:id="rId29"/>
    <p:sldId id="351" r:id="rId30"/>
    <p:sldId id="365" r:id="rId31"/>
  </p:sldIdLst>
  <p:sldSz cx="9144000" cy="5143500" type="screen16x9"/>
  <p:notesSz cx="6858000" cy="9144000"/>
  <p:embeddedFontLst>
    <p:embeddedFont>
      <p:font typeface="Sport Day" panose="020B0604020202020204" charset="0"/>
      <p:regular r:id="rId33"/>
      <p:bold r:id="rId34"/>
      <p:italic r:id="rId35"/>
      <p:boldItalic r:id="rId36"/>
    </p:embeddedFont>
    <p:embeddedFont>
      <p:font typeface="Fredoka One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Hind" panose="020B0604020202020204" charset="0"/>
      <p:regular r:id="rId42"/>
      <p:bold r:id="rId43"/>
    </p:embeddedFont>
    <p:embeddedFont>
      <p:font typeface="Exo 2" panose="020B060402020202020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#9Slide07 IcielCrocante" panose="020B0604020202020204" charset="0"/>
      <p:regular r:id="rId52"/>
    </p:embeddedFont>
    <p:embeddedFont>
      <p:font typeface="Script MT Bold" panose="020B0604020202020204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78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4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22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64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88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47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874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1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35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9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817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512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4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3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12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909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63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200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2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78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2 - 3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1 </a:t>
            </a:r>
            <a:r>
              <a:rPr lang="en-US" baseline="0" dirty="0" err="1"/>
              <a:t>từ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8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65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70663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0858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5450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80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4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0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13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83" r:id="rId4"/>
    <p:sldLayoutId id="2147483687" r:id="rId5"/>
    <p:sldLayoutId id="2147483689" r:id="rId6"/>
    <p:sldLayoutId id="214748369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7.wmf"/><Relationship Id="rId2" Type="http://schemas.microsoft.com/office/2007/relationships/media" Target="../media/media1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CA70AB-78A0-4AB5-B553-76800BA37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741836"/>
              </p:ext>
            </p:extLst>
          </p:nvPr>
        </p:nvGraphicFramePr>
        <p:xfrm>
          <a:off x="2448188" y="1225967"/>
          <a:ext cx="4221553" cy="382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Bitmap Image" r:id="rId4" imgW="7048440" imgH="6391440" progId="Paint.Picture">
                  <p:embed/>
                </p:oleObj>
              </mc:Choice>
              <mc:Fallback>
                <p:oleObj name="Bitmap Image" r:id="rId4" imgW="7048440" imgH="6391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8188" y="1225967"/>
                        <a:ext cx="4221553" cy="382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99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547" y="570946"/>
            <a:ext cx="40382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and 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number.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87E2167-1307-429E-A15B-7498BF5F3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81544"/>
              </p:ext>
            </p:extLst>
          </p:nvPr>
        </p:nvGraphicFramePr>
        <p:xfrm>
          <a:off x="25440" y="1343585"/>
          <a:ext cx="9118560" cy="301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Bitmap Image" r:id="rId6" imgW="15316200" imgH="4724280" progId="Paint.Picture">
                  <p:embed/>
                </p:oleObj>
              </mc:Choice>
              <mc:Fallback>
                <p:oleObj name="Bitmap Image" r:id="rId6" imgW="15316200" imgH="4724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440" y="1343585"/>
                        <a:ext cx="9118560" cy="301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Track 63">
            <a:hlinkClick r:id="" action="ppaction://media"/>
            <a:extLst>
              <a:ext uri="{FF2B5EF4-FFF2-40B4-BE49-F238E27FC236}">
                <a16:creationId xmlns:a16="http://schemas.microsoft.com/office/drawing/2014/main" id="{64E0E1C6-43EE-4C44-AEFF-270219E952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6447" y="1380564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2E54E-2396-4FDC-8FC6-232D7773AA03}"/>
              </a:ext>
            </a:extLst>
          </p:cNvPr>
          <p:cNvSpPr/>
          <p:nvPr/>
        </p:nvSpPr>
        <p:spPr>
          <a:xfrm>
            <a:off x="1585009" y="3778796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4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DC8650-EAE5-401D-A41B-54168684D673}"/>
              </a:ext>
            </a:extLst>
          </p:cNvPr>
          <p:cNvSpPr/>
          <p:nvPr/>
        </p:nvSpPr>
        <p:spPr>
          <a:xfrm>
            <a:off x="3651646" y="3765521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8959F-977B-4FD6-9323-9DC4A9A1B154}"/>
              </a:ext>
            </a:extLst>
          </p:cNvPr>
          <p:cNvSpPr/>
          <p:nvPr/>
        </p:nvSpPr>
        <p:spPr>
          <a:xfrm>
            <a:off x="5790592" y="3809573"/>
            <a:ext cx="19772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1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D88B17-CC47-4AD1-9AEF-48E7E6B801CE}"/>
              </a:ext>
            </a:extLst>
          </p:cNvPr>
          <p:cNvSpPr/>
          <p:nvPr/>
        </p:nvSpPr>
        <p:spPr>
          <a:xfrm>
            <a:off x="7854895" y="3786734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3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READ AND MATCH.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7564" y="-21796"/>
            <a:ext cx="52196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read aloud.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9EA672E-95F6-4349-BE7F-F38A1A041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91041"/>
              </p:ext>
            </p:extLst>
          </p:nvPr>
        </p:nvGraphicFramePr>
        <p:xfrm>
          <a:off x="618564" y="625288"/>
          <a:ext cx="7550524" cy="439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Bitmap Image" r:id="rId4" imgW="12011040" imgH="7915320" progId="Paint.Picture">
                  <p:embed/>
                </p:oleObj>
              </mc:Choice>
              <mc:Fallback>
                <p:oleObj name="Bitmap Image" r:id="rId4" imgW="12011040" imgH="791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564" y="625288"/>
                        <a:ext cx="7550524" cy="4395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6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CAD7C-0441-46AC-B985-964C2758E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27313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Bitmap Image" r:id="rId3" imgW="12011040" imgH="7915320" progId="Paint.Picture">
                  <p:embed/>
                </p:oleObj>
              </mc:Choice>
              <mc:Fallback>
                <p:oleObj name="Bitmap Image" r:id="rId3" imgW="12011040" imgH="79153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9EA672E-95F6-4349-BE7F-F38A1A041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2E1308-4219-4836-9DBF-1C6B82F4C0D0}"/>
              </a:ext>
            </a:extLst>
          </p:cNvPr>
          <p:cNvCxnSpPr>
            <a:cxnSpLocks/>
          </p:cNvCxnSpPr>
          <p:nvPr/>
        </p:nvCxnSpPr>
        <p:spPr>
          <a:xfrm>
            <a:off x="5238893" y="1148156"/>
            <a:ext cx="1368163" cy="3389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932A5D-C2A2-4DF5-AEC1-FEBD52824244}"/>
              </a:ext>
            </a:extLst>
          </p:cNvPr>
          <p:cNvCxnSpPr>
            <a:cxnSpLocks/>
          </p:cNvCxnSpPr>
          <p:nvPr/>
        </p:nvCxnSpPr>
        <p:spPr>
          <a:xfrm flipV="1">
            <a:off x="5238893" y="1210033"/>
            <a:ext cx="1368163" cy="1100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182BB7-A054-493E-AE9D-4F7EBA2032E8}"/>
              </a:ext>
            </a:extLst>
          </p:cNvPr>
          <p:cNvCxnSpPr>
            <a:cxnSpLocks/>
          </p:cNvCxnSpPr>
          <p:nvPr/>
        </p:nvCxnSpPr>
        <p:spPr>
          <a:xfrm flipV="1">
            <a:off x="5238893" y="2319376"/>
            <a:ext cx="1368163" cy="10527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D2AD8E-E1F5-4C85-AC2B-5C54B9B89359}"/>
              </a:ext>
            </a:extLst>
          </p:cNvPr>
          <p:cNvCxnSpPr>
            <a:cxnSpLocks/>
          </p:cNvCxnSpPr>
          <p:nvPr/>
        </p:nvCxnSpPr>
        <p:spPr>
          <a:xfrm flipV="1">
            <a:off x="5238893" y="3465366"/>
            <a:ext cx="1368163" cy="1100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PLAY.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647871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CDCF63-A5E8-46E3-804A-B21556D27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218411"/>
              </p:ext>
            </p:extLst>
          </p:nvPr>
        </p:nvGraphicFramePr>
        <p:xfrm>
          <a:off x="363070" y="568114"/>
          <a:ext cx="8417859" cy="415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Bitmap Image" r:id="rId3" imgW="14516280" imgH="7162920" progId="Paint.Picture">
                  <p:embed/>
                </p:oleObj>
              </mc:Choice>
              <mc:Fallback>
                <p:oleObj name="Bitmap Image" r:id="rId3" imgW="14516280" imgH="7162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070" y="568114"/>
                        <a:ext cx="8417859" cy="415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9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60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4122"/>
              <a:gd name="adj2" fmla="val 1250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465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46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21326"/>
          <a:stretch/>
        </p:blipFill>
        <p:spPr>
          <a:xfrm>
            <a:off x="3794193" y="2066650"/>
            <a:ext cx="2822826" cy="20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28" y="3202654"/>
            <a:ext cx="4550414" cy="916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543177" y="3327878"/>
            <a:ext cx="432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2 - </a:t>
            </a: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PERIOD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046375" y="1601382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  <p:grpSp>
        <p:nvGrpSpPr>
          <p:cNvPr id="15" name="Google Shape;2505;p41"/>
          <p:cNvGrpSpPr/>
          <p:nvPr/>
        </p:nvGrpSpPr>
        <p:grpSpPr>
          <a:xfrm>
            <a:off x="6868101" y="2293158"/>
            <a:ext cx="1918307" cy="2376248"/>
            <a:chOff x="1652450" y="2386825"/>
            <a:chExt cx="1066200" cy="1320725"/>
          </a:xfrm>
        </p:grpSpPr>
        <p:sp>
          <p:nvSpPr>
            <p:cNvPr id="1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169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236"/>
              <a:gd name="adj2" fmla="val 1225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running and playing.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playground.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55" y="2056929"/>
            <a:ext cx="3099303" cy="20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01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2083"/>
              <a:gd name="adj2" fmla="val 1126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singing songs. 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23" y="2082242"/>
            <a:ext cx="3086016" cy="20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70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856"/>
              <a:gd name="adj2" fmla="val 1324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46" y="2066651"/>
            <a:ext cx="3080789" cy="20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12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363"/>
              <a:gd name="adj2" fmla="val 1291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0" y="2066649"/>
            <a:ext cx="3087437" cy="20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35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009"/>
              <a:gd name="adj2" fmla="val 1481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computer games.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1" y="2087441"/>
            <a:ext cx="3501874" cy="20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92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834021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803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r>
              <a:rPr lang="en" dirty="0" smtClean="0"/>
              <a:t>ontents</a:t>
            </a:r>
            <a:endParaRPr dirty="0"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tick.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 and match.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play.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07;p43"/>
          <p:cNvSpPr txBox="1">
            <a:spLocks/>
          </p:cNvSpPr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4" name="Google Shape;2816;p43"/>
          <p:cNvSpPr txBox="1">
            <a:spLocks/>
          </p:cNvSpPr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5" name="Google Shape;2817;p43"/>
          <p:cNvSpPr txBox="1">
            <a:spLocks/>
          </p:cNvSpPr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</p:spTree>
    <p:extLst>
      <p:ext uri="{BB962C8B-B14F-4D97-AF65-F5344CB8AC3E}">
        <p14:creationId xmlns:p14="http://schemas.microsoft.com/office/powerpoint/2010/main" val="22116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666133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007" y="1544490"/>
            <a:ext cx="5754000" cy="18916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Slap the board game</a:t>
            </a:r>
          </a:p>
        </p:txBody>
      </p:sp>
    </p:spTree>
    <p:extLst>
      <p:ext uri="{BB962C8B-B14F-4D97-AF65-F5344CB8AC3E}">
        <p14:creationId xmlns:p14="http://schemas.microsoft.com/office/powerpoint/2010/main" val="9115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NUMBER.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FCBCAB-28BF-4D0E-A710-4B452413EF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897622"/>
              </p:ext>
            </p:extLst>
          </p:nvPr>
        </p:nvGraphicFramePr>
        <p:xfrm>
          <a:off x="2192713" y="1073966"/>
          <a:ext cx="4409793" cy="391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4" imgW="5686560" imgH="5048280" progId="Paint.Picture">
                  <p:embed/>
                </p:oleObj>
              </mc:Choice>
              <mc:Fallback>
                <p:oleObj name="Bitmap Image" r:id="rId4" imgW="5686560" imgH="5048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2713" y="1073966"/>
                        <a:ext cx="4409793" cy="391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2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D45946E-0DD1-4018-9EAB-795F9D76D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948829"/>
              </p:ext>
            </p:extLst>
          </p:nvPr>
        </p:nvGraphicFramePr>
        <p:xfrm>
          <a:off x="2535826" y="1229162"/>
          <a:ext cx="4306235" cy="387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Bitmap Image" r:id="rId4" imgW="7029360" imgH="6238800" progId="Paint.Picture">
                  <p:embed/>
                </p:oleObj>
              </mc:Choice>
              <mc:Fallback>
                <p:oleObj name="Bitmap Image" r:id="rId4" imgW="7029360" imgH="6238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5826" y="1229162"/>
                        <a:ext cx="4306235" cy="387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60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351E024-281C-440F-AF0E-55BCFACE2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342877"/>
              </p:ext>
            </p:extLst>
          </p:nvPr>
        </p:nvGraphicFramePr>
        <p:xfrm>
          <a:off x="2471875" y="1223820"/>
          <a:ext cx="4434138" cy="391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Bitmap Image" r:id="rId4" imgW="6981840" imgH="6172200" progId="Paint.Picture">
                  <p:embed/>
                </p:oleObj>
              </mc:Choice>
              <mc:Fallback>
                <p:oleObj name="Bitmap Image" r:id="rId4" imgW="6981840" imgH="6172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1875" y="1223820"/>
                        <a:ext cx="4434138" cy="391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2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355</Words>
  <Application>Microsoft Office PowerPoint</Application>
  <PresentationFormat>On-screen Show (16:9)</PresentationFormat>
  <Paragraphs>112</Paragraphs>
  <Slides>30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Sport Day</vt:lpstr>
      <vt:lpstr>Fredoka One</vt:lpstr>
      <vt:lpstr>Comic Sans MS</vt:lpstr>
      <vt:lpstr>Hind</vt:lpstr>
      <vt:lpstr>Exo 2</vt:lpstr>
      <vt:lpstr>Arial</vt:lpstr>
      <vt:lpstr>Century Gothic</vt:lpstr>
      <vt:lpstr>#9Slide07 IcielCrocante</vt:lpstr>
      <vt:lpstr>Script MT Bold</vt:lpstr>
      <vt:lpstr>Calibri</vt:lpstr>
      <vt:lpstr>Physics Class for Kids: Kinetic Energy by Slidesgo</vt:lpstr>
      <vt:lpstr>Bitmap Image</vt:lpstr>
      <vt:lpstr>PowerPoint Presentation</vt:lpstr>
      <vt:lpstr>PowerPoint Presentation</vt:lpstr>
      <vt:lpstr>03</vt:lpstr>
      <vt:lpstr>WARM-UP AND REVIEW</vt:lpstr>
      <vt:lpstr>Slap the board game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PowerPoint Presentation</vt:lpstr>
      <vt:lpstr>PowerPoint Presentation</vt:lpstr>
      <vt:lpstr>LET’S PLAY.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Giang Do</cp:lastModifiedBy>
  <cp:revision>21</cp:revision>
  <dcterms:modified xsi:type="dcterms:W3CDTF">2022-07-11T08:18:10Z</dcterms:modified>
</cp:coreProperties>
</file>