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6.bin"/>
  <Override ContentType="application/vnd.openxmlformats-officedocument.oleObject" PartName="/ppt/embeddings/oleObject5.bin"/>
  <Override ContentType="application/vnd.openxmlformats-officedocument.oleObject" PartName="/ppt/embeddings/oleObject4.bin"/>
  <Override ContentType="application/vnd.openxmlformats-officedocument.oleObject" PartName="/ppt/embeddings/oleObject7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Fredoka One"/>
      <p:regular r:id="rId36"/>
    </p:embeddedFont>
    <p:embeddedFont>
      <p:font typeface="Exo 2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41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2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Exo2-regular.fntdata"/><Relationship Id="rId14" Type="http://schemas.openxmlformats.org/officeDocument/2006/relationships/slide" Target="slides/slide9.xml"/><Relationship Id="rId36" Type="http://schemas.openxmlformats.org/officeDocument/2006/relationships/font" Target="fonts/FredokaOne-regular.fntdata"/><Relationship Id="rId17" Type="http://schemas.openxmlformats.org/officeDocument/2006/relationships/slide" Target="slides/slide12.xml"/><Relationship Id="rId39" Type="http://schemas.openxmlformats.org/officeDocument/2006/relationships/font" Target="fonts/Exo2-italic.fntdata"/><Relationship Id="rId16" Type="http://schemas.openxmlformats.org/officeDocument/2006/relationships/slide" Target="slides/slide11.xml"/><Relationship Id="rId38" Type="http://schemas.openxmlformats.org/officeDocument/2006/relationships/font" Target="fonts/Exo2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chia 2 đội.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Hs chọn số, 1 bạn đặt câu hỏi, 1 bạn trả lời với từ cho sẵn và nhận điểm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6" name="Google Shape;5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rect b="b" l="l" r="r" t="t"/>
              <a:pathLst>
                <a:path extrusionOk="0" h="35437" w="52984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rect b="b" l="l" r="r" t="t"/>
              <a:pathLst>
                <a:path extrusionOk="0" h="5285" w="6899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rect b="b" l="l" r="r" t="t"/>
              <a:pathLst>
                <a:path extrusionOk="0" h="2623" w="20452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rect b="b" l="l" r="r" t="t"/>
              <a:pathLst>
                <a:path extrusionOk="0" h="10005" w="8431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/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" name="Google Shape;25;p32"/>
          <p:cNvSpPr txBox="1"/>
          <p:nvPr>
            <p:ph idx="1" type="subTitle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flipH="1" rot="-690935">
              <a:off x="653014" y="1755069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/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33"/>
          <p:cNvSpPr txBox="1"/>
          <p:nvPr>
            <p:ph idx="1" type="subTitle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3"/>
          <p:cNvSpPr txBox="1"/>
          <p:nvPr>
            <p:ph idx="2" type="title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33"/>
          <p:cNvSpPr txBox="1"/>
          <p:nvPr>
            <p:ph idx="3" type="subTitle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3"/>
          <p:cNvSpPr txBox="1"/>
          <p:nvPr>
            <p:ph idx="4" type="title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33"/>
          <p:cNvSpPr txBox="1"/>
          <p:nvPr>
            <p:ph idx="5" type="subTitle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3"/>
          <p:cNvSpPr txBox="1"/>
          <p:nvPr>
            <p:ph idx="6" type="title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33"/>
          <p:cNvSpPr txBox="1"/>
          <p:nvPr>
            <p:ph idx="7" type="subTitle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3"/>
          <p:cNvSpPr txBox="1"/>
          <p:nvPr>
            <p:ph idx="8" type="title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4" name="Google Shape;104;p33"/>
          <p:cNvSpPr txBox="1"/>
          <p:nvPr>
            <p:ph idx="9" type="title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5" name="Google Shape;105;p33"/>
          <p:cNvSpPr txBox="1"/>
          <p:nvPr>
            <p:ph idx="13" type="title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6" name="Google Shape;106;p33"/>
          <p:cNvSpPr txBox="1"/>
          <p:nvPr>
            <p:ph idx="14" type="title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7" name="Google Shape;107;p3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8" name="Google Shape;108;p33"/>
          <p:cNvSpPr/>
          <p:nvPr/>
        </p:nvSpPr>
        <p:spPr>
          <a:xfrm flipH="1" rot="10800000">
            <a:off x="-517827" y="-1339308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3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33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3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3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33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3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3"/>
          <p:cNvSpPr/>
          <p:nvPr/>
        </p:nvSpPr>
        <p:spPr>
          <a:xfrm rot="5737592">
            <a:off x="7386584" y="2356154"/>
            <a:ext cx="3536688" cy="3525078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3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3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3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33"/>
            <p:cNvSpPr/>
            <p:nvPr/>
          </p:nvSpPr>
          <p:spPr>
            <a:xfrm flipH="1" rot="-690935">
              <a:off x="429539" y="1214294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3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3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33"/>
          <p:cNvSpPr/>
          <p:nvPr/>
        </p:nvSpPr>
        <p:spPr>
          <a:xfrm>
            <a:off x="7227502" y="45135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3174365" y="449609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85" name="Google Shape;185;p34"/>
          <p:cNvSpPr txBox="1"/>
          <p:nvPr>
            <p:ph idx="1" type="subTitle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rect b="b" l="l" r="r" t="t"/>
              <a:pathLst>
                <a:path extrusionOk="0" h="40519" w="46369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rect b="b" l="l" r="r" t="t"/>
              <a:pathLst>
                <a:path extrusionOk="0" h="9379" w="20251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rect b="b" l="l" r="r" t="t"/>
              <a:pathLst>
                <a:path extrusionOk="0" h="5185" w="8229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rect b="b" l="l" r="r" t="t"/>
              <a:pathLst>
                <a:path extrusionOk="0" h="17064" w="1543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rect b="b" l="l" r="r" t="t"/>
              <a:pathLst>
                <a:path extrusionOk="0" h="29084" w="18415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/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7" name="Google Shape;207;p35"/>
          <p:cNvSpPr txBox="1"/>
          <p:nvPr>
            <p:ph idx="2" type="title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08" name="Google Shape;208;p35"/>
          <p:cNvSpPr txBox="1"/>
          <p:nvPr>
            <p:ph idx="1" type="subTitle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9" name="Google Shape;209;p35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flipH="1" rot="5400000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rect b="b" l="l" r="r" t="t"/>
              <a:pathLst>
                <a:path extrusionOk="0" h="12546" w="466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rect b="b" l="l" r="r" t="t"/>
                <a:pathLst>
                  <a:path extrusionOk="0" h="35437" w="52984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rect b="b" l="l" r="r" t="t"/>
                <a:pathLst>
                  <a:path extrusionOk="0" h="5285" w="6899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rect b="b" l="l" r="r" t="t"/>
                <a:pathLst>
                  <a:path extrusionOk="0" h="2623" w="20452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rect b="b" l="l" r="r" t="t"/>
                <a:pathLst>
                  <a:path extrusionOk="0" h="10005" w="8431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rect b="b" l="l" r="r" t="t"/>
                <a:pathLst>
                  <a:path extrusionOk="0" h="8734" w="7584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flipH="1" rot="10800000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ONLY_1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rect b="b" l="l" r="r" t="t"/>
                <a:pathLst>
                  <a:path extrusionOk="0" h="35437" w="52984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rect b="b" l="l" r="r" t="t"/>
                <a:pathLst>
                  <a:path extrusionOk="0" h="8734" w="7584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rect b="b" l="l" r="r" t="t"/>
                <a:pathLst>
                  <a:path extrusionOk="0" h="5285" w="6899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rect b="b" l="l" r="r" t="t"/>
                <a:pathLst>
                  <a:path extrusionOk="0" h="2623" w="20452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rect b="b" l="l" r="r" t="t"/>
                <a:pathLst>
                  <a:path extrusionOk="0" h="10005" w="8431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rect b="b" l="l" r="r" t="t"/>
              <a:pathLst>
                <a:path extrusionOk="0" h="12546" w="466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rect b="b" l="l" r="r" t="t"/>
              <a:pathLst>
                <a:path extrusionOk="0" h="35437" w="52984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rect b="b" l="l" r="r" t="t"/>
              <a:pathLst>
                <a:path extrusionOk="0" h="5285" w="6899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rect b="b" l="l" r="r" t="t"/>
              <a:pathLst>
                <a:path extrusionOk="0" h="2623" w="20452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rect b="b" l="l" r="r" t="t"/>
              <a:pathLst>
                <a:path extrusionOk="0" h="10005" w="8431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/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rect b="b" l="l" r="r" t="t"/>
              <a:pathLst>
                <a:path extrusionOk="0" h="13688" w="25454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rect b="b" l="l" r="r" t="t"/>
              <a:pathLst>
                <a:path extrusionOk="0" fill="none" h="13688" w="25454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rect b="b" l="l" r="r" t="t"/>
              <a:pathLst>
                <a:path extrusionOk="0" h="722" w="2018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rect b="b" l="l" r="r" t="t"/>
              <a:pathLst>
                <a:path extrusionOk="0" h="625" w="1778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rect b="b" l="l" r="r" t="t"/>
              <a:pathLst>
                <a:path extrusionOk="0" h="3170" w="2507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rect b="b" l="l" r="r" t="t"/>
              <a:pathLst>
                <a:path extrusionOk="0" fill="none" h="49" w="97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rect b="b" l="l" r="r" t="t"/>
              <a:pathLst>
                <a:path extrusionOk="0" fill="none" h="385" w="4227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rect b="b" l="l" r="r" t="t"/>
              <a:pathLst>
                <a:path extrusionOk="0" fill="none" h="770" w="6244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rect b="b" l="l" r="r" t="t"/>
              <a:pathLst>
                <a:path extrusionOk="0" fill="none" h="625" w="3795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rect b="b" l="l" r="r" t="t"/>
              <a:pathLst>
                <a:path extrusionOk="0" fill="none" h="49" w="49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rect b="b" l="l" r="r" t="t"/>
              <a:pathLst>
                <a:path extrusionOk="0" h="5476" w="2531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rect b="b" l="l" r="r" t="t"/>
              <a:pathLst>
                <a:path extrusionOk="0" fill="none" h="5476" w="2531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rect b="b" l="l" r="r" t="t"/>
              <a:pathLst>
                <a:path extrusionOk="0" h="6772" w="7589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rect b="b" l="l" r="r" t="t"/>
              <a:pathLst>
                <a:path extrusionOk="0" h="5956" w="6821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rect b="b" l="l" r="r" t="t"/>
              <a:pathLst>
                <a:path extrusionOk="0" h="6580" w="5188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rect b="b" l="l" r="r" t="t"/>
              <a:pathLst>
                <a:path extrusionOk="0" h="5860" w="4708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rect b="b" l="l" r="r" t="t"/>
              <a:pathLst>
                <a:path extrusionOk="0" h="5476" w="538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rect b="b" l="l" r="r" t="t"/>
              <a:pathLst>
                <a:path extrusionOk="0" fill="none" h="5476" w="538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rect b="b" l="l" r="r" t="t"/>
              <a:pathLst>
                <a:path extrusionOk="0" h="1682" w="1682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rect b="b" l="l" r="r" t="t"/>
              <a:pathLst>
                <a:path extrusionOk="0" h="5476" w="538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rect b="b" l="l" r="r" t="t"/>
              <a:pathLst>
                <a:path extrusionOk="0" fill="none" h="5476" w="538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rect b="b" l="l" r="r" t="t"/>
              <a:pathLst>
                <a:path extrusionOk="0" h="1682" w="173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rect b="b" l="l" r="r" t="t"/>
              <a:pathLst>
                <a:path extrusionOk="0" h="1250" w="1538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rect b="b" l="l" r="r" t="t"/>
              <a:pathLst>
                <a:path extrusionOk="0" fill="none" h="1250" w="1538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rect b="b" l="l" r="r" t="t"/>
              <a:pathLst>
                <a:path extrusionOk="0" h="1298" w="1585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rect b="b" l="l" r="r" t="t"/>
              <a:pathLst>
                <a:path extrusionOk="0" fill="none" h="1298" w="1585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rect b="b" l="l" r="r" t="t"/>
              <a:pathLst>
                <a:path extrusionOk="0" h="2547" w="2066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rect b="b" l="l" r="r" t="t"/>
              <a:pathLst>
                <a:path extrusionOk="0" h="2067" w="625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ONLY_2_1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flipH="1" rot="10800000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"/>
          <p:cNvSpPr/>
          <p:nvPr/>
        </p:nvSpPr>
        <p:spPr>
          <a:xfrm>
            <a:off x="457199" y="328614"/>
            <a:ext cx="8220075" cy="4468415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19" name="Google Shape;519;p40"/>
          <p:cNvSpPr txBox="1"/>
          <p:nvPr>
            <p:ph type="title"/>
          </p:nvPr>
        </p:nvSpPr>
        <p:spPr>
          <a:xfrm>
            <a:off x="457199" y="359171"/>
            <a:ext cx="8220075" cy="7457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vmlDrawing" Target="../drawings/vmlDrawing3.v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vmlDrawing" Target="../drawings/vmlDrawing4.v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vmlDrawing" Target="../drawings/vmlDrawing5.v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png"/><Relationship Id="rId7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6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vmlDrawing" Target="../drawings/vmlDrawing6.v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6.bin"/><Relationship Id="rId6" Type="http://schemas.openxmlformats.org/officeDocument/2006/relationships/image" Target="../media/image26.png"/><Relationship Id="rId7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vmlDrawing" Target="../drawings/vmlDrawing7.vml"/><Relationship Id="rId4" Type="http://schemas.openxmlformats.org/officeDocument/2006/relationships/oleObject" Target="../embeddings/oleObject7.bin"/><Relationship Id="rId5" Type="http://schemas.openxmlformats.org/officeDocument/2006/relationships/oleObject" Target="../embeddings/oleObject7.bin"/><Relationship Id="rId6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oleObject1.bin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rect b="b" l="l" r="r" t="t"/>
            <a:pathLst>
              <a:path extrusionOk="0" h="12983923" w="16496498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cap="flat" cmpd="sng" w="25400">
            <a:solidFill>
              <a:srgbClr val="F1A2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en school isn&amp;#39;t safe: &amp;#39;You feel like you are sending your child into a  lion&amp;#39;s den&amp;#39; - CNN" id="629" name="Google Shape;6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rect b="b" l="l" r="r" t="t"/>
            <a:pathLst>
              <a:path extrusionOk="0" h="12983923" w="16496498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rect b="b" l="l" r="r" t="t"/>
            <a:pathLst>
              <a:path extrusionOk="0" h="12983923" w="16496498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06819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423476" y="-7357510"/>
            <a:ext cx="22145625" cy="20002501"/>
          </a:xfrm>
          <a:custGeom>
            <a:rect b="b" l="l" r="r" t="t"/>
            <a:pathLst>
              <a:path extrusionOk="0" h="12983923" w="16496498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/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Look, listen and repeat.</a:t>
            </a:r>
            <a:endParaRPr>
              <a:solidFill>
                <a:srgbClr val="2F0800"/>
              </a:solidFill>
            </a:endParaRPr>
          </a:p>
        </p:txBody>
      </p:sp>
      <p:sp>
        <p:nvSpPr>
          <p:cNvPr id="651" name="Google Shape;651;p16"/>
          <p:cNvSpPr txBox="1"/>
          <p:nvPr>
            <p:ph idx="4294967295" type="title"/>
          </p:nvPr>
        </p:nvSpPr>
        <p:spPr>
          <a:xfrm>
            <a:off x="4095276" y="134846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9586" y="11563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55352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>
              <mc:Choice Requires="v">
                <p:oleObj r:id="rId4" imgH="3287804" imgW="8309118" progId="Paint.Picture" spid="_x0000_s1">
                  <p:embed/>
                </p:oleObj>
              </mc:Choice>
              <mc:Fallback>
                <p:oleObj r:id="rId5" imgH="3287804" imgW="8309118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7627" y="80869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>
              <mc:Choice Requires="v">
                <p:oleObj r:id="rId5" imgH="4012080" imgW="5498644" progId="Paint.Picture" spid="_x0000_s1">
                  <p:embed/>
                </p:oleObj>
              </mc:Choice>
              <mc:Fallback>
                <p:oleObj r:id="rId6" imgH="4012080" imgW="5498644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900" y="715930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>
              <mc:Choice Requires="v">
                <p:oleObj r:id="rId5" imgH="4064000" imgW="5591175" progId="Paint.Picture" spid="_x0000_s1">
                  <p:embed/>
                </p:oleObj>
              </mc:Choice>
              <mc:Fallback>
                <p:oleObj r:id="rId6" imgH="4064000" imgW="5591175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8026" y="3776041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/>
          </a:p>
        </p:txBody>
      </p:sp>
      <p:sp>
        <p:nvSpPr>
          <p:cNvPr id="538" name="Google Shape;538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>
              <mc:Choice Requires="v">
                <p:oleObj r:id="rId4" imgH="3287804" imgW="8309118" progId="Paint.Picture" spid="_x0000_s1">
                  <p:embed/>
                </p:oleObj>
              </mc:Choice>
              <mc:Fallback>
                <p:oleObj r:id="rId5" imgH="3287804" imgW="8309118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1" name="Google Shape;68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5900" y="120351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/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en school isn&amp;#39;t safe: &amp;#39;You feel like you are sending your child into a  lion&amp;#39;s den&amp;#39; - CNN" id="692" name="Google Shape;69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fmla="val -42496" name="adj1"/>
              <a:gd fmla="val 154547" name="adj2"/>
              <a:gd fmla="val 16667" name="adj3"/>
            </a:avLst>
          </a:prstGeom>
          <a:solidFill>
            <a:srgbClr val="FEE1E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descr="Bright Green Tick Clip - Clipart Tick, HD Png Download - kindpng" id="694" name="Google Shape;69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 Brush Png - Wrong Red Cross Png, Transparent Png , Transparent Png  Image - PNGitem" id="695" name="Google Shape;69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3021601" y="4109025"/>
            <a:ext cx="4560300" cy="787200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00" name="Google Shape;700;p22"/>
          <p:cNvSpPr/>
          <p:nvPr/>
        </p:nvSpPr>
        <p:spPr>
          <a:xfrm>
            <a:off x="3231247" y="1626991"/>
            <a:ext cx="3048000" cy="30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fmla="val -42496" name="adj1"/>
              <a:gd fmla="val 154547" name="adj2"/>
              <a:gd fmla="val 16667" name="adj3"/>
            </a:avLst>
          </a:prstGeom>
          <a:solidFill>
            <a:srgbClr val="FEE1E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descr="Bright Green Tick Clip - Clipart Tick, HD Png Download - kindpng" id="707" name="Google Shape;70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 Brush Png - Wrong Red Cross Png, Transparent Png , Transparent Png  Image - PNGitem" id="708" name="Google Shape;70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fmla="val -41753" name="adj1"/>
              <a:gd fmla="val 180869" name="adj2"/>
              <a:gd fmla="val 16667" name="adj3"/>
            </a:avLst>
          </a:prstGeom>
          <a:solidFill>
            <a:srgbClr val="FEE1E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descr="Bright Green Tick Clip - Clipart Tick, HD Png Download - kindpng" id="719" name="Google Shape;7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 Brush Png - Wrong Red Cross Png, Transparent Png , Transparent Png  Image - PNGitem" id="720" name="Google Shape;72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fmla="val 63378" name="adj1"/>
              <a:gd fmla="val -83085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F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en school isn&amp;#39;t safe: &amp;#39;You feel like you are sending your child into a  lion&amp;#39;s den&amp;#39; - CNN" id="725" name="Google Shape;725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>
              <mc:Choice Requires="v">
                <p:oleObj r:id="rId4" imgH="3434566" imgW="7658960" progId="Paint.Picture" spid="_x0000_s1">
                  <p:embed/>
                </p:oleObj>
              </mc:Choice>
              <mc:Fallback>
                <p:oleObj r:id="rId5" imgH="3434566" imgW="7658960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4" name="Google Shape;734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2214" y="11088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/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>
              <mc:Choice Requires="v">
                <p:oleObj r:id="rId4" imgH="3332034" imgW="8270851" progId="Paint.Picture" spid="_x0000_s1">
                  <p:embed/>
                </p:oleObj>
              </mc:Choice>
              <mc:Fallback>
                <p:oleObj r:id="rId5" imgH="3332034" imgW="8270851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/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9"/>
          <p:cNvSpPr/>
          <p:nvPr/>
        </p:nvSpPr>
        <p:spPr>
          <a:xfrm>
            <a:off x="4606993" y="3066551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b="1" i="1" sz="40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9"/>
          <p:cNvSpPr/>
          <p:nvPr/>
        </p:nvSpPr>
        <p:spPr>
          <a:xfrm>
            <a:off x="6688282" y="1293412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5 points</a:t>
            </a:r>
            <a:endParaRPr b="1" i="1" sz="32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>
            <a:off x="6688436" y="128125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b="1" i="1" sz="32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4 points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9"/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9"/>
          <p:cNvSpPr/>
          <p:nvPr/>
        </p:nvSpPr>
        <p:spPr>
          <a:xfrm>
            <a:off x="2596566" y="3024741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 point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9"/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- 3 points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9"/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bomb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9"/>
          <p:cNvSpPr/>
          <p:nvPr/>
        </p:nvSpPr>
        <p:spPr>
          <a:xfrm>
            <a:off x="383717" y="1297700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3 points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9"/>
          <p:cNvSpPr/>
          <p:nvPr/>
        </p:nvSpPr>
        <p:spPr>
          <a:xfrm>
            <a:off x="2463673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10 points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9"/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9"/>
          <p:cNvSpPr/>
          <p:nvPr/>
        </p:nvSpPr>
        <p:spPr>
          <a:xfrm>
            <a:off x="2407036" y="13529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9"/>
          <p:cNvSpPr/>
          <p:nvPr/>
        </p:nvSpPr>
        <p:spPr>
          <a:xfrm>
            <a:off x="2492101" y="1298429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69" name="Google Shape;769;p29"/>
          <p:cNvSpPr/>
          <p:nvPr/>
        </p:nvSpPr>
        <p:spPr>
          <a:xfrm>
            <a:off x="377100" y="1278864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9"/>
          <p:cNvSpPr/>
          <p:nvPr/>
        </p:nvSpPr>
        <p:spPr>
          <a:xfrm>
            <a:off x="386213" y="128679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b="1" i="1" sz="32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9"/>
          <p:cNvSpPr/>
          <p:nvPr/>
        </p:nvSpPr>
        <p:spPr>
          <a:xfrm>
            <a:off x="406791" y="1308120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72" name="Google Shape;772;p29"/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9"/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9"/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75" name="Google Shape;775;p29"/>
          <p:cNvSpPr/>
          <p:nvPr/>
        </p:nvSpPr>
        <p:spPr>
          <a:xfrm>
            <a:off x="429124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>
            <a:off x="387133" y="3000478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778" name="Google Shape;778;p29"/>
          <p:cNvSpPr/>
          <p:nvPr/>
        </p:nvSpPr>
        <p:spPr>
          <a:xfrm>
            <a:off x="2504734" y="3025473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9"/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9"/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9"/>
          <p:cNvSpPr/>
          <p:nvPr/>
        </p:nvSpPr>
        <p:spPr>
          <a:xfrm>
            <a:off x="4607371" y="3031660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b="1" i="1" sz="30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4612448" y="3025473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2508811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9"/>
          <p:cNvSpPr/>
          <p:nvPr/>
        </p:nvSpPr>
        <p:spPr>
          <a:xfrm>
            <a:off x="6711402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1" i="1" sz="48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6692366" y="305512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87" name="Google Shape;787;p29"/>
          <p:cNvSpPr txBox="1"/>
          <p:nvPr/>
        </p:nvSpPr>
        <p:spPr>
          <a:xfrm>
            <a:off x="197423" y="46118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Let’s play a game.</a:t>
            </a:r>
            <a:endParaRPr/>
          </a:p>
        </p:txBody>
      </p:sp>
      <p:sp>
        <p:nvSpPr>
          <p:cNvPr id="788" name="Google Shape;788;p29"/>
          <p:cNvSpPr/>
          <p:nvPr/>
        </p:nvSpPr>
        <p:spPr>
          <a:xfrm>
            <a:off x="6679180" y="1301201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b="1" i="1" sz="2400" u="none" cap="none" strike="noStrike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9"/>
          <p:cNvSpPr/>
          <p:nvPr/>
        </p:nvSpPr>
        <p:spPr>
          <a:xfrm>
            <a:off x="6671317" y="1281463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/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new words </a:t>
            </a:r>
            <a:endParaRPr/>
          </a:p>
        </p:txBody>
      </p:sp>
      <p:sp>
        <p:nvSpPr>
          <p:cNvPr id="548" name="Google Shape;548;p3"/>
          <p:cNvSpPr txBox="1"/>
          <p:nvPr>
            <p:ph idx="1" type="subTitle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Sing a song and learn new words.</a:t>
            </a:r>
            <a:endParaRPr/>
          </a:p>
        </p:txBody>
      </p:sp>
      <p:sp>
        <p:nvSpPr>
          <p:cNvPr id="549" name="Google Shape;549;p3"/>
          <p:cNvSpPr txBox="1"/>
          <p:nvPr>
            <p:ph idx="2" type="title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1</a:t>
            </a:r>
            <a:endParaRPr/>
          </a:p>
        </p:txBody>
      </p:sp>
      <p:sp>
        <p:nvSpPr>
          <p:cNvPr id="550" name="Google Shape;550;p3"/>
          <p:cNvSpPr txBox="1"/>
          <p:nvPr>
            <p:ph idx="3" type="subTitle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Look, listen and repeat.</a:t>
            </a:r>
            <a:endParaRPr/>
          </a:p>
        </p:txBody>
      </p:sp>
      <p:sp>
        <p:nvSpPr>
          <p:cNvPr id="551" name="Google Shape;551;p3"/>
          <p:cNvSpPr txBox="1"/>
          <p:nvPr>
            <p:ph idx="4" type="title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552" name="Google Shape;552;p3"/>
          <p:cNvSpPr txBox="1"/>
          <p:nvPr>
            <p:ph idx="5" type="subTitle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Listen, point and say. </a:t>
            </a:r>
            <a:endParaRPr/>
          </a:p>
        </p:txBody>
      </p:sp>
      <p:sp>
        <p:nvSpPr>
          <p:cNvPr id="553" name="Google Shape;553;p3"/>
          <p:cNvSpPr txBox="1"/>
          <p:nvPr>
            <p:ph idx="6" type="title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554" name="Google Shape;554;p3"/>
          <p:cNvSpPr txBox="1"/>
          <p:nvPr>
            <p:ph idx="7" type="subTitle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talk.</a:t>
            </a:r>
            <a:endParaRPr/>
          </a:p>
        </p:txBody>
      </p:sp>
      <p:sp>
        <p:nvSpPr>
          <p:cNvPr id="555" name="Google Shape;555;p3"/>
          <p:cNvSpPr txBox="1"/>
          <p:nvPr>
            <p:ph idx="8" type="title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56" name="Google Shape;556;p3"/>
          <p:cNvSpPr txBox="1"/>
          <p:nvPr>
            <p:ph idx="9" type="title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57" name="Google Shape;557;p3"/>
          <p:cNvSpPr txBox="1"/>
          <p:nvPr>
            <p:ph idx="13" type="title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58" name="Google Shape;558;p3"/>
          <p:cNvSpPr txBox="1"/>
          <p:nvPr>
            <p:ph idx="14" type="title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59" name="Google Shape;559;p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563" name="Google Shape;563;p3"/>
          <p:cNvSpPr txBox="1"/>
          <p:nvPr/>
        </p:nvSpPr>
        <p:spPr>
          <a:xfrm>
            <a:off x="2009214" y="4472326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  <p:sp>
        <p:nvSpPr>
          <p:cNvPr id="564" name="Google Shape;564;p3"/>
          <p:cNvSpPr txBox="1"/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b="0" i="0" lang="en-US" sz="4700" u="none" cap="none" strike="noStrik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698" y="393793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30"/>
          <p:cNvSpPr txBox="1"/>
          <p:nvPr/>
        </p:nvSpPr>
        <p:spPr>
          <a:xfrm>
            <a:off x="2361126" y="3693633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b="0" i="1" sz="15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b="0" i="0" sz="1400" u="none" cap="none" strike="noStrik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b="25000" l="0" r="-16599" t="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cap="flat" cmpd="sng" w="25400">
            <a:solidFill>
              <a:srgbClr val="1BC8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4">
            <a:alphaModFix/>
          </a:blip>
          <a:srcRect b="2368" l="0" r="0" t="5072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rect b="b" l="l" r="r" t="t"/>
            <a:pathLst>
              <a:path extrusionOk="0" h="11668" w="14277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"/>
          <p:cNvSpPr/>
          <p:nvPr/>
        </p:nvSpPr>
        <p:spPr>
          <a:xfrm>
            <a:off x="3065186" y="227933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Let’s sing.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2088" y="24840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3" name="Google Shape;583;p5"/>
          <p:cNvGraphicFramePr/>
          <p:nvPr/>
        </p:nvGraphicFramePr>
        <p:xfrm>
          <a:off x="1523999" y="1194263"/>
          <a:ext cx="6096000" cy="3541713"/>
        </p:xfrm>
        <a:graphic>
          <a:graphicData uri="http://schemas.openxmlformats.org/presentationml/2006/ole">
            <mc:AlternateContent>
              <mc:Choice Requires="v">
                <p:oleObj r:id="rId6" imgH="3541713" imgW="6096000" progId="Paint.Picture" spid="_x0000_s1">
                  <p:embed/>
                </p:oleObj>
              </mc:Choice>
              <mc:Fallback>
                <p:oleObj r:id="rId7" imgH="3541713" imgW="6096000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23999" y="1194263"/>
                        <a:ext cx="6096000" cy="354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/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New words </a:t>
            </a:r>
            <a:endParaRPr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3591578" y="378135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en school isn&amp;#39;t safe: &amp;#39;You feel like you are sending your child into a  lion&amp;#39;s den&amp;#39; - CNN" id="599" name="Google Shape;5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914729" y="3877525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b="0" i="0" sz="6000" u="none" cap="none" strike="noStrik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</cp:coreProperties>
</file>