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7" r:id="rId7"/>
    <p:sldMasterId id="2147483741" r:id="rId8"/>
    <p:sldMasterId id="2147483755" r:id="rId9"/>
    <p:sldMasterId id="2147483767" r:id="rId10"/>
    <p:sldMasterId id="2147483781" r:id="rId11"/>
  </p:sldMasterIdLst>
  <p:notesMasterIdLst>
    <p:notesMasterId r:id="rId37"/>
  </p:notesMasterIdLst>
  <p:sldIdLst>
    <p:sldId id="506" r:id="rId12"/>
    <p:sldId id="519" r:id="rId13"/>
    <p:sldId id="521" r:id="rId14"/>
    <p:sldId id="480" r:id="rId15"/>
    <p:sldId id="518" r:id="rId16"/>
    <p:sldId id="508" r:id="rId17"/>
    <p:sldId id="523" r:id="rId18"/>
    <p:sldId id="524" r:id="rId19"/>
    <p:sldId id="343" r:id="rId20"/>
    <p:sldId id="452" r:id="rId21"/>
    <p:sldId id="522" r:id="rId22"/>
    <p:sldId id="525" r:id="rId23"/>
    <p:sldId id="527" r:id="rId24"/>
    <p:sldId id="500" r:id="rId25"/>
    <p:sldId id="510" r:id="rId26"/>
    <p:sldId id="511" r:id="rId27"/>
    <p:sldId id="512" r:id="rId28"/>
    <p:sldId id="499" r:id="rId29"/>
    <p:sldId id="513" r:id="rId30"/>
    <p:sldId id="514" r:id="rId31"/>
    <p:sldId id="515" r:id="rId32"/>
    <p:sldId id="516" r:id="rId33"/>
    <p:sldId id="517" r:id="rId34"/>
    <p:sldId id="528" r:id="rId35"/>
    <p:sldId id="526" r:id="rId3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1" d="100"/>
          <a:sy n="91" d="100"/>
        </p:scale>
        <p:origin x="-485" y="-15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77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51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16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16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2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6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6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59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59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20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22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368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6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76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6" y="143513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66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1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804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55" indent="0">
              <a:buNone/>
              <a:defRPr sz="2800"/>
            </a:lvl2pPr>
            <a:lvl3pPr marL="911103" indent="0">
              <a:buNone/>
              <a:defRPr sz="2400"/>
            </a:lvl3pPr>
            <a:lvl4pPr marL="1366647" indent="0">
              <a:buNone/>
              <a:defRPr sz="2000"/>
            </a:lvl4pPr>
            <a:lvl5pPr marL="1822201" indent="0">
              <a:buNone/>
              <a:defRPr sz="2000"/>
            </a:lvl5pPr>
            <a:lvl6pPr marL="2277747" indent="0">
              <a:buNone/>
              <a:defRPr sz="2000"/>
            </a:lvl6pPr>
            <a:lvl7pPr marL="2733298" indent="0">
              <a:buNone/>
              <a:defRPr sz="2000"/>
            </a:lvl7pPr>
            <a:lvl8pPr marL="3188846" indent="0">
              <a:buNone/>
              <a:defRPr sz="2000"/>
            </a:lvl8pPr>
            <a:lvl9pPr marL="36443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326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76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93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93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89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77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51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86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53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966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67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91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91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142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446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22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467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631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961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72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7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602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42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974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1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17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946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18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0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0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105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352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285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67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0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289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75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602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540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55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55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06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78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92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46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53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32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3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2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2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9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4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52" y="1535114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52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7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63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103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63" y="1435104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5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30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6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91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91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20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509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30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9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58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42"/>
            <a:ext cx="932688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67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2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2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0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8" y="1535114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8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76" y="1535114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76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1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53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31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6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6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4" y="273106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6" y="1435142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99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2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804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8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04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723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723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84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4030" indent="0" algn="ctr">
              <a:buNone/>
              <a:defRPr sz="1700"/>
            </a:lvl2pPr>
            <a:lvl3pPr marL="768060" indent="0" algn="ctr">
              <a:buNone/>
              <a:defRPr sz="1500"/>
            </a:lvl3pPr>
            <a:lvl4pPr marL="1152090" indent="0" algn="ctr">
              <a:buNone/>
              <a:defRPr sz="1300"/>
            </a:lvl4pPr>
            <a:lvl5pPr marL="1536120" indent="0" algn="ctr">
              <a:buNone/>
              <a:defRPr sz="1300"/>
            </a:lvl5pPr>
            <a:lvl6pPr marL="1920149" indent="0" algn="ctr">
              <a:buNone/>
              <a:defRPr sz="1300"/>
            </a:lvl6pPr>
            <a:lvl7pPr marL="2304179" indent="0" algn="ctr">
              <a:buNone/>
              <a:defRPr sz="1300"/>
            </a:lvl7pPr>
            <a:lvl8pPr marL="2688207" indent="0" algn="ctr">
              <a:buNone/>
              <a:defRPr sz="1300"/>
            </a:lvl8pPr>
            <a:lvl9pPr marL="3072236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5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02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72"/>
            <a:ext cx="946404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97"/>
            <a:ext cx="946404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40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1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1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1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2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2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5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6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6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2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34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26" y="1681163"/>
            <a:ext cx="4642009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26" y="2505075"/>
            <a:ext cx="464200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95" y="1681163"/>
            <a:ext cx="4664869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95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06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47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78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4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59"/>
            <a:ext cx="555498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3" y="2057400"/>
            <a:ext cx="353901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21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4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59"/>
            <a:ext cx="555498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30" indent="0">
              <a:buNone/>
              <a:defRPr sz="2400"/>
            </a:lvl2pPr>
            <a:lvl3pPr marL="768060" indent="0">
              <a:buNone/>
              <a:defRPr sz="2000"/>
            </a:lvl3pPr>
            <a:lvl4pPr marL="1152090" indent="0">
              <a:buNone/>
              <a:defRPr sz="1700"/>
            </a:lvl4pPr>
            <a:lvl5pPr marL="1536120" indent="0">
              <a:buNone/>
              <a:defRPr sz="1700"/>
            </a:lvl5pPr>
            <a:lvl6pPr marL="1920149" indent="0">
              <a:buNone/>
              <a:defRPr sz="1700"/>
            </a:lvl6pPr>
            <a:lvl7pPr marL="2304179" indent="0">
              <a:buNone/>
              <a:defRPr sz="1700"/>
            </a:lvl7pPr>
            <a:lvl8pPr marL="2688207" indent="0">
              <a:buNone/>
              <a:defRPr sz="1700"/>
            </a:lvl8pPr>
            <a:lvl9pPr marL="3072236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3" y="2057400"/>
            <a:ext cx="353901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09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73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4" y="365126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90" y="365126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59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88" indent="0" algn="ctr">
              <a:buNone/>
              <a:defRPr sz="1800"/>
            </a:lvl3pPr>
            <a:lvl4pPr marL="1371424" indent="0" algn="ctr">
              <a:buNone/>
              <a:defRPr sz="1600"/>
            </a:lvl4pPr>
            <a:lvl5pPr marL="1828574" indent="0" algn="ctr">
              <a:buNone/>
              <a:defRPr sz="1600"/>
            </a:lvl5pPr>
            <a:lvl6pPr marL="2285705" indent="0" algn="ctr">
              <a:buNone/>
              <a:defRPr sz="1600"/>
            </a:lvl6pPr>
            <a:lvl7pPr marL="2742848" indent="0" algn="ctr">
              <a:buNone/>
              <a:defRPr sz="1600"/>
            </a:lvl7pPr>
            <a:lvl8pPr marL="3199988" indent="0" algn="ctr">
              <a:buNone/>
              <a:defRPr sz="1600"/>
            </a:lvl8pPr>
            <a:lvl9pPr marL="36571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2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46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78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503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5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91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91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6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6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7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34"/>
            <a:ext cx="946404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93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93" y="2505075"/>
            <a:ext cx="466486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16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98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39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65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88" indent="0">
              <a:buNone/>
              <a:defRPr sz="1200"/>
            </a:lvl3pPr>
            <a:lvl4pPr marL="1371424" indent="0">
              <a:buNone/>
              <a:defRPr sz="1000"/>
            </a:lvl4pPr>
            <a:lvl5pPr marL="1828574" indent="0">
              <a:buNone/>
              <a:defRPr sz="1000"/>
            </a:lvl5pPr>
            <a:lvl6pPr marL="2285705" indent="0">
              <a:buNone/>
              <a:defRPr sz="1000"/>
            </a:lvl6pPr>
            <a:lvl7pPr marL="2742848" indent="0">
              <a:buNone/>
              <a:defRPr sz="1000"/>
            </a:lvl7pPr>
            <a:lvl8pPr marL="3199988" indent="0">
              <a:buNone/>
              <a:defRPr sz="1000"/>
            </a:lvl8pPr>
            <a:lvl9pPr marL="36571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7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65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88" indent="0">
              <a:buNone/>
              <a:defRPr sz="1200"/>
            </a:lvl3pPr>
            <a:lvl4pPr marL="1371424" indent="0">
              <a:buNone/>
              <a:defRPr sz="1000"/>
            </a:lvl4pPr>
            <a:lvl5pPr marL="1828574" indent="0">
              <a:buNone/>
              <a:defRPr sz="1000"/>
            </a:lvl5pPr>
            <a:lvl6pPr marL="2285705" indent="0">
              <a:buNone/>
              <a:defRPr sz="1000"/>
            </a:lvl6pPr>
            <a:lvl7pPr marL="2742848" indent="0">
              <a:buNone/>
              <a:defRPr sz="1000"/>
            </a:lvl7pPr>
            <a:lvl8pPr marL="3199988" indent="0">
              <a:buNone/>
              <a:defRPr sz="1000"/>
            </a:lvl8pPr>
            <a:lvl9pPr marL="36571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71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5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4" y="365126"/>
            <a:ext cx="236601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402" y="365126"/>
            <a:ext cx="696087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58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7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4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7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1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4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46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58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91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91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82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05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92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14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76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15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1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3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40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7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4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9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26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4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2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91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91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91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96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4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75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32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7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80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94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92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106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7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4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722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076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4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43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62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91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91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922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1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20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29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92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92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353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959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51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64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449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79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555" indent="0" algn="ctr">
              <a:buNone/>
              <a:defRPr/>
            </a:lvl2pPr>
            <a:lvl3pPr marL="911103" indent="0" algn="ctr">
              <a:buNone/>
              <a:defRPr/>
            </a:lvl3pPr>
            <a:lvl4pPr marL="1366647" indent="0" algn="ctr">
              <a:buNone/>
              <a:defRPr/>
            </a:lvl4pPr>
            <a:lvl5pPr marL="1822201" indent="0" algn="ctr">
              <a:buNone/>
              <a:defRPr/>
            </a:lvl5pPr>
            <a:lvl6pPr marL="2277747" indent="0" algn="ctr">
              <a:buNone/>
              <a:defRPr/>
            </a:lvl6pPr>
            <a:lvl7pPr marL="2733298" indent="0" algn="ctr">
              <a:buNone/>
              <a:defRPr/>
            </a:lvl7pPr>
            <a:lvl8pPr marL="3188846" indent="0" algn="ctr">
              <a:buNone/>
              <a:defRPr/>
            </a:lvl8pPr>
            <a:lvl9pPr marL="36443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17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93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28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42"/>
            <a:ext cx="932688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55" indent="0">
              <a:buNone/>
              <a:defRPr sz="1800"/>
            </a:lvl2pPr>
            <a:lvl3pPr marL="911103" indent="0">
              <a:buNone/>
              <a:defRPr sz="1600"/>
            </a:lvl3pPr>
            <a:lvl4pPr marL="1366647" indent="0">
              <a:buNone/>
              <a:defRPr sz="1400"/>
            </a:lvl4pPr>
            <a:lvl5pPr marL="1822201" indent="0">
              <a:buNone/>
              <a:defRPr sz="1400"/>
            </a:lvl5pPr>
            <a:lvl6pPr marL="2277747" indent="0">
              <a:buNone/>
              <a:defRPr sz="1400"/>
            </a:lvl6pPr>
            <a:lvl7pPr marL="2733298" indent="0">
              <a:buNone/>
              <a:defRPr sz="1400"/>
            </a:lvl7pPr>
            <a:lvl8pPr marL="3188846" indent="0">
              <a:buNone/>
              <a:defRPr sz="1400"/>
            </a:lvl8pPr>
            <a:lvl9pPr marL="36443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7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2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6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67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67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67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0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25"/>
            <a:ext cx="987552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403"/>
            <a:ext cx="256032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8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403"/>
            <a:ext cx="347472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403"/>
            <a:ext cx="256032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55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81" y="274638"/>
            <a:ext cx="9874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81" y="1600216"/>
            <a:ext cx="98742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81" y="6245226"/>
            <a:ext cx="255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81" y="6245226"/>
            <a:ext cx="3473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81" y="6245226"/>
            <a:ext cx="255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C5104F0-68FA-4945-8DAE-BF14281B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0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34"/>
            <a:ext cx="9464040" cy="1325563"/>
          </a:xfrm>
          <a:prstGeom prst="rect">
            <a:avLst/>
          </a:prstGeom>
        </p:spPr>
        <p:txBody>
          <a:bodyPr vert="horz" lIns="76810" tIns="38405" rIns="76810" bIns="384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6"/>
            <a:ext cx="9464040" cy="4351338"/>
          </a:xfrm>
          <a:prstGeom prst="rect">
            <a:avLst/>
          </a:prstGeom>
        </p:spPr>
        <p:txBody>
          <a:bodyPr vert="horz" lIns="76810" tIns="38405" rIns="76810" bIns="384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84"/>
            <a:ext cx="246888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80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84"/>
            <a:ext cx="370332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84"/>
            <a:ext cx="246888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80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09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76806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6" indent="-192016" algn="l" defTabSz="76806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45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03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13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16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19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2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25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3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6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9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2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14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17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207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236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34"/>
            <a:ext cx="946404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6"/>
            <a:ext cx="946404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90"/>
            <a:ext cx="246888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8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90"/>
            <a:ext cx="370332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90"/>
            <a:ext cx="246888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61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2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7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7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7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7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7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7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7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7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7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7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7" y="274638"/>
            <a:ext cx="9874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7" y="1600206"/>
            <a:ext cx="98742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defTabSz="911172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7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ctr" defTabSz="911172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7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r" defTabSz="911172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C5104F0-68FA-4945-8DAE-BF14281B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5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1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6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2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263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87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525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1073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621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2176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55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03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01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98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846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99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.gif"/><Relationship Id="rId10" Type="http://schemas.openxmlformats.org/officeDocument/2006/relationships/image" Target="../media/image32.svg"/><Relationship Id="rId4" Type="http://schemas.openxmlformats.org/officeDocument/2006/relationships/image" Target="../media/image34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.gif"/><Relationship Id="rId10" Type="http://schemas.openxmlformats.org/officeDocument/2006/relationships/image" Target="../media/image32.sv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gif"/><Relationship Id="rId7" Type="http://schemas.openxmlformats.org/officeDocument/2006/relationships/image" Target="../media/image32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jpeg"/><Relationship Id="rId10" Type="http://schemas.openxmlformats.org/officeDocument/2006/relationships/image" Target="../media/image20.png"/><Relationship Id="rId4" Type="http://schemas.openxmlformats.org/officeDocument/2006/relationships/image" Target="../media/image40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jpe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jpeg"/><Relationship Id="rId5" Type="http://schemas.openxmlformats.org/officeDocument/2006/relationships/image" Target="../media/image2.gif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jpe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gif"/><Relationship Id="rId7" Type="http://schemas.openxmlformats.org/officeDocument/2006/relationships/image" Target="../media/image32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jpeg"/><Relationship Id="rId5" Type="http://schemas.openxmlformats.org/officeDocument/2006/relationships/image" Target="../media/image2.gif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jpeg"/><Relationship Id="rId5" Type="http://schemas.openxmlformats.org/officeDocument/2006/relationships/image" Target="../media/image2.gif"/><Relationship Id="rId4" Type="http://schemas.openxmlformats.org/officeDocument/2006/relationships/image" Target="../media/image39.jpe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gif"/><Relationship Id="rId3" Type="http://schemas.microsoft.com/office/2007/relationships/media" Target="../media/media2.wa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.gif"/><Relationship Id="rId10" Type="http://schemas.openxmlformats.org/officeDocument/2006/relationships/image" Target="../media/image32.svg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gif"/><Relationship Id="rId7" Type="http://schemas.openxmlformats.org/officeDocument/2006/relationships/image" Target="../media/image32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.gif"/><Relationship Id="rId10" Type="http://schemas.openxmlformats.org/officeDocument/2006/relationships/image" Target="../media/image32.svg"/><Relationship Id="rId4" Type="http://schemas.openxmlformats.org/officeDocument/2006/relationships/image" Target="../media/image29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1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52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31"/>
            <a:ext cx="3929062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43448" y="5748831"/>
            <a:ext cx="537228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smtClean="0">
                <a:solidFill>
                  <a:srgbClr val="C00000"/>
                </a:solidFill>
                <a:latin typeface="Constantia"/>
              </a:rPr>
              <a:t>GV: Trần Thị Loan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07" y="248674"/>
            <a:ext cx="8102104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188640"/>
            <a:ext cx="1080120" cy="753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0" y="5085184"/>
            <a:ext cx="1741984" cy="1781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8993874" y="0"/>
            <a:ext cx="1930741" cy="2137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845765" y="1196752"/>
            <a:ext cx="2396267" cy="1087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7" y="965204"/>
            <a:ext cx="2357437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0706" y="965209"/>
            <a:ext cx="2013862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13" y="2182052"/>
            <a:ext cx="1893077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6" y="2182051"/>
            <a:ext cx="180623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5127211" y="2534388"/>
            <a:ext cx="2000987" cy="98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HÁT </a:t>
            </a:r>
            <a:r>
              <a:rPr lang="en-US" dirty="0" smtClean="0">
                <a:solidFill>
                  <a:srgbClr val="FF0000"/>
                </a:solidFill>
              </a:rPr>
              <a:t>NHỎ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01" y="3821769"/>
            <a:ext cx="1611882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8975" y="3739941"/>
            <a:ext cx="1348991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5005973" y="3784527"/>
            <a:ext cx="1722144" cy="111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HÁT THẦM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6693" y="25"/>
            <a:ext cx="9677876" cy="1138773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l"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/>
                <a:ea typeface="Times New Roman"/>
              </a:rPr>
              <a:t>Trò chơi</a:t>
            </a:r>
            <a:r>
              <a:rPr lang="en-US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: HÁT TO, HÁT NHỎ</a:t>
            </a:r>
          </a:p>
          <a:p>
            <a:pPr algn="l"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Hát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to nhỏ theo chỉ huy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: giơ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hai tay cách xa thì học sinh hát to, hai tay gần nhau thì hát nhỏ hơn, khi hai tay gần sát thì hát thầm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5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5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0" y="3378996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02026" y="1196755"/>
            <a:ext cx="7308414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</a:t>
            </a:r>
            <a:r>
              <a:rPr lang="en-US" altLang="en-US" sz="4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HỢP VẬN ĐỘNG</a:t>
            </a:r>
            <a:endParaRPr lang="en-US" altLang="en-US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8328700" y="2975817"/>
            <a:ext cx="2520280" cy="361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38" y="2759784"/>
            <a:ext cx="8358535" cy="3828280"/>
          </a:xfrm>
          <a:prstGeom prst="rect">
            <a:avLst/>
          </a:prstGeom>
        </p:spPr>
      </p:pic>
      <p:pic>
        <p:nvPicPr>
          <p:cNvPr id="14" name="Picture 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87" y="2975817"/>
            <a:ext cx="4376208" cy="361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907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476672"/>
            <a:ext cx="928903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29816" y="4991436"/>
            <a:ext cx="1741984" cy="1781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8832591" y="96838"/>
            <a:ext cx="1930741" cy="21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72" y="1000139"/>
            <a:ext cx="350043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91" y="1714502"/>
            <a:ext cx="5929312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8" y="2265724"/>
            <a:ext cx="6192688" cy="23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r="40234" b="36028"/>
          <a:stretch>
            <a:fillRect/>
          </a:stretch>
        </p:blipFill>
        <p:spPr bwMode="auto">
          <a:xfrm>
            <a:off x="5630416" y="3212976"/>
            <a:ext cx="4832628" cy="221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73832" y="3861048"/>
            <a:ext cx="1741984" cy="1781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8654752" y="908720"/>
            <a:ext cx="1930741" cy="2304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08" y="4149079"/>
            <a:ext cx="3801413" cy="14655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40" y="157166"/>
            <a:ext cx="428625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14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47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254" y="1500201"/>
            <a:ext cx="8444601" cy="180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6" y="857256"/>
            <a:ext cx="428625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9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52"/>
            <a:ext cx="10677526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9" y="157165"/>
            <a:ext cx="621506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89"/>
            <a:ext cx="722314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9" y="5429264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5" y="5375289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64"/>
            <a:ext cx="722314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39"/>
            <a:ext cx="722314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77"/>
            <a:ext cx="714376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702"/>
            <a:ext cx="714376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77"/>
            <a:ext cx="714376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14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3" y="2786077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42" y="5491177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117" y="1830755"/>
            <a:ext cx="1053534" cy="93649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47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6263" y="2571751"/>
            <a:ext cx="7651051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81"/>
            <a:ext cx="428625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40" y="157166"/>
            <a:ext cx="428625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96" y="1000139"/>
            <a:ext cx="10080625" cy="43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5715000"/>
            <a:ext cx="2560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446339" y="1379538"/>
            <a:ext cx="6218237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218"/>
            <a:endParaRPr lang="en-US" sz="3600" kern="10" dirty="0">
              <a:ln w="9525">
                <a:solidFill>
                  <a:srgbClr val="66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5715000"/>
            <a:ext cx="2560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9352" y="1374819"/>
            <a:ext cx="9001126" cy="182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 dirty="0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 dirty="0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7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41" y="1109670"/>
            <a:ext cx="5929312" cy="13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83" y="3357565"/>
            <a:ext cx="7826290" cy="14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0" y="4437112"/>
            <a:ext cx="3254660" cy="2429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62863" y="4653136"/>
            <a:ext cx="1186119" cy="2141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886000" cy="1810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8966856" y="78092"/>
            <a:ext cx="1906669" cy="2098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6" y="71440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40" y="1285889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9" y="193680"/>
            <a:ext cx="1008112" cy="7870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47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43301" y="2928938"/>
            <a:ext cx="7016325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41" y="857254"/>
            <a:ext cx="5929312" cy="13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6" y="71440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40" y="1285889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8993874" y="0"/>
            <a:ext cx="1930741" cy="3212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872" y="4437112"/>
            <a:ext cx="9937104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err="1"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46" y="692696"/>
            <a:ext cx="1008128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5715000"/>
            <a:ext cx="2560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446339" y="1379538"/>
            <a:ext cx="6218237" cy="1338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715000"/>
            <a:ext cx="2560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35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=""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" y="0"/>
            <a:ext cx="1101852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4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9" y="5450689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15" y="1227939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64"/>
            <a:ext cx="1190626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5" y="2001"/>
              <a:ext cx="439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8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6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27"/>
            <a:ext cx="7629526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1" y="5643577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27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9" y="100027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80"/>
            <a:ext cx="942976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9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27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90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8" y="1571633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7" y="1646522"/>
            <a:ext cx="1152296" cy="128241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86" y="6619664"/>
            <a:ext cx="356742" cy="238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103" y="188651"/>
            <a:ext cx="9245827" cy="1692771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        Thứ 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ba,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ngày 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26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tháng 11 năm 2024</a:t>
            </a:r>
          </a:p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u="sng" dirty="0">
                <a:solidFill>
                  <a:srgbClr val="002060"/>
                </a:solidFill>
                <a:cs typeface="Times New Roman" pitchFamily="18" charset="0"/>
              </a:rPr>
              <a:t>Âm </a:t>
            </a:r>
            <a:r>
              <a:rPr lang="en-US" sz="2800" u="sng" dirty="0" smtClean="0">
                <a:solidFill>
                  <a:srgbClr val="002060"/>
                </a:solidFill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ÔN 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Arial"/>
              </a:rPr>
              <a:t>TẬP BÀI HÁT: LỚP MỘT THÂN YÊU</a:t>
            </a:r>
          </a:p>
          <a:p>
            <a:pPr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Arial"/>
              </a:rPr>
              <a:t> ÔN TẬP ĐỌC NHẠC SỐ 2</a:t>
            </a:r>
            <a:endParaRPr lang="en-US" sz="2400" b="1" dirty="0" smtClean="0">
              <a:solidFill>
                <a:srgbClr val="002060"/>
              </a:solidFill>
              <a:latin typeface="Times New Roman"/>
              <a:ea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654" y="4507038"/>
            <a:ext cx="4838938" cy="2350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" y="5229200"/>
            <a:ext cx="2289245" cy="172565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27310" y="-20162"/>
            <a:ext cx="1976664" cy="17929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245" y="2132856"/>
            <a:ext cx="7431226" cy="1261884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 defTabSz="9142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*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Calibri"/>
              </a:rPr>
              <a:t>Ôn tập bài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hát: Lớp 1 thân yêu</a:t>
            </a:r>
            <a:endParaRPr lang="en-US" sz="2400" b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l"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</a:rPr>
              <a:t>          Ôn </a:t>
            </a:r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lại bài hát với các hình </a:t>
            </a:r>
            <a:r>
              <a:rPr lang="en-US" b="1" dirty="0" smtClean="0">
                <a:solidFill>
                  <a:srgbClr val="002060"/>
                </a:solidFill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Times New Roman"/>
            </a:endParaRPr>
          </a:p>
          <a:p>
            <a:pPr algn="l" defTabSz="9142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                  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60653"/>
            <a:ext cx="9289032" cy="626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62863" y="4653136"/>
            <a:ext cx="1186119" cy="214136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27310" y="-20162"/>
            <a:ext cx="1697286" cy="153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0" y="3378996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32194" y="1412776"/>
            <a:ext cx="7308414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</a:t>
            </a:r>
            <a:r>
              <a:rPr lang="en-US" altLang="en-US" sz="4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HỢP GÕ ĐỆM THEO PHÁCH, NHỊP</a:t>
            </a:r>
            <a:endParaRPr lang="en-US" altLang="en-US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3" y="3026555"/>
            <a:ext cx="10465048" cy="2850727"/>
          </a:xfrm>
          <a:prstGeom prst="rect">
            <a:avLst/>
          </a:prstGeom>
        </p:spPr>
      </p:pic>
      <p:pic>
        <p:nvPicPr>
          <p:cNvPr id="10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71" y="3140978"/>
            <a:ext cx="2808312" cy="242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8993874" y="0"/>
            <a:ext cx="1930741" cy="2137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0" y="5085184"/>
            <a:ext cx="1741984" cy="17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6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02177"/>
            <a:ext cx="9217024" cy="60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0" y="3378996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6304" y="197562"/>
            <a:ext cx="609600" cy="783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886000" cy="1810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42785" y="4653136"/>
            <a:ext cx="1906198" cy="21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47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27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64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7" y="2214563"/>
            <a:ext cx="757237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6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9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4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302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7124</TotalTime>
  <Words>260</Words>
  <Application>Microsoft Office PowerPoint</Application>
  <PresentationFormat>Custom</PresentationFormat>
  <Paragraphs>49</Paragraphs>
  <Slides>25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Default Design</vt:lpstr>
      <vt:lpstr>Office Theme</vt:lpstr>
      <vt:lpstr>2_Default Design</vt:lpstr>
      <vt:lpstr>6_Office Theme</vt:lpstr>
      <vt:lpstr>3_Office Theme</vt:lpstr>
      <vt:lpstr>1_Default Design</vt:lpstr>
      <vt:lpstr>3_Default Design</vt:lpstr>
      <vt:lpstr>4_Default Design</vt:lpstr>
      <vt:lpstr>5_Default Design</vt:lpstr>
      <vt:lpstr>6_Default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607</cp:revision>
  <dcterms:created xsi:type="dcterms:W3CDTF">2010-04-30T18:19:48Z</dcterms:created>
  <dcterms:modified xsi:type="dcterms:W3CDTF">2024-11-25T23:28:51Z</dcterms:modified>
</cp:coreProperties>
</file>