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  <p:sldMasterId id="2147483711" r:id="rId5"/>
    <p:sldMasterId id="2147483723" r:id="rId6"/>
    <p:sldMasterId id="2147483747" r:id="rId7"/>
  </p:sldMasterIdLst>
  <p:notesMasterIdLst>
    <p:notesMasterId r:id="rId28"/>
  </p:notesMasterIdLst>
  <p:sldIdLst>
    <p:sldId id="467" r:id="rId8"/>
    <p:sldId id="356" r:id="rId9"/>
    <p:sldId id="378" r:id="rId10"/>
    <p:sldId id="460" r:id="rId11"/>
    <p:sldId id="417" r:id="rId12"/>
    <p:sldId id="465" r:id="rId13"/>
    <p:sldId id="444" r:id="rId14"/>
    <p:sldId id="445" r:id="rId15"/>
    <p:sldId id="447" r:id="rId16"/>
    <p:sldId id="448" r:id="rId17"/>
    <p:sldId id="449" r:id="rId18"/>
    <p:sldId id="450" r:id="rId19"/>
    <p:sldId id="451" r:id="rId20"/>
    <p:sldId id="452" r:id="rId21"/>
    <p:sldId id="453" r:id="rId22"/>
    <p:sldId id="454" r:id="rId23"/>
    <p:sldId id="458" r:id="rId24"/>
    <p:sldId id="470" r:id="rId25"/>
    <p:sldId id="468" r:id="rId26"/>
    <p:sldId id="47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7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65" autoAdjust="0"/>
    <p:restoredTop sz="94652" autoAdjust="0"/>
  </p:normalViewPr>
  <p:slideViewPr>
    <p:cSldViewPr snapToGrid="0">
      <p:cViewPr varScale="1">
        <p:scale>
          <a:sx n="82" d="100"/>
          <a:sy n="82" d="100"/>
        </p:scale>
        <p:origin x="-91" y="-360"/>
      </p:cViewPr>
      <p:guideLst>
        <p:guide orient="horz" pos="2160"/>
        <p:guide pos="387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82B3CE-4B46-473B-9C95-D0D84A13758B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ACEFB-C7C0-4BEC-BCFF-0419A0FF98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984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035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9007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803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803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2024/12/8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2024/12/8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2024/12/8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2024/12/8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2024/12/8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2024/12/8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2024/12/8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2024/12/8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2024/12/8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2024/12/8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2024/12/8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7EA87D-FF89-4B5C-B970-05E2D59A95AD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97F1BB-A648-44D7-A61C-6FF9E74E7825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EE2346-7DBF-4D64-A224-6230E905DFDA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09879B-535F-44F8-8180-41D089AADC1F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3DC1A8-6E72-44B7-8109-FD2263805932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FD985A-039C-43CD-8B2E-AA5975789423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59EF5D-4F0A-4A52-B008-790FD0566AC3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88B899-474D-43A2-90EB-59AD6FA1064F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67E5BC-5971-4900-BE35-7701656BA3BF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97D0DE-7FA6-468E-8977-76CB77C26AC7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2305B4-8DCD-4878-934F-5487DF6CD341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A74958-84CC-4487-BD40-73CAF1C04B65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0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934132-070D-45F8-AC0A-C3A1D81A7371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3580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540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2648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4227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6453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9506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0734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44881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7593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22179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90104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202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9355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4694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13593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47506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7005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11719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70957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81010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41071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829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74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5555" indent="0" algn="ctr">
              <a:buNone/>
              <a:defRPr/>
            </a:lvl2pPr>
            <a:lvl3pPr marL="911103" indent="0" algn="ctr">
              <a:buNone/>
              <a:defRPr/>
            </a:lvl3pPr>
            <a:lvl4pPr marL="1366647" indent="0" algn="ctr">
              <a:buNone/>
              <a:defRPr/>
            </a:lvl4pPr>
            <a:lvl5pPr marL="1822201" indent="0" algn="ctr">
              <a:buNone/>
              <a:defRPr/>
            </a:lvl5pPr>
            <a:lvl6pPr marL="2277747" indent="0" algn="ctr">
              <a:buNone/>
              <a:defRPr/>
            </a:lvl6pPr>
            <a:lvl7pPr marL="2733298" indent="0" algn="ctr">
              <a:buNone/>
              <a:defRPr/>
            </a:lvl7pPr>
            <a:lvl8pPr marL="3188846" indent="0" algn="ctr">
              <a:buNone/>
              <a:defRPr/>
            </a:lvl8pPr>
            <a:lvl9pPr marL="364439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4F76C257-4F90-478C-A022-A48F1218E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38094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E86285A6-127D-4749-AD04-2A0FA4AA34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37492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42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5555" indent="0">
              <a:buNone/>
              <a:defRPr sz="1800"/>
            </a:lvl2pPr>
            <a:lvl3pPr marL="911103" indent="0">
              <a:buNone/>
              <a:defRPr sz="1600"/>
            </a:lvl3pPr>
            <a:lvl4pPr marL="1366647" indent="0">
              <a:buNone/>
              <a:defRPr sz="1400"/>
            </a:lvl4pPr>
            <a:lvl5pPr marL="1822201" indent="0">
              <a:buNone/>
              <a:defRPr sz="1400"/>
            </a:lvl5pPr>
            <a:lvl6pPr marL="2277747" indent="0">
              <a:buNone/>
              <a:defRPr sz="1400"/>
            </a:lvl6pPr>
            <a:lvl7pPr marL="2733298" indent="0">
              <a:buNone/>
              <a:defRPr sz="1400"/>
            </a:lvl7pPr>
            <a:lvl8pPr marL="3188846" indent="0">
              <a:buNone/>
              <a:defRPr sz="1400"/>
            </a:lvl8pPr>
            <a:lvl9pPr marL="3644399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1C067AF7-D3E9-4025-8C3E-6CA5EC1301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0714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1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1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790E155D-38E3-426F-B099-CAEFCE0CD6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44417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7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555" indent="0">
              <a:buNone/>
              <a:defRPr sz="2000" b="1"/>
            </a:lvl2pPr>
            <a:lvl3pPr marL="911103" indent="0">
              <a:buNone/>
              <a:defRPr sz="1800" b="1"/>
            </a:lvl3pPr>
            <a:lvl4pPr marL="1366647" indent="0">
              <a:buNone/>
              <a:defRPr sz="1600" b="1"/>
            </a:lvl4pPr>
            <a:lvl5pPr marL="1822201" indent="0">
              <a:buNone/>
              <a:defRPr sz="1600" b="1"/>
            </a:lvl5pPr>
            <a:lvl6pPr marL="2277747" indent="0">
              <a:buNone/>
              <a:defRPr sz="1600" b="1"/>
            </a:lvl6pPr>
            <a:lvl7pPr marL="2733298" indent="0">
              <a:buNone/>
              <a:defRPr sz="1600" b="1"/>
            </a:lvl7pPr>
            <a:lvl8pPr marL="3188846" indent="0">
              <a:buNone/>
              <a:defRPr sz="1600" b="1"/>
            </a:lvl8pPr>
            <a:lvl9pPr marL="364439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7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555" indent="0">
              <a:buNone/>
              <a:defRPr sz="2000" b="1"/>
            </a:lvl2pPr>
            <a:lvl3pPr marL="911103" indent="0">
              <a:buNone/>
              <a:defRPr sz="1800" b="1"/>
            </a:lvl3pPr>
            <a:lvl4pPr marL="1366647" indent="0">
              <a:buNone/>
              <a:defRPr sz="1600" b="1"/>
            </a:lvl4pPr>
            <a:lvl5pPr marL="1822201" indent="0">
              <a:buNone/>
              <a:defRPr sz="1600" b="1"/>
            </a:lvl5pPr>
            <a:lvl6pPr marL="2277747" indent="0">
              <a:buNone/>
              <a:defRPr sz="1600" b="1"/>
            </a:lvl6pPr>
            <a:lvl7pPr marL="2733298" indent="0">
              <a:buNone/>
              <a:defRPr sz="1600" b="1"/>
            </a:lvl7pPr>
            <a:lvl8pPr marL="3188846" indent="0">
              <a:buNone/>
              <a:defRPr sz="1600" b="1"/>
            </a:lvl8pPr>
            <a:lvl9pPr marL="364439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4A2CAB5F-FC99-448D-AC3D-F75065B4F1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1086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3DDDA031-9878-499D-B3AA-FF08A85EDB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64006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95266ACE-10AF-41CC-88F0-597D5FCC83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00801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7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3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5555" indent="0">
              <a:buNone/>
              <a:defRPr sz="1200"/>
            </a:lvl2pPr>
            <a:lvl3pPr marL="911103" indent="0">
              <a:buNone/>
              <a:defRPr sz="1000"/>
            </a:lvl3pPr>
            <a:lvl4pPr marL="1366647" indent="0">
              <a:buNone/>
              <a:defRPr sz="1000"/>
            </a:lvl4pPr>
            <a:lvl5pPr marL="1822201" indent="0">
              <a:buNone/>
              <a:defRPr sz="1000"/>
            </a:lvl5pPr>
            <a:lvl6pPr marL="2277747" indent="0">
              <a:buNone/>
              <a:defRPr sz="1000"/>
            </a:lvl6pPr>
            <a:lvl7pPr marL="2733298" indent="0">
              <a:buNone/>
              <a:defRPr sz="1000"/>
            </a:lvl7pPr>
            <a:lvl8pPr marL="3188846" indent="0">
              <a:buNone/>
              <a:defRPr sz="1000"/>
            </a:lvl8pPr>
            <a:lvl9pPr marL="364439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B9C35299-6C50-4DEB-8966-55AB79CEDB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78355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804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5555" indent="0">
              <a:buNone/>
              <a:defRPr sz="2800"/>
            </a:lvl2pPr>
            <a:lvl3pPr marL="911103" indent="0">
              <a:buNone/>
              <a:defRPr sz="2400"/>
            </a:lvl3pPr>
            <a:lvl4pPr marL="1366647" indent="0">
              <a:buNone/>
              <a:defRPr sz="2000"/>
            </a:lvl4pPr>
            <a:lvl5pPr marL="1822201" indent="0">
              <a:buNone/>
              <a:defRPr sz="2000"/>
            </a:lvl5pPr>
            <a:lvl6pPr marL="2277747" indent="0">
              <a:buNone/>
              <a:defRPr sz="2000"/>
            </a:lvl6pPr>
            <a:lvl7pPr marL="2733298" indent="0">
              <a:buNone/>
              <a:defRPr sz="2000"/>
            </a:lvl7pPr>
            <a:lvl8pPr marL="3188846" indent="0">
              <a:buNone/>
              <a:defRPr sz="2000"/>
            </a:lvl8pPr>
            <a:lvl9pPr marL="3644399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5555" indent="0">
              <a:buNone/>
              <a:defRPr sz="1200"/>
            </a:lvl2pPr>
            <a:lvl3pPr marL="911103" indent="0">
              <a:buNone/>
              <a:defRPr sz="1000"/>
            </a:lvl3pPr>
            <a:lvl4pPr marL="1366647" indent="0">
              <a:buNone/>
              <a:defRPr sz="1000"/>
            </a:lvl4pPr>
            <a:lvl5pPr marL="1822201" indent="0">
              <a:buNone/>
              <a:defRPr sz="1000"/>
            </a:lvl5pPr>
            <a:lvl6pPr marL="2277747" indent="0">
              <a:buNone/>
              <a:defRPr sz="1000"/>
            </a:lvl6pPr>
            <a:lvl7pPr marL="2733298" indent="0">
              <a:buNone/>
              <a:defRPr sz="1000"/>
            </a:lvl7pPr>
            <a:lvl8pPr marL="3188846" indent="0">
              <a:buNone/>
              <a:defRPr sz="1000"/>
            </a:lvl8pPr>
            <a:lvl9pPr marL="364439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2185A234-E54A-44F7-A288-D4D2894A74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96592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265639A2-455B-4668-9280-99CDC952B8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272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8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88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C7068BFE-264A-47B3-BF56-C5186DA0DB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528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9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96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9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 b="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0DBF48A-0B79-48C1-B6B3-66925F2C4F9D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defRPr/>
            </a:pPr>
            <a:fld id="{B4FD90F9-5570-4A05-A2CF-9A22C5C428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749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defRPr/>
            </a:pPr>
            <a:fld id="{B4FD90F9-5570-4A05-A2CF-9A22C5C428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481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0308" y="274638"/>
            <a:ext cx="10971389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116" tIns="45556" rIns="91116" bIns="4555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0308" y="1600205"/>
            <a:ext cx="1097138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116" tIns="45556" rIns="91116" bIns="4555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0308" y="6245225"/>
            <a:ext cx="2843389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116" tIns="45556" rIns="91116" bIns="45556" numCol="1" anchor="t" anchorCtr="0" compatLnSpc="1">
            <a:prstTxWarp prst="textNoShape">
              <a:avLst/>
            </a:prstTxWarp>
          </a:bodyPr>
          <a:lstStyle>
            <a:lvl1pPr defTabSz="911172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6308" y="6245225"/>
            <a:ext cx="3859389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116" tIns="45556" rIns="91116" bIns="45556" numCol="1" anchor="t" anchorCtr="0" compatLnSpc="1">
            <a:prstTxWarp prst="textNoShape">
              <a:avLst/>
            </a:prstTxWarp>
          </a:bodyPr>
          <a:lstStyle>
            <a:lvl1pPr algn="ctr" defTabSz="911172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8308" y="6245225"/>
            <a:ext cx="2843389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116" tIns="45556" rIns="91116" bIns="45556" numCol="1" anchor="t" anchorCtr="0" compatLnSpc="1">
            <a:prstTxWarp prst="textNoShape">
              <a:avLst/>
            </a:prstTxWarp>
          </a:bodyPr>
          <a:lstStyle>
            <a:lvl1pPr algn="r" defTabSz="911172" eaLnBrk="1" hangingPunct="1">
              <a:defRPr sz="1400" smtClean="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C5104F0-68FA-4945-8DAE-BF14281B2D6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131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555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110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6664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220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39725" indent="-339725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8188" indent="-282575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36650" indent="-22542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2263" indent="-225425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47875" indent="-225425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05525" indent="-22777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1073" indent="-22777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16621" indent="-22777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72176" indent="-22777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11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555" algn="l" defTabSz="9111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103" algn="l" defTabSz="9111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6647" algn="l" defTabSz="9111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2201" algn="l" defTabSz="9111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7747" algn="l" defTabSz="9111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3298" algn="l" defTabSz="9111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8846" algn="l" defTabSz="9111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4399" algn="l" defTabSz="9111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3.png"/><Relationship Id="rId5" Type="http://schemas.openxmlformats.org/officeDocument/2006/relationships/image" Target="../media/image21.png"/><Relationship Id="rId4" Type="http://schemas.openxmlformats.org/officeDocument/2006/relationships/image" Target="../media/image22.png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8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3.png"/><Relationship Id="rId5" Type="http://schemas.openxmlformats.org/officeDocument/2006/relationships/image" Target="../media/image21.png"/><Relationship Id="rId4" Type="http://schemas.openxmlformats.org/officeDocument/2006/relationships/image" Target="../media/image22.png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9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3.png"/><Relationship Id="rId5" Type="http://schemas.openxmlformats.org/officeDocument/2006/relationships/image" Target="../media/image21.png"/><Relationship Id="rId4" Type="http://schemas.openxmlformats.org/officeDocument/2006/relationships/image" Target="../media/image22.png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0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3.png"/><Relationship Id="rId5" Type="http://schemas.openxmlformats.org/officeDocument/2006/relationships/image" Target="../media/image21.png"/><Relationship Id="rId4" Type="http://schemas.openxmlformats.org/officeDocument/2006/relationships/image" Target="../media/image22.png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1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3.png"/><Relationship Id="rId5" Type="http://schemas.openxmlformats.org/officeDocument/2006/relationships/image" Target="../media/image21.png"/><Relationship Id="rId4" Type="http://schemas.openxmlformats.org/officeDocument/2006/relationships/image" Target="../media/image22.png"/><Relationship Id="rId9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2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3.png"/><Relationship Id="rId5" Type="http://schemas.openxmlformats.org/officeDocument/2006/relationships/image" Target="../media/image21.png"/><Relationship Id="rId4" Type="http://schemas.openxmlformats.org/officeDocument/2006/relationships/image" Target="../media/image22.png"/><Relationship Id="rId9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3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3.png"/><Relationship Id="rId5" Type="http://schemas.openxmlformats.org/officeDocument/2006/relationships/image" Target="../media/image21.png"/><Relationship Id="rId4" Type="http://schemas.openxmlformats.org/officeDocument/2006/relationships/image" Target="../media/image22.png"/><Relationship Id="rId9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35.png"/><Relationship Id="rId12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5.xml"/><Relationship Id="rId6" Type="http://schemas.microsoft.com/office/2007/relationships/hdphoto" Target="../media/hdphoto3.wdp"/><Relationship Id="rId11" Type="http://schemas.openxmlformats.org/officeDocument/2006/relationships/image" Target="../media/image12.png"/><Relationship Id="rId5" Type="http://schemas.openxmlformats.org/officeDocument/2006/relationships/image" Target="../media/image34.png"/><Relationship Id="rId10" Type="http://schemas.openxmlformats.org/officeDocument/2006/relationships/image" Target="../media/image14.png"/><Relationship Id="rId4" Type="http://schemas.microsoft.com/office/2007/relationships/hdphoto" Target="../media/hdphoto1.wdp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png"/><Relationship Id="rId5" Type="http://schemas.openxmlformats.org/officeDocument/2006/relationships/image" Target="../media/image21.png"/><Relationship Id="rId4" Type="http://schemas.openxmlformats.org/officeDocument/2006/relationships/image" Target="../media/image22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png"/><Relationship Id="rId5" Type="http://schemas.openxmlformats.org/officeDocument/2006/relationships/image" Target="../media/image21.png"/><Relationship Id="rId4" Type="http://schemas.openxmlformats.org/officeDocument/2006/relationships/image" Target="../media/image22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3.png"/><Relationship Id="rId5" Type="http://schemas.openxmlformats.org/officeDocument/2006/relationships/image" Target="../media/image21.png"/><Relationship Id="rId4" Type="http://schemas.openxmlformats.org/officeDocument/2006/relationships/image" Target="../media/image22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EEFEAB9-381F-EC99-933A-8BF8554EECB6}"/>
              </a:ext>
            </a:extLst>
          </p:cNvPr>
          <p:cNvSpPr/>
          <p:nvPr/>
        </p:nvSpPr>
        <p:spPr>
          <a:xfrm>
            <a:off x="1002066" y="5603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3D82598-3E55-3EAA-0885-2B9C362769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345" y="351117"/>
            <a:ext cx="1389535" cy="8302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0056" y="361318"/>
            <a:ext cx="4950038" cy="5885727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97696" y="1889536"/>
            <a:ext cx="5639050" cy="4357509"/>
            <a:chOff x="319100" y="1916832"/>
            <a:chExt cx="5639050" cy="435750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19100" y="2047541"/>
              <a:ext cx="5639050" cy="4226800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3863752" y="1916832"/>
              <a:ext cx="432048" cy="14401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5" name="Rectangle 26">
            <a:extLst>
              <a:ext uri="{FF2B5EF4-FFF2-40B4-BE49-F238E27FC236}">
                <a16:creationId xmlns:a16="http://schemas.microsoft.com/office/drawing/2014/main" xmlns="" id="{EBC95741-E362-4DD0-9615-461088164BE5}"/>
              </a:ext>
            </a:extLst>
          </p:cNvPr>
          <p:cNvSpPr/>
          <p:nvPr/>
        </p:nvSpPr>
        <p:spPr>
          <a:xfrm>
            <a:off x="709648" y="1475051"/>
            <a:ext cx="5251464" cy="1090387"/>
          </a:xfrm>
          <a:prstGeom prst="rect">
            <a:avLst/>
          </a:prstGeom>
          <a:noFill/>
        </p:spPr>
        <p:txBody>
          <a:bodyPr wrap="square" lIns="51138" tIns="25571" rIns="51138" bIns="25571">
            <a:spAutoFit/>
          </a:bodyPr>
          <a:lstStyle/>
          <a:p>
            <a:pPr algn="ctr" defTabSz="511332">
              <a:lnSpc>
                <a:spcPct val="150000"/>
              </a:lnSpc>
            </a:pPr>
            <a:r>
              <a:rPr lang="en-US" sz="4500" b="1" dirty="0">
                <a:ln w="12700" cmpd="sng">
                  <a:solidFill>
                    <a:srgbClr val="00B050"/>
                  </a:solidFill>
                  <a:prstDash val="solid"/>
                </a:ln>
                <a:solidFill>
                  <a:srgbClr val="7030A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2169298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dministrator\Desktop\hinh nen dep pp\CON VAT+CAY, HIH ANH NHO NGHEP TRAH\4d93d3c41d690499dcf3d031be2765e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4797" y="125095"/>
            <a:ext cx="1559560" cy="1075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269" name="Group 5"/>
          <p:cNvGrpSpPr/>
          <p:nvPr/>
        </p:nvGrpSpPr>
        <p:grpSpPr bwMode="auto">
          <a:xfrm>
            <a:off x="684684" y="1652806"/>
            <a:ext cx="195263" cy="369887"/>
            <a:chOff x="3890" y="144"/>
            <a:chExt cx="232" cy="441"/>
          </a:xfrm>
        </p:grpSpPr>
        <p:sp>
          <p:nvSpPr>
            <p:cNvPr id="10407" name="Freeform 6"/>
            <p:cNvSpPr/>
            <p:nvPr/>
          </p:nvSpPr>
          <p:spPr bwMode="auto">
            <a:xfrm>
              <a:off x="3897" y="144"/>
              <a:ext cx="166" cy="157"/>
            </a:xfrm>
            <a:custGeom>
              <a:avLst/>
              <a:gdLst>
                <a:gd name="T0" fmla="*/ 0 w 101"/>
                <a:gd name="T1" fmla="*/ 0 h 96"/>
                <a:gd name="T2" fmla="*/ 1750 w 101"/>
                <a:gd name="T3" fmla="*/ 2175 h 96"/>
                <a:gd name="T4" fmla="*/ 3072 w 101"/>
                <a:gd name="T5" fmla="*/ 4694 h 96"/>
                <a:gd name="T6" fmla="*/ 5851 w 101"/>
                <a:gd name="T7" fmla="*/ 6448 h 96"/>
                <a:gd name="T8" fmla="*/ 8946 w 101"/>
                <a:gd name="T9" fmla="*/ 8040 h 96"/>
                <a:gd name="T10" fmla="*/ 11418 w 101"/>
                <a:gd name="T11" fmla="*/ 8800 h 96"/>
                <a:gd name="T12" fmla="*/ 13638 w 101"/>
                <a:gd name="T13" fmla="*/ 9209 h 96"/>
                <a:gd name="T14" fmla="*/ 15136 w 101"/>
                <a:gd name="T15" fmla="*/ 10292 h 96"/>
                <a:gd name="T16" fmla="*/ 17557 w 101"/>
                <a:gd name="T17" fmla="*/ 10545 h 96"/>
                <a:gd name="T18" fmla="*/ 19438 w 101"/>
                <a:gd name="T19" fmla="*/ 11360 h 96"/>
                <a:gd name="T20" fmla="*/ 20987 w 101"/>
                <a:gd name="T21" fmla="*/ 12076 h 96"/>
                <a:gd name="T22" fmla="*/ 22415 w 101"/>
                <a:gd name="T23" fmla="*/ 12742 h 96"/>
                <a:gd name="T24" fmla="*/ 24165 w 101"/>
                <a:gd name="T25" fmla="*/ 13700 h 96"/>
                <a:gd name="T26" fmla="*/ 28383 w 101"/>
                <a:gd name="T27" fmla="*/ 16189 h 96"/>
                <a:gd name="T28" fmla="*/ 31948 w 101"/>
                <a:gd name="T29" fmla="*/ 18578 h 96"/>
                <a:gd name="T30" fmla="*/ 34493 w 101"/>
                <a:gd name="T31" fmla="*/ 21910 h 96"/>
                <a:gd name="T32" fmla="*/ 36840 w 101"/>
                <a:gd name="T33" fmla="*/ 25373 h 96"/>
                <a:gd name="T34" fmla="*/ 37551 w 101"/>
                <a:gd name="T35" fmla="*/ 27784 h 96"/>
                <a:gd name="T36" fmla="*/ 38496 w 101"/>
                <a:gd name="T37" fmla="*/ 30383 h 96"/>
                <a:gd name="T38" fmla="*/ 38869 w 101"/>
                <a:gd name="T39" fmla="*/ 32906 h 96"/>
                <a:gd name="T40" fmla="*/ 39301 w 101"/>
                <a:gd name="T41" fmla="*/ 35168 h 96"/>
                <a:gd name="T42" fmla="*/ 38164 w 101"/>
                <a:gd name="T43" fmla="*/ 34079 h 96"/>
                <a:gd name="T44" fmla="*/ 37398 w 101"/>
                <a:gd name="T45" fmla="*/ 32697 h 96"/>
                <a:gd name="T46" fmla="*/ 36840 w 101"/>
                <a:gd name="T47" fmla="*/ 30676 h 96"/>
                <a:gd name="T48" fmla="*/ 35741 w 101"/>
                <a:gd name="T49" fmla="*/ 28850 h 96"/>
                <a:gd name="T50" fmla="*/ 34922 w 101"/>
                <a:gd name="T51" fmla="*/ 27527 h 96"/>
                <a:gd name="T52" fmla="*/ 33077 w 101"/>
                <a:gd name="T53" fmla="*/ 24631 h 96"/>
                <a:gd name="T54" fmla="*/ 30196 w 101"/>
                <a:gd name="T55" fmla="*/ 22405 h 96"/>
                <a:gd name="T56" fmla="*/ 27635 w 101"/>
                <a:gd name="T57" fmla="*/ 20121 h 96"/>
                <a:gd name="T58" fmla="*/ 24581 w 101"/>
                <a:gd name="T59" fmla="*/ 18578 h 96"/>
                <a:gd name="T60" fmla="*/ 22847 w 101"/>
                <a:gd name="T61" fmla="*/ 17641 h 96"/>
                <a:gd name="T62" fmla="*/ 20543 w 101"/>
                <a:gd name="T63" fmla="*/ 16832 h 96"/>
                <a:gd name="T64" fmla="*/ 18314 w 101"/>
                <a:gd name="T65" fmla="*/ 16590 h 96"/>
                <a:gd name="T66" fmla="*/ 16303 w 101"/>
                <a:gd name="T67" fmla="*/ 16189 h 96"/>
                <a:gd name="T68" fmla="*/ 13901 w 101"/>
                <a:gd name="T69" fmla="*/ 15558 h 96"/>
                <a:gd name="T70" fmla="*/ 11668 w 101"/>
                <a:gd name="T71" fmla="*/ 15061 h 96"/>
                <a:gd name="T72" fmla="*/ 8946 w 101"/>
                <a:gd name="T73" fmla="*/ 14488 h 96"/>
                <a:gd name="T74" fmla="*/ 6645 w 101"/>
                <a:gd name="T75" fmla="*/ 14488 h 96"/>
                <a:gd name="T76" fmla="*/ 0 w 101"/>
                <a:gd name="T77" fmla="*/ 0 h 9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" h="96">
                  <a:moveTo>
                    <a:pt x="0" y="0"/>
                  </a:moveTo>
                  <a:lnTo>
                    <a:pt x="4" y="6"/>
                  </a:lnTo>
                  <a:lnTo>
                    <a:pt x="8" y="13"/>
                  </a:lnTo>
                  <a:lnTo>
                    <a:pt x="15" y="18"/>
                  </a:lnTo>
                  <a:lnTo>
                    <a:pt x="23" y="22"/>
                  </a:lnTo>
                  <a:lnTo>
                    <a:pt x="29" y="24"/>
                  </a:lnTo>
                  <a:lnTo>
                    <a:pt x="35" y="25"/>
                  </a:lnTo>
                  <a:lnTo>
                    <a:pt x="39" y="28"/>
                  </a:lnTo>
                  <a:lnTo>
                    <a:pt x="45" y="29"/>
                  </a:lnTo>
                  <a:lnTo>
                    <a:pt x="50" y="31"/>
                  </a:lnTo>
                  <a:lnTo>
                    <a:pt x="54" y="33"/>
                  </a:lnTo>
                  <a:lnTo>
                    <a:pt x="58" y="35"/>
                  </a:lnTo>
                  <a:lnTo>
                    <a:pt x="62" y="37"/>
                  </a:lnTo>
                  <a:lnTo>
                    <a:pt x="73" y="44"/>
                  </a:lnTo>
                  <a:lnTo>
                    <a:pt x="82" y="51"/>
                  </a:lnTo>
                  <a:lnTo>
                    <a:pt x="89" y="60"/>
                  </a:lnTo>
                  <a:lnTo>
                    <a:pt x="95" y="69"/>
                  </a:lnTo>
                  <a:lnTo>
                    <a:pt x="97" y="76"/>
                  </a:lnTo>
                  <a:lnTo>
                    <a:pt x="99" y="83"/>
                  </a:lnTo>
                  <a:lnTo>
                    <a:pt x="100" y="90"/>
                  </a:lnTo>
                  <a:lnTo>
                    <a:pt x="101" y="96"/>
                  </a:lnTo>
                  <a:lnTo>
                    <a:pt x="98" y="93"/>
                  </a:lnTo>
                  <a:lnTo>
                    <a:pt x="96" y="89"/>
                  </a:lnTo>
                  <a:lnTo>
                    <a:pt x="95" y="84"/>
                  </a:lnTo>
                  <a:lnTo>
                    <a:pt x="92" y="79"/>
                  </a:lnTo>
                  <a:lnTo>
                    <a:pt x="90" y="75"/>
                  </a:lnTo>
                  <a:lnTo>
                    <a:pt x="85" y="67"/>
                  </a:lnTo>
                  <a:lnTo>
                    <a:pt x="78" y="61"/>
                  </a:lnTo>
                  <a:lnTo>
                    <a:pt x="71" y="55"/>
                  </a:lnTo>
                  <a:lnTo>
                    <a:pt x="63" y="51"/>
                  </a:lnTo>
                  <a:lnTo>
                    <a:pt x="59" y="48"/>
                  </a:lnTo>
                  <a:lnTo>
                    <a:pt x="53" y="46"/>
                  </a:lnTo>
                  <a:lnTo>
                    <a:pt x="47" y="45"/>
                  </a:lnTo>
                  <a:lnTo>
                    <a:pt x="42" y="44"/>
                  </a:lnTo>
                  <a:lnTo>
                    <a:pt x="36" y="43"/>
                  </a:lnTo>
                  <a:lnTo>
                    <a:pt x="30" y="41"/>
                  </a:lnTo>
                  <a:lnTo>
                    <a:pt x="23" y="40"/>
                  </a:lnTo>
                  <a:lnTo>
                    <a:pt x="17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8" name="Freeform 7"/>
            <p:cNvSpPr/>
            <p:nvPr/>
          </p:nvSpPr>
          <p:spPr bwMode="auto">
            <a:xfrm>
              <a:off x="3926" y="209"/>
              <a:ext cx="163" cy="154"/>
            </a:xfrm>
            <a:custGeom>
              <a:avLst/>
              <a:gdLst>
                <a:gd name="T0" fmla="*/ 0 w 102"/>
                <a:gd name="T1" fmla="*/ 0 h 94"/>
                <a:gd name="T2" fmla="*/ 1114 w 102"/>
                <a:gd name="T3" fmla="*/ 1782 h 94"/>
                <a:gd name="T4" fmla="*/ 2280 w 102"/>
                <a:gd name="T5" fmla="*/ 3637 h 94"/>
                <a:gd name="T6" fmla="*/ 3783 w 102"/>
                <a:gd name="T7" fmla="*/ 5698 h 94"/>
                <a:gd name="T8" fmla="*/ 6400 w 102"/>
                <a:gd name="T9" fmla="*/ 7484 h 94"/>
                <a:gd name="T10" fmla="*/ 7827 w 102"/>
                <a:gd name="T11" fmla="*/ 8241 h 94"/>
                <a:gd name="T12" fmla="*/ 9305 w 102"/>
                <a:gd name="T13" fmla="*/ 8688 h 94"/>
                <a:gd name="T14" fmla="*/ 10544 w 102"/>
                <a:gd name="T15" fmla="*/ 9761 h 94"/>
                <a:gd name="T16" fmla="*/ 12161 w 102"/>
                <a:gd name="T17" fmla="*/ 10021 h 94"/>
                <a:gd name="T18" fmla="*/ 13609 w 102"/>
                <a:gd name="T19" fmla="*/ 10962 h 94"/>
                <a:gd name="T20" fmla="*/ 14766 w 102"/>
                <a:gd name="T21" fmla="*/ 11152 h 94"/>
                <a:gd name="T22" fmla="*/ 15790 w 102"/>
                <a:gd name="T23" fmla="*/ 12261 h 94"/>
                <a:gd name="T24" fmla="*/ 16850 w 102"/>
                <a:gd name="T25" fmla="*/ 12910 h 94"/>
                <a:gd name="T26" fmla="*/ 19988 w 102"/>
                <a:gd name="T27" fmla="*/ 15294 h 94"/>
                <a:gd name="T28" fmla="*/ 22389 w 102"/>
                <a:gd name="T29" fmla="*/ 18270 h 94"/>
                <a:gd name="T30" fmla="*/ 24669 w 102"/>
                <a:gd name="T31" fmla="*/ 21150 h 94"/>
                <a:gd name="T32" fmla="*/ 26380 w 102"/>
                <a:gd name="T33" fmla="*/ 25056 h 94"/>
                <a:gd name="T34" fmla="*/ 26927 w 102"/>
                <a:gd name="T35" fmla="*/ 27458 h 94"/>
                <a:gd name="T36" fmla="*/ 27379 w 102"/>
                <a:gd name="T37" fmla="*/ 29932 h 94"/>
                <a:gd name="T38" fmla="*/ 27951 w 102"/>
                <a:gd name="T39" fmla="*/ 32538 h 94"/>
                <a:gd name="T40" fmla="*/ 28212 w 102"/>
                <a:gd name="T41" fmla="*/ 35133 h 94"/>
                <a:gd name="T42" fmla="*/ 26927 w 102"/>
                <a:gd name="T43" fmla="*/ 33985 h 94"/>
                <a:gd name="T44" fmla="*/ 26615 w 102"/>
                <a:gd name="T45" fmla="*/ 32538 h 94"/>
                <a:gd name="T46" fmla="*/ 26117 w 102"/>
                <a:gd name="T47" fmla="*/ 30327 h 94"/>
                <a:gd name="T48" fmla="*/ 25813 w 102"/>
                <a:gd name="T49" fmla="*/ 28534 h 94"/>
                <a:gd name="T50" fmla="*/ 25009 w 102"/>
                <a:gd name="T51" fmla="*/ 26896 h 94"/>
                <a:gd name="T52" fmla="*/ 23763 w 102"/>
                <a:gd name="T53" fmla="*/ 23968 h 94"/>
                <a:gd name="T54" fmla="*/ 21813 w 102"/>
                <a:gd name="T55" fmla="*/ 21727 h 94"/>
                <a:gd name="T56" fmla="*/ 19988 w 102"/>
                <a:gd name="T57" fmla="*/ 19861 h 94"/>
                <a:gd name="T58" fmla="*/ 17654 w 102"/>
                <a:gd name="T59" fmla="*/ 18270 h 94"/>
                <a:gd name="T60" fmla="*/ 16153 w 102"/>
                <a:gd name="T61" fmla="*/ 17174 h 94"/>
                <a:gd name="T62" fmla="*/ 14766 w 102"/>
                <a:gd name="T63" fmla="*/ 16417 h 94"/>
                <a:gd name="T64" fmla="*/ 12858 w 102"/>
                <a:gd name="T65" fmla="*/ 15991 h 94"/>
                <a:gd name="T66" fmla="*/ 11394 w 102"/>
                <a:gd name="T67" fmla="*/ 15294 h 94"/>
                <a:gd name="T68" fmla="*/ 9660 w 102"/>
                <a:gd name="T69" fmla="*/ 14630 h 94"/>
                <a:gd name="T70" fmla="*/ 8046 w 102"/>
                <a:gd name="T71" fmla="*/ 14630 h 94"/>
                <a:gd name="T72" fmla="*/ 6400 w 102"/>
                <a:gd name="T73" fmla="*/ 14234 h 94"/>
                <a:gd name="T74" fmla="*/ 5035 w 102"/>
                <a:gd name="T75" fmla="*/ 13962 h 94"/>
                <a:gd name="T76" fmla="*/ 0 w 102"/>
                <a:gd name="T77" fmla="*/ 0 h 9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2" h="94">
                  <a:moveTo>
                    <a:pt x="0" y="0"/>
                  </a:moveTo>
                  <a:lnTo>
                    <a:pt x="4" y="5"/>
                  </a:lnTo>
                  <a:lnTo>
                    <a:pt x="8" y="10"/>
                  </a:lnTo>
                  <a:lnTo>
                    <a:pt x="14" y="15"/>
                  </a:lnTo>
                  <a:lnTo>
                    <a:pt x="23" y="20"/>
                  </a:lnTo>
                  <a:lnTo>
                    <a:pt x="28" y="22"/>
                  </a:lnTo>
                  <a:lnTo>
                    <a:pt x="34" y="23"/>
                  </a:lnTo>
                  <a:lnTo>
                    <a:pt x="38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0"/>
                  </a:lnTo>
                  <a:lnTo>
                    <a:pt x="57" y="33"/>
                  </a:lnTo>
                  <a:lnTo>
                    <a:pt x="61" y="35"/>
                  </a:lnTo>
                  <a:lnTo>
                    <a:pt x="72" y="41"/>
                  </a:lnTo>
                  <a:lnTo>
                    <a:pt x="81" y="49"/>
                  </a:lnTo>
                  <a:lnTo>
                    <a:pt x="89" y="57"/>
                  </a:lnTo>
                  <a:lnTo>
                    <a:pt x="95" y="67"/>
                  </a:lnTo>
                  <a:lnTo>
                    <a:pt x="97" y="73"/>
                  </a:lnTo>
                  <a:lnTo>
                    <a:pt x="99" y="80"/>
                  </a:lnTo>
                  <a:lnTo>
                    <a:pt x="101" y="87"/>
                  </a:lnTo>
                  <a:lnTo>
                    <a:pt x="102" y="94"/>
                  </a:lnTo>
                  <a:lnTo>
                    <a:pt x="97" y="91"/>
                  </a:lnTo>
                  <a:lnTo>
                    <a:pt x="96" y="87"/>
                  </a:lnTo>
                  <a:lnTo>
                    <a:pt x="94" y="81"/>
                  </a:lnTo>
                  <a:lnTo>
                    <a:pt x="93" y="76"/>
                  </a:lnTo>
                  <a:lnTo>
                    <a:pt x="90" y="72"/>
                  </a:lnTo>
                  <a:lnTo>
                    <a:pt x="86" y="64"/>
                  </a:lnTo>
                  <a:lnTo>
                    <a:pt x="79" y="58"/>
                  </a:lnTo>
                  <a:lnTo>
                    <a:pt x="72" y="53"/>
                  </a:lnTo>
                  <a:lnTo>
                    <a:pt x="64" y="49"/>
                  </a:lnTo>
                  <a:lnTo>
                    <a:pt x="58" y="46"/>
                  </a:lnTo>
                  <a:lnTo>
                    <a:pt x="53" y="44"/>
                  </a:lnTo>
                  <a:lnTo>
                    <a:pt x="46" y="43"/>
                  </a:lnTo>
                  <a:lnTo>
                    <a:pt x="41" y="41"/>
                  </a:lnTo>
                  <a:lnTo>
                    <a:pt x="35" y="39"/>
                  </a:lnTo>
                  <a:lnTo>
                    <a:pt x="29" y="39"/>
                  </a:lnTo>
                  <a:lnTo>
                    <a:pt x="23" y="38"/>
                  </a:lnTo>
                  <a:lnTo>
                    <a:pt x="1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9" name="Freeform 8"/>
            <p:cNvSpPr/>
            <p:nvPr/>
          </p:nvSpPr>
          <p:spPr bwMode="auto">
            <a:xfrm>
              <a:off x="3952" y="271"/>
              <a:ext cx="170" cy="183"/>
            </a:xfrm>
            <a:custGeom>
              <a:avLst/>
              <a:gdLst>
                <a:gd name="T0" fmla="*/ 0 w 103"/>
                <a:gd name="T1" fmla="*/ 0 h 113"/>
                <a:gd name="T2" fmla="*/ 1804 w 103"/>
                <a:gd name="T3" fmla="*/ 2214 h 113"/>
                <a:gd name="T4" fmla="*/ 4573 w 103"/>
                <a:gd name="T5" fmla="*/ 4581 h 113"/>
                <a:gd name="T6" fmla="*/ 7643 w 103"/>
                <a:gd name="T7" fmla="*/ 6803 h 113"/>
                <a:gd name="T8" fmla="*/ 11073 w 103"/>
                <a:gd name="T9" fmla="*/ 7798 h 113"/>
                <a:gd name="T10" fmla="*/ 13384 w 103"/>
                <a:gd name="T11" fmla="*/ 8790 h 113"/>
                <a:gd name="T12" fmla="*/ 15642 w 103"/>
                <a:gd name="T13" fmla="*/ 9025 h 113"/>
                <a:gd name="T14" fmla="*/ 17589 w 103"/>
                <a:gd name="T15" fmla="*/ 9793 h 113"/>
                <a:gd name="T16" fmla="*/ 20098 w 103"/>
                <a:gd name="T17" fmla="*/ 10407 h 113"/>
                <a:gd name="T18" fmla="*/ 22521 w 103"/>
                <a:gd name="T19" fmla="*/ 11017 h 113"/>
                <a:gd name="T20" fmla="*/ 25132 w 103"/>
                <a:gd name="T21" fmla="*/ 11638 h 113"/>
                <a:gd name="T22" fmla="*/ 26982 w 103"/>
                <a:gd name="T23" fmla="*/ 12395 h 113"/>
                <a:gd name="T24" fmla="*/ 29030 w 103"/>
                <a:gd name="T25" fmla="*/ 13014 h 113"/>
                <a:gd name="T26" fmla="*/ 32686 w 103"/>
                <a:gd name="T27" fmla="*/ 14857 h 113"/>
                <a:gd name="T28" fmla="*/ 35740 w 103"/>
                <a:gd name="T29" fmla="*/ 16854 h 113"/>
                <a:gd name="T30" fmla="*/ 37601 w 103"/>
                <a:gd name="T31" fmla="*/ 19225 h 113"/>
                <a:gd name="T32" fmla="*/ 39130 w 103"/>
                <a:gd name="T33" fmla="*/ 22065 h 113"/>
                <a:gd name="T34" fmla="*/ 41480 w 103"/>
                <a:gd name="T35" fmla="*/ 26214 h 113"/>
                <a:gd name="T36" fmla="*/ 42175 w 103"/>
                <a:gd name="T37" fmla="*/ 29272 h 113"/>
                <a:gd name="T38" fmla="*/ 42175 w 103"/>
                <a:gd name="T39" fmla="*/ 32508 h 113"/>
                <a:gd name="T40" fmla="*/ 41498 w 103"/>
                <a:gd name="T41" fmla="*/ 36257 h 113"/>
                <a:gd name="T42" fmla="*/ 40371 w 103"/>
                <a:gd name="T43" fmla="*/ 36723 h 113"/>
                <a:gd name="T44" fmla="*/ 40371 w 103"/>
                <a:gd name="T45" fmla="*/ 34132 h 113"/>
                <a:gd name="T46" fmla="*/ 40371 w 103"/>
                <a:gd name="T47" fmla="*/ 30901 h 113"/>
                <a:gd name="T48" fmla="*/ 39130 w 103"/>
                <a:gd name="T49" fmla="*/ 27295 h 113"/>
                <a:gd name="T50" fmla="*/ 38001 w 103"/>
                <a:gd name="T51" fmla="*/ 24284 h 113"/>
                <a:gd name="T52" fmla="*/ 36459 w 103"/>
                <a:gd name="T53" fmla="*/ 21989 h 113"/>
                <a:gd name="T54" fmla="*/ 35078 w 103"/>
                <a:gd name="T55" fmla="*/ 19840 h 113"/>
                <a:gd name="T56" fmla="*/ 32686 w 103"/>
                <a:gd name="T57" fmla="*/ 18467 h 113"/>
                <a:gd name="T58" fmla="*/ 29733 w 103"/>
                <a:gd name="T59" fmla="*/ 16854 h 113"/>
                <a:gd name="T60" fmla="*/ 27695 w 103"/>
                <a:gd name="T61" fmla="*/ 16221 h 113"/>
                <a:gd name="T62" fmla="*/ 25143 w 103"/>
                <a:gd name="T63" fmla="*/ 15229 h 113"/>
                <a:gd name="T64" fmla="*/ 22090 w 103"/>
                <a:gd name="T65" fmla="*/ 14857 h 113"/>
                <a:gd name="T66" fmla="*/ 18717 w 103"/>
                <a:gd name="T67" fmla="*/ 14235 h 113"/>
                <a:gd name="T68" fmla="*/ 15642 w 103"/>
                <a:gd name="T69" fmla="*/ 14002 h 113"/>
                <a:gd name="T70" fmla="*/ 12458 w 103"/>
                <a:gd name="T71" fmla="*/ 13014 h 113"/>
                <a:gd name="T72" fmla="*/ 9477 w 103"/>
                <a:gd name="T73" fmla="*/ 12629 h 113"/>
                <a:gd name="T74" fmla="*/ 6457 w 103"/>
                <a:gd name="T75" fmla="*/ 12395 h 113"/>
                <a:gd name="T76" fmla="*/ 0 w 103"/>
                <a:gd name="T77" fmla="*/ 0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3" h="113">
                  <a:moveTo>
                    <a:pt x="0" y="0"/>
                  </a:moveTo>
                  <a:lnTo>
                    <a:pt x="4" y="7"/>
                  </a:lnTo>
                  <a:lnTo>
                    <a:pt x="11" y="14"/>
                  </a:lnTo>
                  <a:lnTo>
                    <a:pt x="19" y="21"/>
                  </a:lnTo>
                  <a:lnTo>
                    <a:pt x="27" y="24"/>
                  </a:lnTo>
                  <a:lnTo>
                    <a:pt x="33" y="27"/>
                  </a:lnTo>
                  <a:lnTo>
                    <a:pt x="38" y="28"/>
                  </a:lnTo>
                  <a:lnTo>
                    <a:pt x="43" y="30"/>
                  </a:lnTo>
                  <a:lnTo>
                    <a:pt x="49" y="32"/>
                  </a:lnTo>
                  <a:lnTo>
                    <a:pt x="55" y="34"/>
                  </a:lnTo>
                  <a:lnTo>
                    <a:pt x="61" y="36"/>
                  </a:lnTo>
                  <a:lnTo>
                    <a:pt x="66" y="38"/>
                  </a:lnTo>
                  <a:lnTo>
                    <a:pt x="71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2" y="59"/>
                  </a:lnTo>
                  <a:lnTo>
                    <a:pt x="96" y="68"/>
                  </a:lnTo>
                  <a:lnTo>
                    <a:pt x="101" y="80"/>
                  </a:lnTo>
                  <a:lnTo>
                    <a:pt x="103" y="90"/>
                  </a:lnTo>
                  <a:lnTo>
                    <a:pt x="103" y="100"/>
                  </a:lnTo>
                  <a:lnTo>
                    <a:pt x="102" y="111"/>
                  </a:lnTo>
                  <a:lnTo>
                    <a:pt x="99" y="113"/>
                  </a:lnTo>
                  <a:lnTo>
                    <a:pt x="99" y="105"/>
                  </a:lnTo>
                  <a:lnTo>
                    <a:pt x="99" y="95"/>
                  </a:lnTo>
                  <a:lnTo>
                    <a:pt x="96" y="84"/>
                  </a:lnTo>
                  <a:lnTo>
                    <a:pt x="93" y="75"/>
                  </a:lnTo>
                  <a:lnTo>
                    <a:pt x="89" y="67"/>
                  </a:lnTo>
                  <a:lnTo>
                    <a:pt x="86" y="61"/>
                  </a:lnTo>
                  <a:lnTo>
                    <a:pt x="80" y="57"/>
                  </a:lnTo>
                  <a:lnTo>
                    <a:pt x="73" y="52"/>
                  </a:lnTo>
                  <a:lnTo>
                    <a:pt x="68" y="50"/>
                  </a:lnTo>
                  <a:lnTo>
                    <a:pt x="62" y="47"/>
                  </a:lnTo>
                  <a:lnTo>
                    <a:pt x="54" y="46"/>
                  </a:lnTo>
                  <a:lnTo>
                    <a:pt x="46" y="44"/>
                  </a:lnTo>
                  <a:lnTo>
                    <a:pt x="38" y="43"/>
                  </a:lnTo>
                  <a:lnTo>
                    <a:pt x="30" y="40"/>
                  </a:lnTo>
                  <a:lnTo>
                    <a:pt x="23" y="39"/>
                  </a:lnTo>
                  <a:lnTo>
                    <a:pt x="1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10" name="Freeform 9"/>
            <p:cNvSpPr/>
            <p:nvPr/>
          </p:nvSpPr>
          <p:spPr bwMode="auto">
            <a:xfrm>
              <a:off x="3890" y="144"/>
              <a:ext cx="164" cy="441"/>
            </a:xfrm>
            <a:custGeom>
              <a:avLst/>
              <a:gdLst>
                <a:gd name="T0" fmla="*/ 16760 w 102"/>
                <a:gd name="T1" fmla="*/ 43470 h 269"/>
                <a:gd name="T2" fmla="*/ 29895 w 102"/>
                <a:gd name="T3" fmla="*/ 80041 h 269"/>
                <a:gd name="T4" fmla="*/ 30477 w 102"/>
                <a:gd name="T5" fmla="*/ 83070 h 269"/>
                <a:gd name="T6" fmla="*/ 30477 w 102"/>
                <a:gd name="T7" fmla="*/ 86008 h 269"/>
                <a:gd name="T8" fmla="*/ 29895 w 102"/>
                <a:gd name="T9" fmla="*/ 88864 h 269"/>
                <a:gd name="T10" fmla="*/ 28653 w 102"/>
                <a:gd name="T11" fmla="*/ 91477 h 269"/>
                <a:gd name="T12" fmla="*/ 27168 w 102"/>
                <a:gd name="T13" fmla="*/ 94274 h 269"/>
                <a:gd name="T14" fmla="*/ 25637 w 102"/>
                <a:gd name="T15" fmla="*/ 96728 h 269"/>
                <a:gd name="T16" fmla="*/ 23531 w 102"/>
                <a:gd name="T17" fmla="*/ 98895 h 269"/>
                <a:gd name="T18" fmla="*/ 21606 w 102"/>
                <a:gd name="T19" fmla="*/ 100217 h 269"/>
                <a:gd name="T20" fmla="*/ 20117 w 102"/>
                <a:gd name="T21" fmla="*/ 100932 h 269"/>
                <a:gd name="T22" fmla="*/ 18649 w 102"/>
                <a:gd name="T23" fmla="*/ 100932 h 269"/>
                <a:gd name="T24" fmla="*/ 17275 w 102"/>
                <a:gd name="T25" fmla="*/ 101381 h 269"/>
                <a:gd name="T26" fmla="*/ 16315 w 102"/>
                <a:gd name="T27" fmla="*/ 100932 h 269"/>
                <a:gd name="T28" fmla="*/ 14865 w 102"/>
                <a:gd name="T29" fmla="*/ 100712 h 269"/>
                <a:gd name="T30" fmla="*/ 14070 w 102"/>
                <a:gd name="T31" fmla="*/ 99809 h 269"/>
                <a:gd name="T32" fmla="*/ 13151 w 102"/>
                <a:gd name="T33" fmla="*/ 98468 h 269"/>
                <a:gd name="T34" fmla="*/ 12567 w 102"/>
                <a:gd name="T35" fmla="*/ 97164 h 269"/>
                <a:gd name="T36" fmla="*/ 11917 w 102"/>
                <a:gd name="T37" fmla="*/ 94571 h 269"/>
                <a:gd name="T38" fmla="*/ 11917 w 102"/>
                <a:gd name="T39" fmla="*/ 91477 h 269"/>
                <a:gd name="T40" fmla="*/ 12567 w 102"/>
                <a:gd name="T41" fmla="*/ 88452 h 269"/>
                <a:gd name="T42" fmla="*/ 13438 w 102"/>
                <a:gd name="T43" fmla="*/ 85526 h 269"/>
                <a:gd name="T44" fmla="*/ 14865 w 102"/>
                <a:gd name="T45" fmla="*/ 82672 h 269"/>
                <a:gd name="T46" fmla="*/ 16315 w 102"/>
                <a:gd name="T47" fmla="*/ 80246 h 269"/>
                <a:gd name="T48" fmla="*/ 18593 w 102"/>
                <a:gd name="T49" fmla="*/ 78006 h 269"/>
                <a:gd name="T50" fmla="*/ 20117 w 102"/>
                <a:gd name="T51" fmla="*/ 76800 h 269"/>
                <a:gd name="T52" fmla="*/ 21691 w 102"/>
                <a:gd name="T53" fmla="*/ 75875 h 269"/>
                <a:gd name="T54" fmla="*/ 23531 w 102"/>
                <a:gd name="T55" fmla="*/ 75455 h 269"/>
                <a:gd name="T56" fmla="*/ 24693 w 102"/>
                <a:gd name="T57" fmla="*/ 75455 h 269"/>
                <a:gd name="T58" fmla="*/ 26232 w 102"/>
                <a:gd name="T59" fmla="*/ 75455 h 269"/>
                <a:gd name="T60" fmla="*/ 0 w 102"/>
                <a:gd name="T61" fmla="*/ 667 h 269"/>
                <a:gd name="T62" fmla="*/ 1518 w 102"/>
                <a:gd name="T63" fmla="*/ 0 h 269"/>
                <a:gd name="T64" fmla="*/ 6483 w 102"/>
                <a:gd name="T65" fmla="*/ 15127 h 269"/>
                <a:gd name="T66" fmla="*/ 11917 w 102"/>
                <a:gd name="T67" fmla="*/ 29024 h 269"/>
                <a:gd name="T68" fmla="*/ 16760 w 102"/>
                <a:gd name="T69" fmla="*/ 43470 h 2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2" h="269">
                  <a:moveTo>
                    <a:pt x="56" y="115"/>
                  </a:moveTo>
                  <a:lnTo>
                    <a:pt x="100" y="212"/>
                  </a:lnTo>
                  <a:lnTo>
                    <a:pt x="102" y="220"/>
                  </a:lnTo>
                  <a:lnTo>
                    <a:pt x="102" y="228"/>
                  </a:lnTo>
                  <a:lnTo>
                    <a:pt x="100" y="236"/>
                  </a:lnTo>
                  <a:lnTo>
                    <a:pt x="96" y="243"/>
                  </a:lnTo>
                  <a:lnTo>
                    <a:pt x="91" y="250"/>
                  </a:lnTo>
                  <a:lnTo>
                    <a:pt x="86" y="257"/>
                  </a:lnTo>
                  <a:lnTo>
                    <a:pt x="79" y="262"/>
                  </a:lnTo>
                  <a:lnTo>
                    <a:pt x="72" y="266"/>
                  </a:lnTo>
                  <a:lnTo>
                    <a:pt x="67" y="268"/>
                  </a:lnTo>
                  <a:lnTo>
                    <a:pt x="63" y="268"/>
                  </a:lnTo>
                  <a:lnTo>
                    <a:pt x="58" y="269"/>
                  </a:lnTo>
                  <a:lnTo>
                    <a:pt x="55" y="268"/>
                  </a:lnTo>
                  <a:lnTo>
                    <a:pt x="50" y="267"/>
                  </a:lnTo>
                  <a:lnTo>
                    <a:pt x="47" y="265"/>
                  </a:lnTo>
                  <a:lnTo>
                    <a:pt x="44" y="261"/>
                  </a:lnTo>
                  <a:lnTo>
                    <a:pt x="42" y="258"/>
                  </a:lnTo>
                  <a:lnTo>
                    <a:pt x="40" y="251"/>
                  </a:lnTo>
                  <a:lnTo>
                    <a:pt x="40" y="243"/>
                  </a:lnTo>
                  <a:lnTo>
                    <a:pt x="42" y="235"/>
                  </a:lnTo>
                  <a:lnTo>
                    <a:pt x="45" y="227"/>
                  </a:lnTo>
                  <a:lnTo>
                    <a:pt x="50" y="219"/>
                  </a:lnTo>
                  <a:lnTo>
                    <a:pt x="55" y="213"/>
                  </a:lnTo>
                  <a:lnTo>
                    <a:pt x="62" y="207"/>
                  </a:lnTo>
                  <a:lnTo>
                    <a:pt x="67" y="204"/>
                  </a:lnTo>
                  <a:lnTo>
                    <a:pt x="73" y="201"/>
                  </a:lnTo>
                  <a:lnTo>
                    <a:pt x="79" y="200"/>
                  </a:lnTo>
                  <a:lnTo>
                    <a:pt x="83" y="200"/>
                  </a:lnTo>
                  <a:lnTo>
                    <a:pt x="88" y="200"/>
                  </a:lnTo>
                  <a:lnTo>
                    <a:pt x="0" y="2"/>
                  </a:lnTo>
                  <a:lnTo>
                    <a:pt x="5" y="0"/>
                  </a:lnTo>
                  <a:lnTo>
                    <a:pt x="22" y="40"/>
                  </a:lnTo>
                  <a:lnTo>
                    <a:pt x="40" y="77"/>
                  </a:lnTo>
                  <a:lnTo>
                    <a:pt x="56" y="11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47655" y="70465"/>
            <a:ext cx="2421890" cy="1522730"/>
          </a:xfrm>
          <a:prstGeom prst="rect">
            <a:avLst/>
          </a:prstGeom>
        </p:spPr>
      </p:pic>
      <p:grpSp>
        <p:nvGrpSpPr>
          <p:cNvPr id="156" name="Group 5"/>
          <p:cNvGrpSpPr/>
          <p:nvPr/>
        </p:nvGrpSpPr>
        <p:grpSpPr bwMode="auto">
          <a:xfrm>
            <a:off x="2701442" y="238577"/>
            <a:ext cx="195263" cy="369887"/>
            <a:chOff x="3890" y="144"/>
            <a:chExt cx="232" cy="441"/>
          </a:xfrm>
        </p:grpSpPr>
        <p:sp>
          <p:nvSpPr>
            <p:cNvPr id="157" name="Freeform 6"/>
            <p:cNvSpPr/>
            <p:nvPr/>
          </p:nvSpPr>
          <p:spPr bwMode="auto">
            <a:xfrm>
              <a:off x="3897" y="144"/>
              <a:ext cx="166" cy="157"/>
            </a:xfrm>
            <a:custGeom>
              <a:avLst/>
              <a:gdLst>
                <a:gd name="T0" fmla="*/ 0 w 101"/>
                <a:gd name="T1" fmla="*/ 0 h 96"/>
                <a:gd name="T2" fmla="*/ 1750 w 101"/>
                <a:gd name="T3" fmla="*/ 2175 h 96"/>
                <a:gd name="T4" fmla="*/ 3072 w 101"/>
                <a:gd name="T5" fmla="*/ 4694 h 96"/>
                <a:gd name="T6" fmla="*/ 5851 w 101"/>
                <a:gd name="T7" fmla="*/ 6448 h 96"/>
                <a:gd name="T8" fmla="*/ 8946 w 101"/>
                <a:gd name="T9" fmla="*/ 8040 h 96"/>
                <a:gd name="T10" fmla="*/ 11418 w 101"/>
                <a:gd name="T11" fmla="*/ 8800 h 96"/>
                <a:gd name="T12" fmla="*/ 13638 w 101"/>
                <a:gd name="T13" fmla="*/ 9209 h 96"/>
                <a:gd name="T14" fmla="*/ 15136 w 101"/>
                <a:gd name="T15" fmla="*/ 10292 h 96"/>
                <a:gd name="T16" fmla="*/ 17557 w 101"/>
                <a:gd name="T17" fmla="*/ 10545 h 96"/>
                <a:gd name="T18" fmla="*/ 19438 w 101"/>
                <a:gd name="T19" fmla="*/ 11360 h 96"/>
                <a:gd name="T20" fmla="*/ 20987 w 101"/>
                <a:gd name="T21" fmla="*/ 12076 h 96"/>
                <a:gd name="T22" fmla="*/ 22415 w 101"/>
                <a:gd name="T23" fmla="*/ 12742 h 96"/>
                <a:gd name="T24" fmla="*/ 24165 w 101"/>
                <a:gd name="T25" fmla="*/ 13700 h 96"/>
                <a:gd name="T26" fmla="*/ 28383 w 101"/>
                <a:gd name="T27" fmla="*/ 16189 h 96"/>
                <a:gd name="T28" fmla="*/ 31948 w 101"/>
                <a:gd name="T29" fmla="*/ 18578 h 96"/>
                <a:gd name="T30" fmla="*/ 34493 w 101"/>
                <a:gd name="T31" fmla="*/ 21910 h 96"/>
                <a:gd name="T32" fmla="*/ 36840 w 101"/>
                <a:gd name="T33" fmla="*/ 25373 h 96"/>
                <a:gd name="T34" fmla="*/ 37551 w 101"/>
                <a:gd name="T35" fmla="*/ 27784 h 96"/>
                <a:gd name="T36" fmla="*/ 38496 w 101"/>
                <a:gd name="T37" fmla="*/ 30383 h 96"/>
                <a:gd name="T38" fmla="*/ 38869 w 101"/>
                <a:gd name="T39" fmla="*/ 32906 h 96"/>
                <a:gd name="T40" fmla="*/ 39301 w 101"/>
                <a:gd name="T41" fmla="*/ 35168 h 96"/>
                <a:gd name="T42" fmla="*/ 38164 w 101"/>
                <a:gd name="T43" fmla="*/ 34079 h 96"/>
                <a:gd name="T44" fmla="*/ 37398 w 101"/>
                <a:gd name="T45" fmla="*/ 32697 h 96"/>
                <a:gd name="T46" fmla="*/ 36840 w 101"/>
                <a:gd name="T47" fmla="*/ 30676 h 96"/>
                <a:gd name="T48" fmla="*/ 35741 w 101"/>
                <a:gd name="T49" fmla="*/ 28850 h 96"/>
                <a:gd name="T50" fmla="*/ 34922 w 101"/>
                <a:gd name="T51" fmla="*/ 27527 h 96"/>
                <a:gd name="T52" fmla="*/ 33077 w 101"/>
                <a:gd name="T53" fmla="*/ 24631 h 96"/>
                <a:gd name="T54" fmla="*/ 30196 w 101"/>
                <a:gd name="T55" fmla="*/ 22405 h 96"/>
                <a:gd name="T56" fmla="*/ 27635 w 101"/>
                <a:gd name="T57" fmla="*/ 20121 h 96"/>
                <a:gd name="T58" fmla="*/ 24581 w 101"/>
                <a:gd name="T59" fmla="*/ 18578 h 96"/>
                <a:gd name="T60" fmla="*/ 22847 w 101"/>
                <a:gd name="T61" fmla="*/ 17641 h 96"/>
                <a:gd name="T62" fmla="*/ 20543 w 101"/>
                <a:gd name="T63" fmla="*/ 16832 h 96"/>
                <a:gd name="T64" fmla="*/ 18314 w 101"/>
                <a:gd name="T65" fmla="*/ 16590 h 96"/>
                <a:gd name="T66" fmla="*/ 16303 w 101"/>
                <a:gd name="T67" fmla="*/ 16189 h 96"/>
                <a:gd name="T68" fmla="*/ 13901 w 101"/>
                <a:gd name="T69" fmla="*/ 15558 h 96"/>
                <a:gd name="T70" fmla="*/ 11668 w 101"/>
                <a:gd name="T71" fmla="*/ 15061 h 96"/>
                <a:gd name="T72" fmla="*/ 8946 w 101"/>
                <a:gd name="T73" fmla="*/ 14488 h 96"/>
                <a:gd name="T74" fmla="*/ 6645 w 101"/>
                <a:gd name="T75" fmla="*/ 14488 h 96"/>
                <a:gd name="T76" fmla="*/ 0 w 101"/>
                <a:gd name="T77" fmla="*/ 0 h 9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" h="96">
                  <a:moveTo>
                    <a:pt x="0" y="0"/>
                  </a:moveTo>
                  <a:lnTo>
                    <a:pt x="4" y="6"/>
                  </a:lnTo>
                  <a:lnTo>
                    <a:pt x="8" y="13"/>
                  </a:lnTo>
                  <a:lnTo>
                    <a:pt x="15" y="18"/>
                  </a:lnTo>
                  <a:lnTo>
                    <a:pt x="23" y="22"/>
                  </a:lnTo>
                  <a:lnTo>
                    <a:pt x="29" y="24"/>
                  </a:lnTo>
                  <a:lnTo>
                    <a:pt x="35" y="25"/>
                  </a:lnTo>
                  <a:lnTo>
                    <a:pt x="39" y="28"/>
                  </a:lnTo>
                  <a:lnTo>
                    <a:pt x="45" y="29"/>
                  </a:lnTo>
                  <a:lnTo>
                    <a:pt x="50" y="31"/>
                  </a:lnTo>
                  <a:lnTo>
                    <a:pt x="54" y="33"/>
                  </a:lnTo>
                  <a:lnTo>
                    <a:pt x="58" y="35"/>
                  </a:lnTo>
                  <a:lnTo>
                    <a:pt x="62" y="37"/>
                  </a:lnTo>
                  <a:lnTo>
                    <a:pt x="73" y="44"/>
                  </a:lnTo>
                  <a:lnTo>
                    <a:pt x="82" y="51"/>
                  </a:lnTo>
                  <a:lnTo>
                    <a:pt x="89" y="60"/>
                  </a:lnTo>
                  <a:lnTo>
                    <a:pt x="95" y="69"/>
                  </a:lnTo>
                  <a:lnTo>
                    <a:pt x="97" y="76"/>
                  </a:lnTo>
                  <a:lnTo>
                    <a:pt x="99" y="83"/>
                  </a:lnTo>
                  <a:lnTo>
                    <a:pt x="100" y="90"/>
                  </a:lnTo>
                  <a:lnTo>
                    <a:pt x="101" y="96"/>
                  </a:lnTo>
                  <a:lnTo>
                    <a:pt x="98" y="93"/>
                  </a:lnTo>
                  <a:lnTo>
                    <a:pt x="96" y="89"/>
                  </a:lnTo>
                  <a:lnTo>
                    <a:pt x="95" y="84"/>
                  </a:lnTo>
                  <a:lnTo>
                    <a:pt x="92" y="79"/>
                  </a:lnTo>
                  <a:lnTo>
                    <a:pt x="90" y="75"/>
                  </a:lnTo>
                  <a:lnTo>
                    <a:pt x="85" y="67"/>
                  </a:lnTo>
                  <a:lnTo>
                    <a:pt x="78" y="61"/>
                  </a:lnTo>
                  <a:lnTo>
                    <a:pt x="71" y="55"/>
                  </a:lnTo>
                  <a:lnTo>
                    <a:pt x="63" y="51"/>
                  </a:lnTo>
                  <a:lnTo>
                    <a:pt x="59" y="48"/>
                  </a:lnTo>
                  <a:lnTo>
                    <a:pt x="53" y="46"/>
                  </a:lnTo>
                  <a:lnTo>
                    <a:pt x="47" y="45"/>
                  </a:lnTo>
                  <a:lnTo>
                    <a:pt x="42" y="44"/>
                  </a:lnTo>
                  <a:lnTo>
                    <a:pt x="36" y="43"/>
                  </a:lnTo>
                  <a:lnTo>
                    <a:pt x="30" y="41"/>
                  </a:lnTo>
                  <a:lnTo>
                    <a:pt x="23" y="40"/>
                  </a:lnTo>
                  <a:lnTo>
                    <a:pt x="17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8" name="Freeform 7"/>
            <p:cNvSpPr/>
            <p:nvPr/>
          </p:nvSpPr>
          <p:spPr bwMode="auto">
            <a:xfrm>
              <a:off x="3926" y="209"/>
              <a:ext cx="163" cy="154"/>
            </a:xfrm>
            <a:custGeom>
              <a:avLst/>
              <a:gdLst>
                <a:gd name="T0" fmla="*/ 0 w 102"/>
                <a:gd name="T1" fmla="*/ 0 h 94"/>
                <a:gd name="T2" fmla="*/ 1114 w 102"/>
                <a:gd name="T3" fmla="*/ 1782 h 94"/>
                <a:gd name="T4" fmla="*/ 2280 w 102"/>
                <a:gd name="T5" fmla="*/ 3637 h 94"/>
                <a:gd name="T6" fmla="*/ 3783 w 102"/>
                <a:gd name="T7" fmla="*/ 5698 h 94"/>
                <a:gd name="T8" fmla="*/ 6400 w 102"/>
                <a:gd name="T9" fmla="*/ 7484 h 94"/>
                <a:gd name="T10" fmla="*/ 7827 w 102"/>
                <a:gd name="T11" fmla="*/ 8241 h 94"/>
                <a:gd name="T12" fmla="*/ 9305 w 102"/>
                <a:gd name="T13" fmla="*/ 8688 h 94"/>
                <a:gd name="T14" fmla="*/ 10544 w 102"/>
                <a:gd name="T15" fmla="*/ 9761 h 94"/>
                <a:gd name="T16" fmla="*/ 12161 w 102"/>
                <a:gd name="T17" fmla="*/ 10021 h 94"/>
                <a:gd name="T18" fmla="*/ 13609 w 102"/>
                <a:gd name="T19" fmla="*/ 10962 h 94"/>
                <a:gd name="T20" fmla="*/ 14766 w 102"/>
                <a:gd name="T21" fmla="*/ 11152 h 94"/>
                <a:gd name="T22" fmla="*/ 15790 w 102"/>
                <a:gd name="T23" fmla="*/ 12261 h 94"/>
                <a:gd name="T24" fmla="*/ 16850 w 102"/>
                <a:gd name="T25" fmla="*/ 12910 h 94"/>
                <a:gd name="T26" fmla="*/ 19988 w 102"/>
                <a:gd name="T27" fmla="*/ 15294 h 94"/>
                <a:gd name="T28" fmla="*/ 22389 w 102"/>
                <a:gd name="T29" fmla="*/ 18270 h 94"/>
                <a:gd name="T30" fmla="*/ 24669 w 102"/>
                <a:gd name="T31" fmla="*/ 21150 h 94"/>
                <a:gd name="T32" fmla="*/ 26380 w 102"/>
                <a:gd name="T33" fmla="*/ 25056 h 94"/>
                <a:gd name="T34" fmla="*/ 26927 w 102"/>
                <a:gd name="T35" fmla="*/ 27458 h 94"/>
                <a:gd name="T36" fmla="*/ 27379 w 102"/>
                <a:gd name="T37" fmla="*/ 29932 h 94"/>
                <a:gd name="T38" fmla="*/ 27951 w 102"/>
                <a:gd name="T39" fmla="*/ 32538 h 94"/>
                <a:gd name="T40" fmla="*/ 28212 w 102"/>
                <a:gd name="T41" fmla="*/ 35133 h 94"/>
                <a:gd name="T42" fmla="*/ 26927 w 102"/>
                <a:gd name="T43" fmla="*/ 33985 h 94"/>
                <a:gd name="T44" fmla="*/ 26615 w 102"/>
                <a:gd name="T45" fmla="*/ 32538 h 94"/>
                <a:gd name="T46" fmla="*/ 26117 w 102"/>
                <a:gd name="T47" fmla="*/ 30327 h 94"/>
                <a:gd name="T48" fmla="*/ 25813 w 102"/>
                <a:gd name="T49" fmla="*/ 28534 h 94"/>
                <a:gd name="T50" fmla="*/ 25009 w 102"/>
                <a:gd name="T51" fmla="*/ 26896 h 94"/>
                <a:gd name="T52" fmla="*/ 23763 w 102"/>
                <a:gd name="T53" fmla="*/ 23968 h 94"/>
                <a:gd name="T54" fmla="*/ 21813 w 102"/>
                <a:gd name="T55" fmla="*/ 21727 h 94"/>
                <a:gd name="T56" fmla="*/ 19988 w 102"/>
                <a:gd name="T57" fmla="*/ 19861 h 94"/>
                <a:gd name="T58" fmla="*/ 17654 w 102"/>
                <a:gd name="T59" fmla="*/ 18270 h 94"/>
                <a:gd name="T60" fmla="*/ 16153 w 102"/>
                <a:gd name="T61" fmla="*/ 17174 h 94"/>
                <a:gd name="T62" fmla="*/ 14766 w 102"/>
                <a:gd name="T63" fmla="*/ 16417 h 94"/>
                <a:gd name="T64" fmla="*/ 12858 w 102"/>
                <a:gd name="T65" fmla="*/ 15991 h 94"/>
                <a:gd name="T66" fmla="*/ 11394 w 102"/>
                <a:gd name="T67" fmla="*/ 15294 h 94"/>
                <a:gd name="T68" fmla="*/ 9660 w 102"/>
                <a:gd name="T69" fmla="*/ 14630 h 94"/>
                <a:gd name="T70" fmla="*/ 8046 w 102"/>
                <a:gd name="T71" fmla="*/ 14630 h 94"/>
                <a:gd name="T72" fmla="*/ 6400 w 102"/>
                <a:gd name="T73" fmla="*/ 14234 h 94"/>
                <a:gd name="T74" fmla="*/ 5035 w 102"/>
                <a:gd name="T75" fmla="*/ 13962 h 94"/>
                <a:gd name="T76" fmla="*/ 0 w 102"/>
                <a:gd name="T77" fmla="*/ 0 h 9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2" h="94">
                  <a:moveTo>
                    <a:pt x="0" y="0"/>
                  </a:moveTo>
                  <a:lnTo>
                    <a:pt x="4" y="5"/>
                  </a:lnTo>
                  <a:lnTo>
                    <a:pt x="8" y="10"/>
                  </a:lnTo>
                  <a:lnTo>
                    <a:pt x="14" y="15"/>
                  </a:lnTo>
                  <a:lnTo>
                    <a:pt x="23" y="20"/>
                  </a:lnTo>
                  <a:lnTo>
                    <a:pt x="28" y="22"/>
                  </a:lnTo>
                  <a:lnTo>
                    <a:pt x="34" y="23"/>
                  </a:lnTo>
                  <a:lnTo>
                    <a:pt x="38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0"/>
                  </a:lnTo>
                  <a:lnTo>
                    <a:pt x="57" y="33"/>
                  </a:lnTo>
                  <a:lnTo>
                    <a:pt x="61" y="35"/>
                  </a:lnTo>
                  <a:lnTo>
                    <a:pt x="72" y="41"/>
                  </a:lnTo>
                  <a:lnTo>
                    <a:pt x="81" y="49"/>
                  </a:lnTo>
                  <a:lnTo>
                    <a:pt x="89" y="57"/>
                  </a:lnTo>
                  <a:lnTo>
                    <a:pt x="95" y="67"/>
                  </a:lnTo>
                  <a:lnTo>
                    <a:pt x="97" y="73"/>
                  </a:lnTo>
                  <a:lnTo>
                    <a:pt x="99" y="80"/>
                  </a:lnTo>
                  <a:lnTo>
                    <a:pt x="101" y="87"/>
                  </a:lnTo>
                  <a:lnTo>
                    <a:pt x="102" y="94"/>
                  </a:lnTo>
                  <a:lnTo>
                    <a:pt x="97" y="91"/>
                  </a:lnTo>
                  <a:lnTo>
                    <a:pt x="96" y="87"/>
                  </a:lnTo>
                  <a:lnTo>
                    <a:pt x="94" y="81"/>
                  </a:lnTo>
                  <a:lnTo>
                    <a:pt x="93" y="76"/>
                  </a:lnTo>
                  <a:lnTo>
                    <a:pt x="90" y="72"/>
                  </a:lnTo>
                  <a:lnTo>
                    <a:pt x="86" y="64"/>
                  </a:lnTo>
                  <a:lnTo>
                    <a:pt x="79" y="58"/>
                  </a:lnTo>
                  <a:lnTo>
                    <a:pt x="72" y="53"/>
                  </a:lnTo>
                  <a:lnTo>
                    <a:pt x="64" y="49"/>
                  </a:lnTo>
                  <a:lnTo>
                    <a:pt x="58" y="46"/>
                  </a:lnTo>
                  <a:lnTo>
                    <a:pt x="53" y="44"/>
                  </a:lnTo>
                  <a:lnTo>
                    <a:pt x="46" y="43"/>
                  </a:lnTo>
                  <a:lnTo>
                    <a:pt x="41" y="41"/>
                  </a:lnTo>
                  <a:lnTo>
                    <a:pt x="35" y="39"/>
                  </a:lnTo>
                  <a:lnTo>
                    <a:pt x="29" y="39"/>
                  </a:lnTo>
                  <a:lnTo>
                    <a:pt x="23" y="38"/>
                  </a:lnTo>
                  <a:lnTo>
                    <a:pt x="1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" name="Freeform 8"/>
            <p:cNvSpPr/>
            <p:nvPr/>
          </p:nvSpPr>
          <p:spPr bwMode="auto">
            <a:xfrm>
              <a:off x="3952" y="271"/>
              <a:ext cx="170" cy="183"/>
            </a:xfrm>
            <a:custGeom>
              <a:avLst/>
              <a:gdLst>
                <a:gd name="T0" fmla="*/ 0 w 103"/>
                <a:gd name="T1" fmla="*/ 0 h 113"/>
                <a:gd name="T2" fmla="*/ 1804 w 103"/>
                <a:gd name="T3" fmla="*/ 2214 h 113"/>
                <a:gd name="T4" fmla="*/ 4573 w 103"/>
                <a:gd name="T5" fmla="*/ 4581 h 113"/>
                <a:gd name="T6" fmla="*/ 7643 w 103"/>
                <a:gd name="T7" fmla="*/ 6803 h 113"/>
                <a:gd name="T8" fmla="*/ 11073 w 103"/>
                <a:gd name="T9" fmla="*/ 7798 h 113"/>
                <a:gd name="T10" fmla="*/ 13384 w 103"/>
                <a:gd name="T11" fmla="*/ 8790 h 113"/>
                <a:gd name="T12" fmla="*/ 15642 w 103"/>
                <a:gd name="T13" fmla="*/ 9025 h 113"/>
                <a:gd name="T14" fmla="*/ 17589 w 103"/>
                <a:gd name="T15" fmla="*/ 9793 h 113"/>
                <a:gd name="T16" fmla="*/ 20098 w 103"/>
                <a:gd name="T17" fmla="*/ 10407 h 113"/>
                <a:gd name="T18" fmla="*/ 22521 w 103"/>
                <a:gd name="T19" fmla="*/ 11017 h 113"/>
                <a:gd name="T20" fmla="*/ 25132 w 103"/>
                <a:gd name="T21" fmla="*/ 11638 h 113"/>
                <a:gd name="T22" fmla="*/ 26982 w 103"/>
                <a:gd name="T23" fmla="*/ 12395 h 113"/>
                <a:gd name="T24" fmla="*/ 29030 w 103"/>
                <a:gd name="T25" fmla="*/ 13014 h 113"/>
                <a:gd name="T26" fmla="*/ 32686 w 103"/>
                <a:gd name="T27" fmla="*/ 14857 h 113"/>
                <a:gd name="T28" fmla="*/ 35740 w 103"/>
                <a:gd name="T29" fmla="*/ 16854 h 113"/>
                <a:gd name="T30" fmla="*/ 37601 w 103"/>
                <a:gd name="T31" fmla="*/ 19225 h 113"/>
                <a:gd name="T32" fmla="*/ 39130 w 103"/>
                <a:gd name="T33" fmla="*/ 22065 h 113"/>
                <a:gd name="T34" fmla="*/ 41480 w 103"/>
                <a:gd name="T35" fmla="*/ 26214 h 113"/>
                <a:gd name="T36" fmla="*/ 42175 w 103"/>
                <a:gd name="T37" fmla="*/ 29272 h 113"/>
                <a:gd name="T38" fmla="*/ 42175 w 103"/>
                <a:gd name="T39" fmla="*/ 32508 h 113"/>
                <a:gd name="T40" fmla="*/ 41498 w 103"/>
                <a:gd name="T41" fmla="*/ 36257 h 113"/>
                <a:gd name="T42" fmla="*/ 40371 w 103"/>
                <a:gd name="T43" fmla="*/ 36723 h 113"/>
                <a:gd name="T44" fmla="*/ 40371 w 103"/>
                <a:gd name="T45" fmla="*/ 34132 h 113"/>
                <a:gd name="T46" fmla="*/ 40371 w 103"/>
                <a:gd name="T47" fmla="*/ 30901 h 113"/>
                <a:gd name="T48" fmla="*/ 39130 w 103"/>
                <a:gd name="T49" fmla="*/ 27295 h 113"/>
                <a:gd name="T50" fmla="*/ 38001 w 103"/>
                <a:gd name="T51" fmla="*/ 24284 h 113"/>
                <a:gd name="T52" fmla="*/ 36459 w 103"/>
                <a:gd name="T53" fmla="*/ 21989 h 113"/>
                <a:gd name="T54" fmla="*/ 35078 w 103"/>
                <a:gd name="T55" fmla="*/ 19840 h 113"/>
                <a:gd name="T56" fmla="*/ 32686 w 103"/>
                <a:gd name="T57" fmla="*/ 18467 h 113"/>
                <a:gd name="T58" fmla="*/ 29733 w 103"/>
                <a:gd name="T59" fmla="*/ 16854 h 113"/>
                <a:gd name="T60" fmla="*/ 27695 w 103"/>
                <a:gd name="T61" fmla="*/ 16221 h 113"/>
                <a:gd name="T62" fmla="*/ 25143 w 103"/>
                <a:gd name="T63" fmla="*/ 15229 h 113"/>
                <a:gd name="T64" fmla="*/ 22090 w 103"/>
                <a:gd name="T65" fmla="*/ 14857 h 113"/>
                <a:gd name="T66" fmla="*/ 18717 w 103"/>
                <a:gd name="T67" fmla="*/ 14235 h 113"/>
                <a:gd name="T68" fmla="*/ 15642 w 103"/>
                <a:gd name="T69" fmla="*/ 14002 h 113"/>
                <a:gd name="T70" fmla="*/ 12458 w 103"/>
                <a:gd name="T71" fmla="*/ 13014 h 113"/>
                <a:gd name="T72" fmla="*/ 9477 w 103"/>
                <a:gd name="T73" fmla="*/ 12629 h 113"/>
                <a:gd name="T74" fmla="*/ 6457 w 103"/>
                <a:gd name="T75" fmla="*/ 12395 h 113"/>
                <a:gd name="T76" fmla="*/ 0 w 103"/>
                <a:gd name="T77" fmla="*/ 0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3" h="113">
                  <a:moveTo>
                    <a:pt x="0" y="0"/>
                  </a:moveTo>
                  <a:lnTo>
                    <a:pt x="4" y="7"/>
                  </a:lnTo>
                  <a:lnTo>
                    <a:pt x="11" y="14"/>
                  </a:lnTo>
                  <a:lnTo>
                    <a:pt x="19" y="21"/>
                  </a:lnTo>
                  <a:lnTo>
                    <a:pt x="27" y="24"/>
                  </a:lnTo>
                  <a:lnTo>
                    <a:pt x="33" y="27"/>
                  </a:lnTo>
                  <a:lnTo>
                    <a:pt x="38" y="28"/>
                  </a:lnTo>
                  <a:lnTo>
                    <a:pt x="43" y="30"/>
                  </a:lnTo>
                  <a:lnTo>
                    <a:pt x="49" y="32"/>
                  </a:lnTo>
                  <a:lnTo>
                    <a:pt x="55" y="34"/>
                  </a:lnTo>
                  <a:lnTo>
                    <a:pt x="61" y="36"/>
                  </a:lnTo>
                  <a:lnTo>
                    <a:pt x="66" y="38"/>
                  </a:lnTo>
                  <a:lnTo>
                    <a:pt x="71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2" y="59"/>
                  </a:lnTo>
                  <a:lnTo>
                    <a:pt x="96" y="68"/>
                  </a:lnTo>
                  <a:lnTo>
                    <a:pt x="101" y="80"/>
                  </a:lnTo>
                  <a:lnTo>
                    <a:pt x="103" y="90"/>
                  </a:lnTo>
                  <a:lnTo>
                    <a:pt x="103" y="100"/>
                  </a:lnTo>
                  <a:lnTo>
                    <a:pt x="102" y="111"/>
                  </a:lnTo>
                  <a:lnTo>
                    <a:pt x="99" y="113"/>
                  </a:lnTo>
                  <a:lnTo>
                    <a:pt x="99" y="105"/>
                  </a:lnTo>
                  <a:lnTo>
                    <a:pt x="99" y="95"/>
                  </a:lnTo>
                  <a:lnTo>
                    <a:pt x="96" y="84"/>
                  </a:lnTo>
                  <a:lnTo>
                    <a:pt x="93" y="75"/>
                  </a:lnTo>
                  <a:lnTo>
                    <a:pt x="89" y="67"/>
                  </a:lnTo>
                  <a:lnTo>
                    <a:pt x="86" y="61"/>
                  </a:lnTo>
                  <a:lnTo>
                    <a:pt x="80" y="57"/>
                  </a:lnTo>
                  <a:lnTo>
                    <a:pt x="73" y="52"/>
                  </a:lnTo>
                  <a:lnTo>
                    <a:pt x="68" y="50"/>
                  </a:lnTo>
                  <a:lnTo>
                    <a:pt x="62" y="47"/>
                  </a:lnTo>
                  <a:lnTo>
                    <a:pt x="54" y="46"/>
                  </a:lnTo>
                  <a:lnTo>
                    <a:pt x="46" y="44"/>
                  </a:lnTo>
                  <a:lnTo>
                    <a:pt x="38" y="43"/>
                  </a:lnTo>
                  <a:lnTo>
                    <a:pt x="30" y="40"/>
                  </a:lnTo>
                  <a:lnTo>
                    <a:pt x="23" y="39"/>
                  </a:lnTo>
                  <a:lnTo>
                    <a:pt x="1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" name="Freeform 9"/>
            <p:cNvSpPr/>
            <p:nvPr/>
          </p:nvSpPr>
          <p:spPr bwMode="auto">
            <a:xfrm>
              <a:off x="3890" y="144"/>
              <a:ext cx="164" cy="441"/>
            </a:xfrm>
            <a:custGeom>
              <a:avLst/>
              <a:gdLst>
                <a:gd name="T0" fmla="*/ 16760 w 102"/>
                <a:gd name="T1" fmla="*/ 43470 h 269"/>
                <a:gd name="T2" fmla="*/ 29895 w 102"/>
                <a:gd name="T3" fmla="*/ 80041 h 269"/>
                <a:gd name="T4" fmla="*/ 30477 w 102"/>
                <a:gd name="T5" fmla="*/ 83070 h 269"/>
                <a:gd name="T6" fmla="*/ 30477 w 102"/>
                <a:gd name="T7" fmla="*/ 86008 h 269"/>
                <a:gd name="T8" fmla="*/ 29895 w 102"/>
                <a:gd name="T9" fmla="*/ 88864 h 269"/>
                <a:gd name="T10" fmla="*/ 28653 w 102"/>
                <a:gd name="T11" fmla="*/ 91477 h 269"/>
                <a:gd name="T12" fmla="*/ 27168 w 102"/>
                <a:gd name="T13" fmla="*/ 94274 h 269"/>
                <a:gd name="T14" fmla="*/ 25637 w 102"/>
                <a:gd name="T15" fmla="*/ 96728 h 269"/>
                <a:gd name="T16" fmla="*/ 23531 w 102"/>
                <a:gd name="T17" fmla="*/ 98895 h 269"/>
                <a:gd name="T18" fmla="*/ 21606 w 102"/>
                <a:gd name="T19" fmla="*/ 100217 h 269"/>
                <a:gd name="T20" fmla="*/ 20117 w 102"/>
                <a:gd name="T21" fmla="*/ 100932 h 269"/>
                <a:gd name="T22" fmla="*/ 18649 w 102"/>
                <a:gd name="T23" fmla="*/ 100932 h 269"/>
                <a:gd name="T24" fmla="*/ 17275 w 102"/>
                <a:gd name="T25" fmla="*/ 101381 h 269"/>
                <a:gd name="T26" fmla="*/ 16315 w 102"/>
                <a:gd name="T27" fmla="*/ 100932 h 269"/>
                <a:gd name="T28" fmla="*/ 14865 w 102"/>
                <a:gd name="T29" fmla="*/ 100712 h 269"/>
                <a:gd name="T30" fmla="*/ 14070 w 102"/>
                <a:gd name="T31" fmla="*/ 99809 h 269"/>
                <a:gd name="T32" fmla="*/ 13151 w 102"/>
                <a:gd name="T33" fmla="*/ 98468 h 269"/>
                <a:gd name="T34" fmla="*/ 12567 w 102"/>
                <a:gd name="T35" fmla="*/ 97164 h 269"/>
                <a:gd name="T36" fmla="*/ 11917 w 102"/>
                <a:gd name="T37" fmla="*/ 94571 h 269"/>
                <a:gd name="T38" fmla="*/ 11917 w 102"/>
                <a:gd name="T39" fmla="*/ 91477 h 269"/>
                <a:gd name="T40" fmla="*/ 12567 w 102"/>
                <a:gd name="T41" fmla="*/ 88452 h 269"/>
                <a:gd name="T42" fmla="*/ 13438 w 102"/>
                <a:gd name="T43" fmla="*/ 85526 h 269"/>
                <a:gd name="T44" fmla="*/ 14865 w 102"/>
                <a:gd name="T45" fmla="*/ 82672 h 269"/>
                <a:gd name="T46" fmla="*/ 16315 w 102"/>
                <a:gd name="T47" fmla="*/ 80246 h 269"/>
                <a:gd name="T48" fmla="*/ 18593 w 102"/>
                <a:gd name="T49" fmla="*/ 78006 h 269"/>
                <a:gd name="T50" fmla="*/ 20117 w 102"/>
                <a:gd name="T51" fmla="*/ 76800 h 269"/>
                <a:gd name="T52" fmla="*/ 21691 w 102"/>
                <a:gd name="T53" fmla="*/ 75875 h 269"/>
                <a:gd name="T54" fmla="*/ 23531 w 102"/>
                <a:gd name="T55" fmla="*/ 75455 h 269"/>
                <a:gd name="T56" fmla="*/ 24693 w 102"/>
                <a:gd name="T57" fmla="*/ 75455 h 269"/>
                <a:gd name="T58" fmla="*/ 26232 w 102"/>
                <a:gd name="T59" fmla="*/ 75455 h 269"/>
                <a:gd name="T60" fmla="*/ 0 w 102"/>
                <a:gd name="T61" fmla="*/ 667 h 269"/>
                <a:gd name="T62" fmla="*/ 1518 w 102"/>
                <a:gd name="T63" fmla="*/ 0 h 269"/>
                <a:gd name="T64" fmla="*/ 6483 w 102"/>
                <a:gd name="T65" fmla="*/ 15127 h 269"/>
                <a:gd name="T66" fmla="*/ 11917 w 102"/>
                <a:gd name="T67" fmla="*/ 29024 h 269"/>
                <a:gd name="T68" fmla="*/ 16760 w 102"/>
                <a:gd name="T69" fmla="*/ 43470 h 2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2" h="269">
                  <a:moveTo>
                    <a:pt x="56" y="115"/>
                  </a:moveTo>
                  <a:lnTo>
                    <a:pt x="100" y="212"/>
                  </a:lnTo>
                  <a:lnTo>
                    <a:pt x="102" y="220"/>
                  </a:lnTo>
                  <a:lnTo>
                    <a:pt x="102" y="228"/>
                  </a:lnTo>
                  <a:lnTo>
                    <a:pt x="100" y="236"/>
                  </a:lnTo>
                  <a:lnTo>
                    <a:pt x="96" y="243"/>
                  </a:lnTo>
                  <a:lnTo>
                    <a:pt x="91" y="250"/>
                  </a:lnTo>
                  <a:lnTo>
                    <a:pt x="86" y="257"/>
                  </a:lnTo>
                  <a:lnTo>
                    <a:pt x="79" y="262"/>
                  </a:lnTo>
                  <a:lnTo>
                    <a:pt x="72" y="266"/>
                  </a:lnTo>
                  <a:lnTo>
                    <a:pt x="67" y="268"/>
                  </a:lnTo>
                  <a:lnTo>
                    <a:pt x="63" y="268"/>
                  </a:lnTo>
                  <a:lnTo>
                    <a:pt x="58" y="269"/>
                  </a:lnTo>
                  <a:lnTo>
                    <a:pt x="55" y="268"/>
                  </a:lnTo>
                  <a:lnTo>
                    <a:pt x="50" y="267"/>
                  </a:lnTo>
                  <a:lnTo>
                    <a:pt x="47" y="265"/>
                  </a:lnTo>
                  <a:lnTo>
                    <a:pt x="44" y="261"/>
                  </a:lnTo>
                  <a:lnTo>
                    <a:pt x="42" y="258"/>
                  </a:lnTo>
                  <a:lnTo>
                    <a:pt x="40" y="251"/>
                  </a:lnTo>
                  <a:lnTo>
                    <a:pt x="40" y="243"/>
                  </a:lnTo>
                  <a:lnTo>
                    <a:pt x="42" y="235"/>
                  </a:lnTo>
                  <a:lnTo>
                    <a:pt x="45" y="227"/>
                  </a:lnTo>
                  <a:lnTo>
                    <a:pt x="50" y="219"/>
                  </a:lnTo>
                  <a:lnTo>
                    <a:pt x="55" y="213"/>
                  </a:lnTo>
                  <a:lnTo>
                    <a:pt x="62" y="207"/>
                  </a:lnTo>
                  <a:lnTo>
                    <a:pt x="67" y="204"/>
                  </a:lnTo>
                  <a:lnTo>
                    <a:pt x="73" y="201"/>
                  </a:lnTo>
                  <a:lnTo>
                    <a:pt x="79" y="200"/>
                  </a:lnTo>
                  <a:lnTo>
                    <a:pt x="83" y="200"/>
                  </a:lnTo>
                  <a:lnTo>
                    <a:pt x="88" y="200"/>
                  </a:lnTo>
                  <a:lnTo>
                    <a:pt x="0" y="2"/>
                  </a:lnTo>
                  <a:lnTo>
                    <a:pt x="5" y="0"/>
                  </a:lnTo>
                  <a:lnTo>
                    <a:pt x="22" y="40"/>
                  </a:lnTo>
                  <a:lnTo>
                    <a:pt x="40" y="77"/>
                  </a:lnTo>
                  <a:lnTo>
                    <a:pt x="56" y="11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1" name="Group 12"/>
          <p:cNvGrpSpPr/>
          <p:nvPr/>
        </p:nvGrpSpPr>
        <p:grpSpPr bwMode="auto">
          <a:xfrm>
            <a:off x="310515" y="1726565"/>
            <a:ext cx="260350" cy="347663"/>
            <a:chOff x="2832" y="663"/>
            <a:chExt cx="310" cy="415"/>
          </a:xfrm>
        </p:grpSpPr>
        <p:sp>
          <p:nvSpPr>
            <p:cNvPr id="162" name="Freeform 13"/>
            <p:cNvSpPr/>
            <p:nvPr/>
          </p:nvSpPr>
          <p:spPr bwMode="auto">
            <a:xfrm>
              <a:off x="2839" y="663"/>
              <a:ext cx="209" cy="111"/>
            </a:xfrm>
            <a:custGeom>
              <a:avLst/>
              <a:gdLst>
                <a:gd name="T0" fmla="*/ 0 w 126"/>
                <a:gd name="T1" fmla="*/ 0 h 68"/>
                <a:gd name="T2" fmla="*/ 1893 w 126"/>
                <a:gd name="T3" fmla="*/ 1461 h 68"/>
                <a:gd name="T4" fmla="*/ 4769 w 126"/>
                <a:gd name="T5" fmla="*/ 3224 h 68"/>
                <a:gd name="T6" fmla="*/ 8350 w 126"/>
                <a:gd name="T7" fmla="*/ 5090 h 68"/>
                <a:gd name="T8" fmla="*/ 11988 w 126"/>
                <a:gd name="T9" fmla="*/ 5681 h 68"/>
                <a:gd name="T10" fmla="*/ 14618 w 126"/>
                <a:gd name="T11" fmla="*/ 5681 h 68"/>
                <a:gd name="T12" fmla="*/ 17201 w 126"/>
                <a:gd name="T13" fmla="*/ 5681 h 68"/>
                <a:gd name="T14" fmla="*/ 19885 w 126"/>
                <a:gd name="T15" fmla="*/ 5681 h 68"/>
                <a:gd name="T16" fmla="*/ 22247 w 126"/>
                <a:gd name="T17" fmla="*/ 6156 h 68"/>
                <a:gd name="T18" fmla="*/ 24949 w 126"/>
                <a:gd name="T19" fmla="*/ 6156 h 68"/>
                <a:gd name="T20" fmla="*/ 26973 w 126"/>
                <a:gd name="T21" fmla="*/ 6355 h 68"/>
                <a:gd name="T22" fmla="*/ 28532 w 126"/>
                <a:gd name="T23" fmla="*/ 6795 h 68"/>
                <a:gd name="T24" fmla="*/ 30887 w 126"/>
                <a:gd name="T25" fmla="*/ 7264 h 68"/>
                <a:gd name="T26" fmla="*/ 33476 w 126"/>
                <a:gd name="T27" fmla="*/ 7904 h 68"/>
                <a:gd name="T28" fmla="*/ 36101 w 126"/>
                <a:gd name="T29" fmla="*/ 8591 h 68"/>
                <a:gd name="T30" fmla="*/ 38106 w 126"/>
                <a:gd name="T31" fmla="*/ 9273 h 68"/>
                <a:gd name="T32" fmla="*/ 40863 w 126"/>
                <a:gd name="T33" fmla="*/ 10374 h 68"/>
                <a:gd name="T34" fmla="*/ 42867 w 126"/>
                <a:gd name="T35" fmla="*/ 11461 h 68"/>
                <a:gd name="T36" fmla="*/ 45255 w 126"/>
                <a:gd name="T37" fmla="*/ 12505 h 68"/>
                <a:gd name="T38" fmla="*/ 46889 w 126"/>
                <a:gd name="T39" fmla="*/ 14024 h 68"/>
                <a:gd name="T40" fmla="*/ 48878 w 126"/>
                <a:gd name="T41" fmla="*/ 15325 h 68"/>
                <a:gd name="T42" fmla="*/ 50782 w 126"/>
                <a:gd name="T43" fmla="*/ 17594 h 68"/>
                <a:gd name="T44" fmla="*/ 52482 w 126"/>
                <a:gd name="T45" fmla="*/ 19774 h 68"/>
                <a:gd name="T46" fmla="*/ 53922 w 126"/>
                <a:gd name="T47" fmla="*/ 22140 h 68"/>
                <a:gd name="T48" fmla="*/ 54712 w 126"/>
                <a:gd name="T49" fmla="*/ 24317 h 68"/>
                <a:gd name="T50" fmla="*/ 52827 w 126"/>
                <a:gd name="T51" fmla="*/ 23935 h 68"/>
                <a:gd name="T52" fmla="*/ 51233 w 126"/>
                <a:gd name="T53" fmla="*/ 22556 h 68"/>
                <a:gd name="T54" fmla="*/ 50092 w 126"/>
                <a:gd name="T55" fmla="*/ 20413 h 68"/>
                <a:gd name="T56" fmla="*/ 48878 w 126"/>
                <a:gd name="T57" fmla="*/ 19113 h 68"/>
                <a:gd name="T58" fmla="*/ 47327 w 126"/>
                <a:gd name="T59" fmla="*/ 17594 h 68"/>
                <a:gd name="T60" fmla="*/ 44111 w 126"/>
                <a:gd name="T61" fmla="*/ 15325 h 68"/>
                <a:gd name="T62" fmla="*/ 40863 w 126"/>
                <a:gd name="T63" fmla="*/ 14024 h 68"/>
                <a:gd name="T64" fmla="*/ 37345 w 126"/>
                <a:gd name="T65" fmla="*/ 12505 h 68"/>
                <a:gd name="T66" fmla="*/ 33476 w 126"/>
                <a:gd name="T67" fmla="*/ 11857 h 68"/>
                <a:gd name="T68" fmla="*/ 30887 w 126"/>
                <a:gd name="T69" fmla="*/ 11461 h 68"/>
                <a:gd name="T70" fmla="*/ 28268 w 126"/>
                <a:gd name="T71" fmla="*/ 11461 h 68"/>
                <a:gd name="T72" fmla="*/ 25110 w 126"/>
                <a:gd name="T73" fmla="*/ 11092 h 68"/>
                <a:gd name="T74" fmla="*/ 22973 w 126"/>
                <a:gd name="T75" fmla="*/ 11461 h 68"/>
                <a:gd name="T76" fmla="*/ 20354 w 126"/>
                <a:gd name="T77" fmla="*/ 11461 h 68"/>
                <a:gd name="T78" fmla="*/ 17201 w 126"/>
                <a:gd name="T79" fmla="*/ 11857 h 68"/>
                <a:gd name="T80" fmla="*/ 14618 w 126"/>
                <a:gd name="T81" fmla="*/ 11857 h 68"/>
                <a:gd name="T82" fmla="*/ 11988 w 126"/>
                <a:gd name="T83" fmla="*/ 12262 h 68"/>
                <a:gd name="T84" fmla="*/ 0 w 126"/>
                <a:gd name="T85" fmla="*/ 0 h 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6" h="68">
                  <a:moveTo>
                    <a:pt x="0" y="0"/>
                  </a:moveTo>
                  <a:lnTo>
                    <a:pt x="4" y="4"/>
                  </a:lnTo>
                  <a:lnTo>
                    <a:pt x="11" y="9"/>
                  </a:lnTo>
                  <a:lnTo>
                    <a:pt x="19" y="14"/>
                  </a:lnTo>
                  <a:lnTo>
                    <a:pt x="28" y="16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1" y="17"/>
                  </a:lnTo>
                  <a:lnTo>
                    <a:pt x="57" y="17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7" y="22"/>
                  </a:lnTo>
                  <a:lnTo>
                    <a:pt x="83" y="24"/>
                  </a:lnTo>
                  <a:lnTo>
                    <a:pt x="88" y="26"/>
                  </a:lnTo>
                  <a:lnTo>
                    <a:pt x="94" y="29"/>
                  </a:lnTo>
                  <a:lnTo>
                    <a:pt x="99" y="32"/>
                  </a:lnTo>
                  <a:lnTo>
                    <a:pt x="104" y="35"/>
                  </a:lnTo>
                  <a:lnTo>
                    <a:pt x="108" y="39"/>
                  </a:lnTo>
                  <a:lnTo>
                    <a:pt x="113" y="43"/>
                  </a:lnTo>
                  <a:lnTo>
                    <a:pt x="117" y="49"/>
                  </a:lnTo>
                  <a:lnTo>
                    <a:pt x="121" y="55"/>
                  </a:lnTo>
                  <a:lnTo>
                    <a:pt x="124" y="62"/>
                  </a:lnTo>
                  <a:lnTo>
                    <a:pt x="126" y="68"/>
                  </a:lnTo>
                  <a:lnTo>
                    <a:pt x="122" y="67"/>
                  </a:lnTo>
                  <a:lnTo>
                    <a:pt x="118" y="63"/>
                  </a:lnTo>
                  <a:lnTo>
                    <a:pt x="116" y="57"/>
                  </a:lnTo>
                  <a:lnTo>
                    <a:pt x="113" y="53"/>
                  </a:lnTo>
                  <a:lnTo>
                    <a:pt x="109" y="49"/>
                  </a:lnTo>
                  <a:lnTo>
                    <a:pt x="102" y="43"/>
                  </a:lnTo>
                  <a:lnTo>
                    <a:pt x="94" y="39"/>
                  </a:lnTo>
                  <a:lnTo>
                    <a:pt x="86" y="35"/>
                  </a:lnTo>
                  <a:lnTo>
                    <a:pt x="77" y="33"/>
                  </a:lnTo>
                  <a:lnTo>
                    <a:pt x="71" y="32"/>
                  </a:lnTo>
                  <a:lnTo>
                    <a:pt x="65" y="32"/>
                  </a:lnTo>
                  <a:lnTo>
                    <a:pt x="58" y="31"/>
                  </a:lnTo>
                  <a:lnTo>
                    <a:pt x="53" y="32"/>
                  </a:lnTo>
                  <a:lnTo>
                    <a:pt x="47" y="32"/>
                  </a:lnTo>
                  <a:lnTo>
                    <a:pt x="40" y="33"/>
                  </a:lnTo>
                  <a:lnTo>
                    <a:pt x="34" y="33"/>
                  </a:lnTo>
                  <a:lnTo>
                    <a:pt x="28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" name="Freeform 14"/>
            <p:cNvSpPr/>
            <p:nvPr/>
          </p:nvSpPr>
          <p:spPr bwMode="auto">
            <a:xfrm>
              <a:off x="2888" y="719"/>
              <a:ext cx="202" cy="111"/>
            </a:xfrm>
            <a:custGeom>
              <a:avLst/>
              <a:gdLst>
                <a:gd name="T0" fmla="*/ 0 w 125"/>
                <a:gd name="T1" fmla="*/ 0 h 67"/>
                <a:gd name="T2" fmla="*/ 1214 w 125"/>
                <a:gd name="T3" fmla="*/ 2051 h 67"/>
                <a:gd name="T4" fmla="*/ 3171 w 125"/>
                <a:gd name="T5" fmla="*/ 3398 h 67"/>
                <a:gd name="T6" fmla="*/ 5727 w 125"/>
                <a:gd name="T7" fmla="*/ 5630 h 67"/>
                <a:gd name="T8" fmla="*/ 8654 w 125"/>
                <a:gd name="T9" fmla="*/ 5893 h 67"/>
                <a:gd name="T10" fmla="*/ 10470 w 125"/>
                <a:gd name="T11" fmla="*/ 5893 h 67"/>
                <a:gd name="T12" fmla="*/ 12057 w 125"/>
                <a:gd name="T13" fmla="*/ 6420 h 67"/>
                <a:gd name="T14" fmla="*/ 13985 w 125"/>
                <a:gd name="T15" fmla="*/ 6420 h 67"/>
                <a:gd name="T16" fmla="*/ 15940 w 125"/>
                <a:gd name="T17" fmla="*/ 7029 h 67"/>
                <a:gd name="T18" fmla="*/ 17580 w 125"/>
                <a:gd name="T19" fmla="*/ 7029 h 67"/>
                <a:gd name="T20" fmla="*/ 19074 w 125"/>
                <a:gd name="T21" fmla="*/ 7836 h 67"/>
                <a:gd name="T22" fmla="*/ 20662 w 125"/>
                <a:gd name="T23" fmla="*/ 7871 h 67"/>
                <a:gd name="T24" fmla="*/ 22226 w 125"/>
                <a:gd name="T25" fmla="*/ 8567 h 67"/>
                <a:gd name="T26" fmla="*/ 23792 w 125"/>
                <a:gd name="T27" fmla="*/ 9008 h 67"/>
                <a:gd name="T28" fmla="*/ 25759 w 125"/>
                <a:gd name="T29" fmla="*/ 9763 h 67"/>
                <a:gd name="T30" fmla="*/ 27697 w 125"/>
                <a:gd name="T31" fmla="*/ 11059 h 67"/>
                <a:gd name="T32" fmla="*/ 29382 w 125"/>
                <a:gd name="T33" fmla="*/ 11841 h 67"/>
                <a:gd name="T34" fmla="*/ 30824 w 125"/>
                <a:gd name="T35" fmla="*/ 13040 h 67"/>
                <a:gd name="T36" fmla="*/ 32558 w 125"/>
                <a:gd name="T37" fmla="*/ 14924 h 67"/>
                <a:gd name="T38" fmla="*/ 33534 w 125"/>
                <a:gd name="T39" fmla="*/ 16175 h 67"/>
                <a:gd name="T40" fmla="*/ 35119 w 125"/>
                <a:gd name="T41" fmla="*/ 18322 h 67"/>
                <a:gd name="T42" fmla="*/ 36691 w 125"/>
                <a:gd name="T43" fmla="*/ 20904 h 67"/>
                <a:gd name="T44" fmla="*/ 37666 w 125"/>
                <a:gd name="T45" fmla="*/ 22919 h 67"/>
                <a:gd name="T46" fmla="*/ 39057 w 125"/>
                <a:gd name="T47" fmla="*/ 26037 h 67"/>
                <a:gd name="T48" fmla="*/ 39631 w 125"/>
                <a:gd name="T49" fmla="*/ 28679 h 67"/>
                <a:gd name="T50" fmla="*/ 38107 w 125"/>
                <a:gd name="T51" fmla="*/ 28182 h 67"/>
                <a:gd name="T52" fmla="*/ 37065 w 125"/>
                <a:gd name="T53" fmla="*/ 26610 h 67"/>
                <a:gd name="T54" fmla="*/ 36082 w 125"/>
                <a:gd name="T55" fmla="*/ 24215 h 67"/>
                <a:gd name="T56" fmla="*/ 35119 w 125"/>
                <a:gd name="T57" fmla="*/ 22067 h 67"/>
                <a:gd name="T58" fmla="*/ 34372 w 125"/>
                <a:gd name="T59" fmla="*/ 20904 h 67"/>
                <a:gd name="T60" fmla="*/ 31952 w 125"/>
                <a:gd name="T61" fmla="*/ 18322 h 67"/>
                <a:gd name="T62" fmla="*/ 29382 w 125"/>
                <a:gd name="T63" fmla="*/ 16175 h 67"/>
                <a:gd name="T64" fmla="*/ 26360 w 125"/>
                <a:gd name="T65" fmla="*/ 14924 h 67"/>
                <a:gd name="T66" fmla="*/ 23581 w 125"/>
                <a:gd name="T67" fmla="*/ 14193 h 67"/>
                <a:gd name="T68" fmla="*/ 21622 w 125"/>
                <a:gd name="T69" fmla="*/ 13040 h 67"/>
                <a:gd name="T70" fmla="*/ 20038 w 125"/>
                <a:gd name="T71" fmla="*/ 13040 h 67"/>
                <a:gd name="T72" fmla="*/ 18093 w 125"/>
                <a:gd name="T73" fmla="*/ 12982 h 67"/>
                <a:gd name="T74" fmla="*/ 16155 w 125"/>
                <a:gd name="T75" fmla="*/ 13040 h 67"/>
                <a:gd name="T76" fmla="*/ 13985 w 125"/>
                <a:gd name="T77" fmla="*/ 13040 h 67"/>
                <a:gd name="T78" fmla="*/ 12057 w 125"/>
                <a:gd name="T79" fmla="*/ 14193 h 67"/>
                <a:gd name="T80" fmla="*/ 10237 w 125"/>
                <a:gd name="T81" fmla="*/ 14193 h 67"/>
                <a:gd name="T82" fmla="*/ 8280 w 125"/>
                <a:gd name="T83" fmla="*/ 14452 h 67"/>
                <a:gd name="T84" fmla="*/ 0 w 125"/>
                <a:gd name="T85" fmla="*/ 0 h 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5" h="67">
                  <a:moveTo>
                    <a:pt x="0" y="0"/>
                  </a:moveTo>
                  <a:lnTo>
                    <a:pt x="4" y="5"/>
                  </a:lnTo>
                  <a:lnTo>
                    <a:pt x="10" y="8"/>
                  </a:lnTo>
                  <a:lnTo>
                    <a:pt x="18" y="13"/>
                  </a:lnTo>
                  <a:lnTo>
                    <a:pt x="27" y="14"/>
                  </a:lnTo>
                  <a:lnTo>
                    <a:pt x="33" y="14"/>
                  </a:lnTo>
                  <a:lnTo>
                    <a:pt x="38" y="15"/>
                  </a:lnTo>
                  <a:lnTo>
                    <a:pt x="44" y="15"/>
                  </a:lnTo>
                  <a:lnTo>
                    <a:pt x="50" y="16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65" y="19"/>
                  </a:lnTo>
                  <a:lnTo>
                    <a:pt x="70" y="20"/>
                  </a:lnTo>
                  <a:lnTo>
                    <a:pt x="75" y="21"/>
                  </a:lnTo>
                  <a:lnTo>
                    <a:pt x="81" y="23"/>
                  </a:lnTo>
                  <a:lnTo>
                    <a:pt x="87" y="26"/>
                  </a:lnTo>
                  <a:lnTo>
                    <a:pt x="93" y="28"/>
                  </a:lnTo>
                  <a:lnTo>
                    <a:pt x="97" y="31"/>
                  </a:lnTo>
                  <a:lnTo>
                    <a:pt x="103" y="35"/>
                  </a:lnTo>
                  <a:lnTo>
                    <a:pt x="106" y="38"/>
                  </a:lnTo>
                  <a:lnTo>
                    <a:pt x="111" y="43"/>
                  </a:lnTo>
                  <a:lnTo>
                    <a:pt x="116" y="49"/>
                  </a:lnTo>
                  <a:lnTo>
                    <a:pt x="119" y="54"/>
                  </a:lnTo>
                  <a:lnTo>
                    <a:pt x="123" y="61"/>
                  </a:lnTo>
                  <a:lnTo>
                    <a:pt x="125" y="67"/>
                  </a:lnTo>
                  <a:lnTo>
                    <a:pt x="120" y="66"/>
                  </a:lnTo>
                  <a:lnTo>
                    <a:pt x="117" y="62"/>
                  </a:lnTo>
                  <a:lnTo>
                    <a:pt x="114" y="57"/>
                  </a:lnTo>
                  <a:lnTo>
                    <a:pt x="111" y="52"/>
                  </a:lnTo>
                  <a:lnTo>
                    <a:pt x="108" y="49"/>
                  </a:lnTo>
                  <a:lnTo>
                    <a:pt x="101" y="43"/>
                  </a:lnTo>
                  <a:lnTo>
                    <a:pt x="93" y="38"/>
                  </a:lnTo>
                  <a:lnTo>
                    <a:pt x="83" y="35"/>
                  </a:lnTo>
                  <a:lnTo>
                    <a:pt x="74" y="33"/>
                  </a:lnTo>
                  <a:lnTo>
                    <a:pt x="68" y="31"/>
                  </a:lnTo>
                  <a:lnTo>
                    <a:pt x="63" y="31"/>
                  </a:lnTo>
                  <a:lnTo>
                    <a:pt x="57" y="30"/>
                  </a:lnTo>
                  <a:lnTo>
                    <a:pt x="51" y="31"/>
                  </a:lnTo>
                  <a:lnTo>
                    <a:pt x="44" y="31"/>
                  </a:lnTo>
                  <a:lnTo>
                    <a:pt x="38" y="33"/>
                  </a:lnTo>
                  <a:lnTo>
                    <a:pt x="32" y="33"/>
                  </a:lnTo>
                  <a:lnTo>
                    <a:pt x="26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" name="Freeform 15"/>
            <p:cNvSpPr/>
            <p:nvPr/>
          </p:nvSpPr>
          <p:spPr bwMode="auto">
            <a:xfrm>
              <a:off x="2927" y="774"/>
              <a:ext cx="215" cy="138"/>
            </a:xfrm>
            <a:custGeom>
              <a:avLst/>
              <a:gdLst>
                <a:gd name="T0" fmla="*/ 0 w 131"/>
                <a:gd name="T1" fmla="*/ 0 h 85"/>
                <a:gd name="T2" fmla="*/ 1096 w 131"/>
                <a:gd name="T3" fmla="*/ 1002 h 85"/>
                <a:gd name="T4" fmla="*/ 2559 w 131"/>
                <a:gd name="T5" fmla="*/ 1627 h 85"/>
                <a:gd name="T6" fmla="*/ 4200 w 131"/>
                <a:gd name="T7" fmla="*/ 2641 h 85"/>
                <a:gd name="T8" fmla="*/ 6158 w 131"/>
                <a:gd name="T9" fmla="*/ 3280 h 85"/>
                <a:gd name="T10" fmla="*/ 7707 w 131"/>
                <a:gd name="T11" fmla="*/ 3911 h 85"/>
                <a:gd name="T12" fmla="*/ 9514 w 131"/>
                <a:gd name="T13" fmla="*/ 4288 h 85"/>
                <a:gd name="T14" fmla="*/ 11313 w 131"/>
                <a:gd name="T15" fmla="*/ 4939 h 85"/>
                <a:gd name="T16" fmla="*/ 13056 w 131"/>
                <a:gd name="T17" fmla="*/ 5325 h 85"/>
                <a:gd name="T18" fmla="*/ 15265 w 131"/>
                <a:gd name="T19" fmla="*/ 5325 h 85"/>
                <a:gd name="T20" fmla="*/ 17471 w 131"/>
                <a:gd name="T21" fmla="*/ 5325 h 85"/>
                <a:gd name="T22" fmla="*/ 20353 w 131"/>
                <a:gd name="T23" fmla="*/ 5731 h 85"/>
                <a:gd name="T24" fmla="*/ 22519 w 131"/>
                <a:gd name="T25" fmla="*/ 5731 h 85"/>
                <a:gd name="T26" fmla="*/ 24380 w 131"/>
                <a:gd name="T27" fmla="*/ 5952 h 85"/>
                <a:gd name="T28" fmla="*/ 26763 w 131"/>
                <a:gd name="T29" fmla="*/ 6350 h 85"/>
                <a:gd name="T30" fmla="*/ 29010 w 131"/>
                <a:gd name="T31" fmla="*/ 6350 h 85"/>
                <a:gd name="T32" fmla="*/ 31423 w 131"/>
                <a:gd name="T33" fmla="*/ 6577 h 85"/>
                <a:gd name="T34" fmla="*/ 35168 w 131"/>
                <a:gd name="T35" fmla="*/ 8019 h 85"/>
                <a:gd name="T36" fmla="*/ 38106 w 131"/>
                <a:gd name="T37" fmla="*/ 9046 h 85"/>
                <a:gd name="T38" fmla="*/ 41118 w 131"/>
                <a:gd name="T39" fmla="*/ 11212 h 85"/>
                <a:gd name="T40" fmla="*/ 43924 w 131"/>
                <a:gd name="T41" fmla="*/ 13862 h 85"/>
                <a:gd name="T42" fmla="*/ 46481 w 131"/>
                <a:gd name="T43" fmla="*/ 17180 h 85"/>
                <a:gd name="T44" fmla="*/ 48213 w 131"/>
                <a:gd name="T45" fmla="*/ 20844 h 85"/>
                <a:gd name="T46" fmla="*/ 49585 w 131"/>
                <a:gd name="T47" fmla="*/ 24137 h 85"/>
                <a:gd name="T48" fmla="*/ 50013 w 131"/>
                <a:gd name="T49" fmla="*/ 27892 h 85"/>
                <a:gd name="T50" fmla="*/ 49322 w 131"/>
                <a:gd name="T51" fmla="*/ 28548 h 85"/>
                <a:gd name="T52" fmla="*/ 48213 w 131"/>
                <a:gd name="T53" fmla="*/ 25853 h 85"/>
                <a:gd name="T54" fmla="*/ 47060 w 131"/>
                <a:gd name="T55" fmla="*/ 22121 h 85"/>
                <a:gd name="T56" fmla="*/ 45129 w 131"/>
                <a:gd name="T57" fmla="*/ 19210 h 85"/>
                <a:gd name="T58" fmla="*/ 43525 w 131"/>
                <a:gd name="T59" fmla="*/ 16555 h 85"/>
                <a:gd name="T60" fmla="*/ 41118 w 131"/>
                <a:gd name="T61" fmla="*/ 14035 h 85"/>
                <a:gd name="T62" fmla="*/ 38920 w 131"/>
                <a:gd name="T63" fmla="*/ 12839 h 85"/>
                <a:gd name="T64" fmla="*/ 36269 w 131"/>
                <a:gd name="T65" fmla="*/ 11212 h 85"/>
                <a:gd name="T66" fmla="*/ 33404 w 131"/>
                <a:gd name="T67" fmla="*/ 10309 h 85"/>
                <a:gd name="T68" fmla="*/ 31423 w 131"/>
                <a:gd name="T69" fmla="*/ 10197 h 85"/>
                <a:gd name="T70" fmla="*/ 28674 w 131"/>
                <a:gd name="T71" fmla="*/ 10197 h 85"/>
                <a:gd name="T72" fmla="*/ 25628 w 131"/>
                <a:gd name="T73" fmla="*/ 10197 h 85"/>
                <a:gd name="T74" fmla="*/ 22519 w 131"/>
                <a:gd name="T75" fmla="*/ 10309 h 85"/>
                <a:gd name="T76" fmla="*/ 19146 w 131"/>
                <a:gd name="T77" fmla="*/ 10309 h 85"/>
                <a:gd name="T78" fmla="*/ 15615 w 131"/>
                <a:gd name="T79" fmla="*/ 10678 h 85"/>
                <a:gd name="T80" fmla="*/ 12649 w 131"/>
                <a:gd name="T81" fmla="*/ 10678 h 85"/>
                <a:gd name="T82" fmla="*/ 10107 w 131"/>
                <a:gd name="T83" fmla="*/ 11212 h 85"/>
                <a:gd name="T84" fmla="*/ 0 w 131"/>
                <a:gd name="T85" fmla="*/ 0 h 8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31" h="85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1" y="8"/>
                  </a:lnTo>
                  <a:lnTo>
                    <a:pt x="16" y="10"/>
                  </a:lnTo>
                  <a:lnTo>
                    <a:pt x="20" y="12"/>
                  </a:lnTo>
                  <a:lnTo>
                    <a:pt x="25" y="13"/>
                  </a:lnTo>
                  <a:lnTo>
                    <a:pt x="30" y="15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3" y="17"/>
                  </a:lnTo>
                  <a:lnTo>
                    <a:pt x="59" y="17"/>
                  </a:lnTo>
                  <a:lnTo>
                    <a:pt x="64" y="18"/>
                  </a:lnTo>
                  <a:lnTo>
                    <a:pt x="70" y="19"/>
                  </a:lnTo>
                  <a:lnTo>
                    <a:pt x="76" y="19"/>
                  </a:lnTo>
                  <a:lnTo>
                    <a:pt x="82" y="20"/>
                  </a:lnTo>
                  <a:lnTo>
                    <a:pt x="92" y="24"/>
                  </a:lnTo>
                  <a:lnTo>
                    <a:pt x="100" y="27"/>
                  </a:lnTo>
                  <a:lnTo>
                    <a:pt x="108" y="33"/>
                  </a:lnTo>
                  <a:lnTo>
                    <a:pt x="115" y="41"/>
                  </a:lnTo>
                  <a:lnTo>
                    <a:pt x="122" y="51"/>
                  </a:lnTo>
                  <a:lnTo>
                    <a:pt x="126" y="62"/>
                  </a:lnTo>
                  <a:lnTo>
                    <a:pt x="130" y="72"/>
                  </a:lnTo>
                  <a:lnTo>
                    <a:pt x="131" y="83"/>
                  </a:lnTo>
                  <a:lnTo>
                    <a:pt x="129" y="85"/>
                  </a:lnTo>
                  <a:lnTo>
                    <a:pt x="126" y="77"/>
                  </a:lnTo>
                  <a:lnTo>
                    <a:pt x="123" y="66"/>
                  </a:lnTo>
                  <a:lnTo>
                    <a:pt x="118" y="57"/>
                  </a:lnTo>
                  <a:lnTo>
                    <a:pt x="114" y="49"/>
                  </a:lnTo>
                  <a:lnTo>
                    <a:pt x="108" y="42"/>
                  </a:lnTo>
                  <a:lnTo>
                    <a:pt x="102" y="38"/>
                  </a:lnTo>
                  <a:lnTo>
                    <a:pt x="95" y="33"/>
                  </a:lnTo>
                  <a:lnTo>
                    <a:pt x="87" y="31"/>
                  </a:lnTo>
                  <a:lnTo>
                    <a:pt x="82" y="30"/>
                  </a:lnTo>
                  <a:lnTo>
                    <a:pt x="75" y="30"/>
                  </a:lnTo>
                  <a:lnTo>
                    <a:pt x="67" y="30"/>
                  </a:lnTo>
                  <a:lnTo>
                    <a:pt x="59" y="31"/>
                  </a:lnTo>
                  <a:lnTo>
                    <a:pt x="50" y="31"/>
                  </a:lnTo>
                  <a:lnTo>
                    <a:pt x="41" y="32"/>
                  </a:lnTo>
                  <a:lnTo>
                    <a:pt x="33" y="32"/>
                  </a:lnTo>
                  <a:lnTo>
                    <a:pt x="26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" name="Freeform 16"/>
            <p:cNvSpPr/>
            <p:nvPr/>
          </p:nvSpPr>
          <p:spPr bwMode="auto">
            <a:xfrm>
              <a:off x="2832" y="663"/>
              <a:ext cx="261" cy="415"/>
            </a:xfrm>
            <a:custGeom>
              <a:avLst/>
              <a:gdLst>
                <a:gd name="T0" fmla="*/ 30276 w 160"/>
                <a:gd name="T1" fmla="*/ 36615 h 254"/>
                <a:gd name="T2" fmla="*/ 54544 w 160"/>
                <a:gd name="T3" fmla="*/ 67379 h 254"/>
                <a:gd name="T4" fmla="*/ 56229 w 160"/>
                <a:gd name="T5" fmla="*/ 69780 h 254"/>
                <a:gd name="T6" fmla="*/ 56867 w 160"/>
                <a:gd name="T7" fmla="*/ 72664 h 254"/>
                <a:gd name="T8" fmla="*/ 56867 w 160"/>
                <a:gd name="T9" fmla="*/ 75517 h 254"/>
                <a:gd name="T10" fmla="*/ 56242 w 160"/>
                <a:gd name="T11" fmla="*/ 78910 h 254"/>
                <a:gd name="T12" fmla="*/ 55813 w 160"/>
                <a:gd name="T13" fmla="*/ 82180 h 254"/>
                <a:gd name="T14" fmla="*/ 54034 w 160"/>
                <a:gd name="T15" fmla="*/ 84938 h 254"/>
                <a:gd name="T16" fmla="*/ 52241 w 160"/>
                <a:gd name="T17" fmla="*/ 87465 h 254"/>
                <a:gd name="T18" fmla="*/ 50048 w 160"/>
                <a:gd name="T19" fmla="*/ 89434 h 254"/>
                <a:gd name="T20" fmla="*/ 48595 w 160"/>
                <a:gd name="T21" fmla="*/ 90851 h 254"/>
                <a:gd name="T22" fmla="*/ 46884 w 160"/>
                <a:gd name="T23" fmla="*/ 91256 h 254"/>
                <a:gd name="T24" fmla="*/ 45487 w 160"/>
                <a:gd name="T25" fmla="*/ 91898 h 254"/>
                <a:gd name="T26" fmla="*/ 43768 w 160"/>
                <a:gd name="T27" fmla="*/ 91898 h 254"/>
                <a:gd name="T28" fmla="*/ 42117 w 160"/>
                <a:gd name="T29" fmla="*/ 91503 h 254"/>
                <a:gd name="T30" fmla="*/ 40956 w 160"/>
                <a:gd name="T31" fmla="*/ 91256 h 254"/>
                <a:gd name="T32" fmla="*/ 39887 w 160"/>
                <a:gd name="T33" fmla="*/ 90455 h 254"/>
                <a:gd name="T34" fmla="*/ 38263 w 160"/>
                <a:gd name="T35" fmla="*/ 89014 h 254"/>
                <a:gd name="T36" fmla="*/ 37196 w 160"/>
                <a:gd name="T37" fmla="*/ 86369 h 254"/>
                <a:gd name="T38" fmla="*/ 36556 w 160"/>
                <a:gd name="T39" fmla="*/ 83892 h 254"/>
                <a:gd name="T40" fmla="*/ 36556 w 160"/>
                <a:gd name="T41" fmla="*/ 80664 h 254"/>
                <a:gd name="T42" fmla="*/ 36948 w 160"/>
                <a:gd name="T43" fmla="*/ 77639 h 254"/>
                <a:gd name="T44" fmla="*/ 37586 w 160"/>
                <a:gd name="T45" fmla="*/ 74839 h 254"/>
                <a:gd name="T46" fmla="*/ 39375 w 160"/>
                <a:gd name="T47" fmla="*/ 72022 h 254"/>
                <a:gd name="T48" fmla="*/ 40956 w 160"/>
                <a:gd name="T49" fmla="*/ 69532 h 254"/>
                <a:gd name="T50" fmla="*/ 42714 w 160"/>
                <a:gd name="T51" fmla="*/ 67379 h 254"/>
                <a:gd name="T52" fmla="*/ 44021 w 160"/>
                <a:gd name="T53" fmla="*/ 66263 h 254"/>
                <a:gd name="T54" fmla="*/ 46146 w 160"/>
                <a:gd name="T55" fmla="*/ 64642 h 254"/>
                <a:gd name="T56" fmla="*/ 47908 w 160"/>
                <a:gd name="T57" fmla="*/ 64399 h 254"/>
                <a:gd name="T58" fmla="*/ 49388 w 160"/>
                <a:gd name="T59" fmla="*/ 63993 h 254"/>
                <a:gd name="T60" fmla="*/ 0 w 160"/>
                <a:gd name="T61" fmla="*/ 1060 h 254"/>
                <a:gd name="T62" fmla="*/ 1700 w 160"/>
                <a:gd name="T63" fmla="*/ 0 h 254"/>
                <a:gd name="T64" fmla="*/ 11781 w 160"/>
                <a:gd name="T65" fmla="*/ 12344 h 254"/>
                <a:gd name="T66" fmla="*/ 20975 w 160"/>
                <a:gd name="T67" fmla="*/ 24578 h 254"/>
                <a:gd name="T68" fmla="*/ 30276 w 160"/>
                <a:gd name="T69" fmla="*/ 36615 h 2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60" h="254">
                  <a:moveTo>
                    <a:pt x="85" y="101"/>
                  </a:moveTo>
                  <a:lnTo>
                    <a:pt x="154" y="186"/>
                  </a:lnTo>
                  <a:lnTo>
                    <a:pt x="158" y="193"/>
                  </a:lnTo>
                  <a:lnTo>
                    <a:pt x="160" y="201"/>
                  </a:lnTo>
                  <a:lnTo>
                    <a:pt x="160" y="209"/>
                  </a:lnTo>
                  <a:lnTo>
                    <a:pt x="159" y="218"/>
                  </a:lnTo>
                  <a:lnTo>
                    <a:pt x="157" y="227"/>
                  </a:lnTo>
                  <a:lnTo>
                    <a:pt x="152" y="235"/>
                  </a:lnTo>
                  <a:lnTo>
                    <a:pt x="147" y="242"/>
                  </a:lnTo>
                  <a:lnTo>
                    <a:pt x="141" y="247"/>
                  </a:lnTo>
                  <a:lnTo>
                    <a:pt x="137" y="251"/>
                  </a:lnTo>
                  <a:lnTo>
                    <a:pt x="132" y="252"/>
                  </a:lnTo>
                  <a:lnTo>
                    <a:pt x="128" y="254"/>
                  </a:lnTo>
                  <a:lnTo>
                    <a:pt x="123" y="254"/>
                  </a:lnTo>
                  <a:lnTo>
                    <a:pt x="119" y="253"/>
                  </a:lnTo>
                  <a:lnTo>
                    <a:pt x="115" y="252"/>
                  </a:lnTo>
                  <a:lnTo>
                    <a:pt x="112" y="250"/>
                  </a:lnTo>
                  <a:lnTo>
                    <a:pt x="108" y="246"/>
                  </a:lnTo>
                  <a:lnTo>
                    <a:pt x="105" y="239"/>
                  </a:lnTo>
                  <a:lnTo>
                    <a:pt x="103" y="232"/>
                  </a:lnTo>
                  <a:lnTo>
                    <a:pt x="103" y="223"/>
                  </a:lnTo>
                  <a:lnTo>
                    <a:pt x="104" y="215"/>
                  </a:lnTo>
                  <a:lnTo>
                    <a:pt x="106" y="207"/>
                  </a:lnTo>
                  <a:lnTo>
                    <a:pt x="111" y="199"/>
                  </a:lnTo>
                  <a:lnTo>
                    <a:pt x="115" y="192"/>
                  </a:lnTo>
                  <a:lnTo>
                    <a:pt x="120" y="186"/>
                  </a:lnTo>
                  <a:lnTo>
                    <a:pt x="124" y="183"/>
                  </a:lnTo>
                  <a:lnTo>
                    <a:pt x="130" y="179"/>
                  </a:lnTo>
                  <a:lnTo>
                    <a:pt x="135" y="178"/>
                  </a:lnTo>
                  <a:lnTo>
                    <a:pt x="139" y="177"/>
                  </a:lnTo>
                  <a:lnTo>
                    <a:pt x="0" y="3"/>
                  </a:lnTo>
                  <a:lnTo>
                    <a:pt x="5" y="0"/>
                  </a:lnTo>
                  <a:lnTo>
                    <a:pt x="33" y="34"/>
                  </a:lnTo>
                  <a:lnTo>
                    <a:pt x="59" y="68"/>
                  </a:lnTo>
                  <a:lnTo>
                    <a:pt x="85" y="101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6" name="Freeform 19"/>
          <p:cNvSpPr/>
          <p:nvPr/>
        </p:nvSpPr>
        <p:spPr bwMode="auto">
          <a:xfrm rot="19620000">
            <a:off x="1630643" y="1320837"/>
            <a:ext cx="155575" cy="245110"/>
          </a:xfrm>
          <a:custGeom>
            <a:avLst/>
            <a:gdLst>
              <a:gd name="T0" fmla="*/ 2147483647 w 316"/>
              <a:gd name="T1" fmla="*/ 2147483647 h 419"/>
              <a:gd name="T2" fmla="*/ 2147483647 w 316"/>
              <a:gd name="T3" fmla="*/ 2147483647 h 419"/>
              <a:gd name="T4" fmla="*/ 2147483647 w 316"/>
              <a:gd name="T5" fmla="*/ 0 h 419"/>
              <a:gd name="T6" fmla="*/ 2147483647 w 316"/>
              <a:gd name="T7" fmla="*/ 2147483647 h 419"/>
              <a:gd name="T8" fmla="*/ 2147483647 w 316"/>
              <a:gd name="T9" fmla="*/ 2147483647 h 419"/>
              <a:gd name="T10" fmla="*/ 2147483647 w 316"/>
              <a:gd name="T11" fmla="*/ 2147483647 h 419"/>
              <a:gd name="T12" fmla="*/ 2147483647 w 316"/>
              <a:gd name="T13" fmla="*/ 2147483647 h 419"/>
              <a:gd name="T14" fmla="*/ 2147483647 w 316"/>
              <a:gd name="T15" fmla="*/ 2147483647 h 419"/>
              <a:gd name="T16" fmla="*/ 2147483647 w 316"/>
              <a:gd name="T17" fmla="*/ 2147483647 h 419"/>
              <a:gd name="T18" fmla="*/ 2147483647 w 316"/>
              <a:gd name="T19" fmla="*/ 2147483647 h 419"/>
              <a:gd name="T20" fmla="*/ 2147483647 w 316"/>
              <a:gd name="T21" fmla="*/ 2147483647 h 419"/>
              <a:gd name="T22" fmla="*/ 2147483647 w 316"/>
              <a:gd name="T23" fmla="*/ 2147483647 h 419"/>
              <a:gd name="T24" fmla="*/ 2147483647 w 316"/>
              <a:gd name="T25" fmla="*/ 2147483647 h 419"/>
              <a:gd name="T26" fmla="*/ 2147483647 w 316"/>
              <a:gd name="T27" fmla="*/ 2147483647 h 419"/>
              <a:gd name="T28" fmla="*/ 2147483647 w 316"/>
              <a:gd name="T29" fmla="*/ 2147483647 h 419"/>
              <a:gd name="T30" fmla="*/ 2147483647 w 316"/>
              <a:gd name="T31" fmla="*/ 2147483647 h 419"/>
              <a:gd name="T32" fmla="*/ 2147483647 w 316"/>
              <a:gd name="T33" fmla="*/ 2147483647 h 419"/>
              <a:gd name="T34" fmla="*/ 2147483647 w 316"/>
              <a:gd name="T35" fmla="*/ 2147483647 h 419"/>
              <a:gd name="T36" fmla="*/ 2147483647 w 316"/>
              <a:gd name="T37" fmla="*/ 2147483647 h 419"/>
              <a:gd name="T38" fmla="*/ 2147483647 w 316"/>
              <a:gd name="T39" fmla="*/ 2147483647 h 419"/>
              <a:gd name="T40" fmla="*/ 2147483647 w 316"/>
              <a:gd name="T41" fmla="*/ 2147483647 h 419"/>
              <a:gd name="T42" fmla="*/ 2147483647 w 316"/>
              <a:gd name="T43" fmla="*/ 2147483647 h 419"/>
              <a:gd name="T44" fmla="*/ 2147483647 w 316"/>
              <a:gd name="T45" fmla="*/ 2147483647 h 419"/>
              <a:gd name="T46" fmla="*/ 2147483647 w 316"/>
              <a:gd name="T47" fmla="*/ 2147483647 h 419"/>
              <a:gd name="T48" fmla="*/ 2147483647 w 316"/>
              <a:gd name="T49" fmla="*/ 2147483647 h 419"/>
              <a:gd name="T50" fmla="*/ 2147483647 w 316"/>
              <a:gd name="T51" fmla="*/ 2147483647 h 419"/>
              <a:gd name="T52" fmla="*/ 2147483647 w 316"/>
              <a:gd name="T53" fmla="*/ 2147483647 h 419"/>
              <a:gd name="T54" fmla="*/ 2147483647 w 316"/>
              <a:gd name="T55" fmla="*/ 2147483647 h 419"/>
              <a:gd name="T56" fmla="*/ 2147483647 w 316"/>
              <a:gd name="T57" fmla="*/ 2147483647 h 419"/>
              <a:gd name="T58" fmla="*/ 2147483647 w 316"/>
              <a:gd name="T59" fmla="*/ 2147483647 h 419"/>
              <a:gd name="T60" fmla="*/ 2147483647 w 316"/>
              <a:gd name="T61" fmla="*/ 2147483647 h 419"/>
              <a:gd name="T62" fmla="*/ 2147483647 w 316"/>
              <a:gd name="T63" fmla="*/ 2147483647 h 419"/>
              <a:gd name="T64" fmla="*/ 2147483647 w 316"/>
              <a:gd name="T65" fmla="*/ 2147483647 h 419"/>
              <a:gd name="T66" fmla="*/ 2147483647 w 316"/>
              <a:gd name="T67" fmla="*/ 2147483647 h 419"/>
              <a:gd name="T68" fmla="*/ 0 w 316"/>
              <a:gd name="T69" fmla="*/ 2147483647 h 419"/>
              <a:gd name="T70" fmla="*/ 2147483647 w 316"/>
              <a:gd name="T71" fmla="*/ 2147483647 h 419"/>
              <a:gd name="T72" fmla="*/ 2147483647 w 316"/>
              <a:gd name="T73" fmla="*/ 2147483647 h 419"/>
              <a:gd name="T74" fmla="*/ 2147483647 w 316"/>
              <a:gd name="T75" fmla="*/ 2147483647 h 419"/>
              <a:gd name="T76" fmla="*/ 2147483647 w 316"/>
              <a:gd name="T77" fmla="*/ 2147483647 h 419"/>
              <a:gd name="T78" fmla="*/ 2147483647 w 316"/>
              <a:gd name="T79" fmla="*/ 2147483647 h 419"/>
              <a:gd name="T80" fmla="*/ 2147483647 w 316"/>
              <a:gd name="T81" fmla="*/ 2147483647 h 419"/>
              <a:gd name="T82" fmla="*/ 2147483647 w 316"/>
              <a:gd name="T83" fmla="*/ 2147483647 h 419"/>
              <a:gd name="T84" fmla="*/ 2147483647 w 316"/>
              <a:gd name="T85" fmla="*/ 2147483647 h 419"/>
              <a:gd name="T86" fmla="*/ 2147483647 w 316"/>
              <a:gd name="T87" fmla="*/ 2147483647 h 419"/>
              <a:gd name="T88" fmla="*/ 2147483647 w 316"/>
              <a:gd name="T89" fmla="*/ 2147483647 h 419"/>
              <a:gd name="T90" fmla="*/ 2147483647 w 316"/>
              <a:gd name="T91" fmla="*/ 2147483647 h 41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316" h="419">
                <a:moveTo>
                  <a:pt x="167" y="335"/>
                </a:moveTo>
                <a:lnTo>
                  <a:pt x="200" y="3"/>
                </a:lnTo>
                <a:lnTo>
                  <a:pt x="252" y="0"/>
                </a:lnTo>
                <a:lnTo>
                  <a:pt x="243" y="62"/>
                </a:lnTo>
                <a:lnTo>
                  <a:pt x="265" y="81"/>
                </a:lnTo>
                <a:lnTo>
                  <a:pt x="286" y="105"/>
                </a:lnTo>
                <a:lnTo>
                  <a:pt x="305" y="134"/>
                </a:lnTo>
                <a:lnTo>
                  <a:pt x="316" y="167"/>
                </a:lnTo>
                <a:lnTo>
                  <a:pt x="316" y="205"/>
                </a:lnTo>
                <a:lnTo>
                  <a:pt x="304" y="245"/>
                </a:lnTo>
                <a:lnTo>
                  <a:pt x="274" y="289"/>
                </a:lnTo>
                <a:lnTo>
                  <a:pt x="223" y="334"/>
                </a:lnTo>
                <a:lnTo>
                  <a:pt x="214" y="326"/>
                </a:lnTo>
                <a:lnTo>
                  <a:pt x="229" y="307"/>
                </a:lnTo>
                <a:lnTo>
                  <a:pt x="246" y="283"/>
                </a:lnTo>
                <a:lnTo>
                  <a:pt x="262" y="256"/>
                </a:lnTo>
                <a:lnTo>
                  <a:pt x="275" y="225"/>
                </a:lnTo>
                <a:lnTo>
                  <a:pt x="281" y="192"/>
                </a:lnTo>
                <a:lnTo>
                  <a:pt x="277" y="159"/>
                </a:lnTo>
                <a:lnTo>
                  <a:pt x="261" y="128"/>
                </a:lnTo>
                <a:lnTo>
                  <a:pt x="230" y="98"/>
                </a:lnTo>
                <a:lnTo>
                  <a:pt x="184" y="345"/>
                </a:lnTo>
                <a:lnTo>
                  <a:pt x="183" y="349"/>
                </a:lnTo>
                <a:lnTo>
                  <a:pt x="178" y="358"/>
                </a:lnTo>
                <a:lnTo>
                  <a:pt x="170" y="372"/>
                </a:lnTo>
                <a:lnTo>
                  <a:pt x="159" y="387"/>
                </a:lnTo>
                <a:lnTo>
                  <a:pt x="142" y="401"/>
                </a:lnTo>
                <a:lnTo>
                  <a:pt x="124" y="412"/>
                </a:lnTo>
                <a:lnTo>
                  <a:pt x="100" y="419"/>
                </a:lnTo>
                <a:lnTo>
                  <a:pt x="72" y="419"/>
                </a:lnTo>
                <a:lnTo>
                  <a:pt x="44" y="412"/>
                </a:lnTo>
                <a:lnTo>
                  <a:pt x="25" y="398"/>
                </a:lnTo>
                <a:lnTo>
                  <a:pt x="11" y="382"/>
                </a:lnTo>
                <a:lnTo>
                  <a:pt x="3" y="364"/>
                </a:lnTo>
                <a:lnTo>
                  <a:pt x="0" y="345"/>
                </a:lnTo>
                <a:lnTo>
                  <a:pt x="1" y="327"/>
                </a:lnTo>
                <a:lnTo>
                  <a:pt x="6" y="312"/>
                </a:lnTo>
                <a:lnTo>
                  <a:pt x="16" y="301"/>
                </a:lnTo>
                <a:lnTo>
                  <a:pt x="29" y="291"/>
                </a:lnTo>
                <a:lnTo>
                  <a:pt x="47" y="283"/>
                </a:lnTo>
                <a:lnTo>
                  <a:pt x="68" y="278"/>
                </a:lnTo>
                <a:lnTo>
                  <a:pt x="91" y="275"/>
                </a:lnTo>
                <a:lnTo>
                  <a:pt x="112" y="279"/>
                </a:lnTo>
                <a:lnTo>
                  <a:pt x="134" y="289"/>
                </a:lnTo>
                <a:lnTo>
                  <a:pt x="153" y="307"/>
                </a:lnTo>
                <a:lnTo>
                  <a:pt x="167" y="33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7" name="Freeform 180"/>
          <p:cNvSpPr/>
          <p:nvPr/>
        </p:nvSpPr>
        <p:spPr bwMode="auto">
          <a:xfrm>
            <a:off x="1019141" y="140335"/>
            <a:ext cx="185738" cy="188913"/>
          </a:xfrm>
          <a:custGeom>
            <a:avLst/>
            <a:gdLst>
              <a:gd name="T0" fmla="*/ 2147483647 w 137"/>
              <a:gd name="T1" fmla="*/ 2147483647 h 139"/>
              <a:gd name="T2" fmla="*/ 2147483647 w 137"/>
              <a:gd name="T3" fmla="*/ 0 h 139"/>
              <a:gd name="T4" fmla="*/ 2147483647 w 137"/>
              <a:gd name="T5" fmla="*/ 2147483647 h 139"/>
              <a:gd name="T6" fmla="*/ 2147483647 w 137"/>
              <a:gd name="T7" fmla="*/ 2147483647 h 139"/>
              <a:gd name="T8" fmla="*/ 2147483647 w 137"/>
              <a:gd name="T9" fmla="*/ 2147483647 h 139"/>
              <a:gd name="T10" fmla="*/ 2147483647 w 137"/>
              <a:gd name="T11" fmla="*/ 2147483647 h 139"/>
              <a:gd name="T12" fmla="*/ 2147483647 w 137"/>
              <a:gd name="T13" fmla="*/ 2147483647 h 139"/>
              <a:gd name="T14" fmla="*/ 2147483647 w 137"/>
              <a:gd name="T15" fmla="*/ 2147483647 h 139"/>
              <a:gd name="T16" fmla="*/ 2147483647 w 137"/>
              <a:gd name="T17" fmla="*/ 2147483647 h 139"/>
              <a:gd name="T18" fmla="*/ 2147483647 w 137"/>
              <a:gd name="T19" fmla="*/ 2147483647 h 139"/>
              <a:gd name="T20" fmla="*/ 2147483647 w 137"/>
              <a:gd name="T21" fmla="*/ 2147483647 h 139"/>
              <a:gd name="T22" fmla="*/ 2147483647 w 137"/>
              <a:gd name="T23" fmla="*/ 2147483647 h 139"/>
              <a:gd name="T24" fmla="*/ 2147483647 w 137"/>
              <a:gd name="T25" fmla="*/ 2147483647 h 139"/>
              <a:gd name="T26" fmla="*/ 2147483647 w 137"/>
              <a:gd name="T27" fmla="*/ 2147483647 h 139"/>
              <a:gd name="T28" fmla="*/ 0 w 137"/>
              <a:gd name="T29" fmla="*/ 2147483647 h 139"/>
              <a:gd name="T30" fmla="*/ 0 w 137"/>
              <a:gd name="T31" fmla="*/ 2147483647 h 139"/>
              <a:gd name="T32" fmla="*/ 2147483647 w 137"/>
              <a:gd name="T33" fmla="*/ 2147483647 h 139"/>
              <a:gd name="T34" fmla="*/ 2147483647 w 137"/>
              <a:gd name="T35" fmla="*/ 2147483647 h 139"/>
              <a:gd name="T36" fmla="*/ 2147483647 w 137"/>
              <a:gd name="T37" fmla="*/ 2147483647 h 139"/>
              <a:gd name="T38" fmla="*/ 2147483647 w 137"/>
              <a:gd name="T39" fmla="*/ 2147483647 h 139"/>
              <a:gd name="T40" fmla="*/ 2147483647 w 137"/>
              <a:gd name="T41" fmla="*/ 2147483647 h 139"/>
              <a:gd name="T42" fmla="*/ 2147483647 w 137"/>
              <a:gd name="T43" fmla="*/ 2147483647 h 139"/>
              <a:gd name="T44" fmla="*/ 2147483647 w 137"/>
              <a:gd name="T45" fmla="*/ 2147483647 h 139"/>
              <a:gd name="T46" fmla="*/ 2147483647 w 137"/>
              <a:gd name="T47" fmla="*/ 2147483647 h 139"/>
              <a:gd name="T48" fmla="*/ 2147483647 w 137"/>
              <a:gd name="T49" fmla="*/ 2147483647 h 139"/>
              <a:gd name="T50" fmla="*/ 2147483647 w 137"/>
              <a:gd name="T51" fmla="*/ 2147483647 h 139"/>
              <a:gd name="T52" fmla="*/ 2147483647 w 137"/>
              <a:gd name="T53" fmla="*/ 2147483647 h 139"/>
              <a:gd name="T54" fmla="*/ 2147483647 w 137"/>
              <a:gd name="T55" fmla="*/ 2147483647 h 139"/>
              <a:gd name="T56" fmla="*/ 2147483647 w 137"/>
              <a:gd name="T57" fmla="*/ 2147483647 h 139"/>
              <a:gd name="T58" fmla="*/ 2147483647 w 137"/>
              <a:gd name="T59" fmla="*/ 2147483647 h 139"/>
              <a:gd name="T60" fmla="*/ 2147483647 w 137"/>
              <a:gd name="T61" fmla="*/ 2147483647 h 139"/>
              <a:gd name="T62" fmla="*/ 2147483647 w 137"/>
              <a:gd name="T63" fmla="*/ 2147483647 h 139"/>
              <a:gd name="T64" fmla="*/ 2147483647 w 137"/>
              <a:gd name="T65" fmla="*/ 2147483647 h 139"/>
              <a:gd name="T66" fmla="*/ 2147483647 w 137"/>
              <a:gd name="T67" fmla="*/ 2147483647 h 139"/>
              <a:gd name="T68" fmla="*/ 2147483647 w 137"/>
              <a:gd name="T69" fmla="*/ 2147483647 h 139"/>
              <a:gd name="T70" fmla="*/ 2147483647 w 137"/>
              <a:gd name="T71" fmla="*/ 2147483647 h 139"/>
              <a:gd name="T72" fmla="*/ 2147483647 w 137"/>
              <a:gd name="T73" fmla="*/ 2147483647 h 139"/>
              <a:gd name="T74" fmla="*/ 2147483647 w 137"/>
              <a:gd name="T75" fmla="*/ 2147483647 h 139"/>
              <a:gd name="T76" fmla="*/ 2147483647 w 137"/>
              <a:gd name="T77" fmla="*/ 2147483647 h 139"/>
              <a:gd name="T78" fmla="*/ 2147483647 w 137"/>
              <a:gd name="T79" fmla="*/ 2147483647 h 139"/>
              <a:gd name="T80" fmla="*/ 2147483647 w 137"/>
              <a:gd name="T81" fmla="*/ 2147483647 h 139"/>
              <a:gd name="T82" fmla="*/ 2147483647 w 137"/>
              <a:gd name="T83" fmla="*/ 2147483647 h 139"/>
              <a:gd name="T84" fmla="*/ 2147483647 w 137"/>
              <a:gd name="T85" fmla="*/ 2147483647 h 139"/>
              <a:gd name="T86" fmla="*/ 2147483647 w 137"/>
              <a:gd name="T87" fmla="*/ 2147483647 h 139"/>
              <a:gd name="T88" fmla="*/ 2147483647 w 137"/>
              <a:gd name="T89" fmla="*/ 2147483647 h 139"/>
              <a:gd name="T90" fmla="*/ 2147483647 w 137"/>
              <a:gd name="T91" fmla="*/ 2147483647 h 139"/>
              <a:gd name="T92" fmla="*/ 2147483647 w 137"/>
              <a:gd name="T93" fmla="*/ 2147483647 h 139"/>
              <a:gd name="T94" fmla="*/ 2147483647 w 137"/>
              <a:gd name="T95" fmla="*/ 2147483647 h 139"/>
              <a:gd name="T96" fmla="*/ 2147483647 w 137"/>
              <a:gd name="T97" fmla="*/ 2147483647 h 139"/>
              <a:gd name="T98" fmla="*/ 2147483647 w 137"/>
              <a:gd name="T99" fmla="*/ 2147483647 h 139"/>
              <a:gd name="T100" fmla="*/ 2147483647 w 137"/>
              <a:gd name="T101" fmla="*/ 2147483647 h 139"/>
              <a:gd name="T102" fmla="*/ 2147483647 w 137"/>
              <a:gd name="T103" fmla="*/ 2147483647 h 139"/>
              <a:gd name="T104" fmla="*/ 2147483647 w 137"/>
              <a:gd name="T105" fmla="*/ 2147483647 h 139"/>
              <a:gd name="T106" fmla="*/ 2147483647 w 137"/>
              <a:gd name="T107" fmla="*/ 2147483647 h 139"/>
              <a:gd name="T108" fmla="*/ 2147483647 w 137"/>
              <a:gd name="T109" fmla="*/ 2147483647 h 139"/>
              <a:gd name="T110" fmla="*/ 2147483647 w 137"/>
              <a:gd name="T111" fmla="*/ 2147483647 h 139"/>
              <a:gd name="T112" fmla="*/ 2147483647 w 137"/>
              <a:gd name="T113" fmla="*/ 2147483647 h 139"/>
              <a:gd name="T114" fmla="*/ 2147483647 w 137"/>
              <a:gd name="T115" fmla="*/ 2147483647 h 139"/>
              <a:gd name="T116" fmla="*/ 2147483647 w 137"/>
              <a:gd name="T117" fmla="*/ 2147483647 h 139"/>
              <a:gd name="T118" fmla="*/ 2147483647 w 137"/>
              <a:gd name="T119" fmla="*/ 2147483647 h 139"/>
              <a:gd name="T120" fmla="*/ 2147483647 w 137"/>
              <a:gd name="T121" fmla="*/ 2147483647 h 139"/>
              <a:gd name="T122" fmla="*/ 2147483647 w 137"/>
              <a:gd name="T123" fmla="*/ 2147483647 h 139"/>
              <a:gd name="T124" fmla="*/ 2147483647 w 137"/>
              <a:gd name="T125" fmla="*/ 2147483647 h 1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37" h="139">
                <a:moveTo>
                  <a:pt x="137" y="13"/>
                </a:moveTo>
                <a:lnTo>
                  <a:pt x="58" y="0"/>
                </a:lnTo>
                <a:lnTo>
                  <a:pt x="46" y="97"/>
                </a:lnTo>
                <a:lnTo>
                  <a:pt x="43" y="95"/>
                </a:lnTo>
                <a:lnTo>
                  <a:pt x="40" y="94"/>
                </a:lnTo>
                <a:lnTo>
                  <a:pt x="36" y="93"/>
                </a:lnTo>
                <a:lnTo>
                  <a:pt x="33" y="91"/>
                </a:lnTo>
                <a:lnTo>
                  <a:pt x="28" y="91"/>
                </a:lnTo>
                <a:lnTo>
                  <a:pt x="23" y="91"/>
                </a:lnTo>
                <a:lnTo>
                  <a:pt x="18" y="94"/>
                </a:lnTo>
                <a:lnTo>
                  <a:pt x="12" y="96"/>
                </a:lnTo>
                <a:lnTo>
                  <a:pt x="8" y="99"/>
                </a:lnTo>
                <a:lnTo>
                  <a:pt x="4" y="103"/>
                </a:lnTo>
                <a:lnTo>
                  <a:pt x="1" y="108"/>
                </a:lnTo>
                <a:lnTo>
                  <a:pt x="0" y="112"/>
                </a:lnTo>
                <a:lnTo>
                  <a:pt x="0" y="114"/>
                </a:lnTo>
                <a:lnTo>
                  <a:pt x="1" y="117"/>
                </a:lnTo>
                <a:lnTo>
                  <a:pt x="2" y="120"/>
                </a:lnTo>
                <a:lnTo>
                  <a:pt x="3" y="122"/>
                </a:lnTo>
                <a:lnTo>
                  <a:pt x="5" y="124"/>
                </a:lnTo>
                <a:lnTo>
                  <a:pt x="8" y="126"/>
                </a:lnTo>
                <a:lnTo>
                  <a:pt x="10" y="127"/>
                </a:lnTo>
                <a:lnTo>
                  <a:pt x="13" y="127"/>
                </a:lnTo>
                <a:lnTo>
                  <a:pt x="19" y="127"/>
                </a:lnTo>
                <a:lnTo>
                  <a:pt x="24" y="127"/>
                </a:lnTo>
                <a:lnTo>
                  <a:pt x="29" y="125"/>
                </a:lnTo>
                <a:lnTo>
                  <a:pt x="34" y="122"/>
                </a:lnTo>
                <a:lnTo>
                  <a:pt x="39" y="119"/>
                </a:lnTo>
                <a:lnTo>
                  <a:pt x="42" y="116"/>
                </a:lnTo>
                <a:lnTo>
                  <a:pt x="46" y="112"/>
                </a:lnTo>
                <a:lnTo>
                  <a:pt x="47" y="108"/>
                </a:lnTo>
                <a:lnTo>
                  <a:pt x="58" y="25"/>
                </a:lnTo>
                <a:lnTo>
                  <a:pt x="129" y="35"/>
                </a:lnTo>
                <a:lnTo>
                  <a:pt x="119" y="108"/>
                </a:lnTo>
                <a:lnTo>
                  <a:pt x="117" y="106"/>
                </a:lnTo>
                <a:lnTo>
                  <a:pt x="115" y="105"/>
                </a:lnTo>
                <a:lnTo>
                  <a:pt x="111" y="104"/>
                </a:lnTo>
                <a:lnTo>
                  <a:pt x="107" y="103"/>
                </a:lnTo>
                <a:lnTo>
                  <a:pt x="102" y="103"/>
                </a:lnTo>
                <a:lnTo>
                  <a:pt x="97" y="103"/>
                </a:lnTo>
                <a:lnTo>
                  <a:pt x="92" y="105"/>
                </a:lnTo>
                <a:lnTo>
                  <a:pt x="87" y="108"/>
                </a:lnTo>
                <a:lnTo>
                  <a:pt x="82" y="111"/>
                </a:lnTo>
                <a:lnTo>
                  <a:pt x="79" y="114"/>
                </a:lnTo>
                <a:lnTo>
                  <a:pt x="76" y="118"/>
                </a:lnTo>
                <a:lnTo>
                  <a:pt x="74" y="122"/>
                </a:lnTo>
                <a:lnTo>
                  <a:pt x="74" y="126"/>
                </a:lnTo>
                <a:lnTo>
                  <a:pt x="76" y="128"/>
                </a:lnTo>
                <a:lnTo>
                  <a:pt x="77" y="131"/>
                </a:lnTo>
                <a:lnTo>
                  <a:pt x="78" y="133"/>
                </a:lnTo>
                <a:lnTo>
                  <a:pt x="80" y="135"/>
                </a:lnTo>
                <a:lnTo>
                  <a:pt x="82" y="136"/>
                </a:lnTo>
                <a:lnTo>
                  <a:pt x="85" y="137"/>
                </a:lnTo>
                <a:lnTo>
                  <a:pt x="88" y="139"/>
                </a:lnTo>
                <a:lnTo>
                  <a:pt x="94" y="139"/>
                </a:lnTo>
                <a:lnTo>
                  <a:pt x="99" y="137"/>
                </a:lnTo>
                <a:lnTo>
                  <a:pt x="104" y="136"/>
                </a:lnTo>
                <a:lnTo>
                  <a:pt x="109" y="134"/>
                </a:lnTo>
                <a:lnTo>
                  <a:pt x="114" y="131"/>
                </a:lnTo>
                <a:lnTo>
                  <a:pt x="117" y="127"/>
                </a:lnTo>
                <a:lnTo>
                  <a:pt x="120" y="122"/>
                </a:lnTo>
                <a:lnTo>
                  <a:pt x="122" y="118"/>
                </a:lnTo>
                <a:lnTo>
                  <a:pt x="137" y="13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8" name="Freeform 180"/>
          <p:cNvSpPr/>
          <p:nvPr/>
        </p:nvSpPr>
        <p:spPr bwMode="auto">
          <a:xfrm>
            <a:off x="1109980" y="662305"/>
            <a:ext cx="185738" cy="188913"/>
          </a:xfrm>
          <a:custGeom>
            <a:avLst/>
            <a:gdLst>
              <a:gd name="T0" fmla="*/ 2147483647 w 137"/>
              <a:gd name="T1" fmla="*/ 2147483647 h 139"/>
              <a:gd name="T2" fmla="*/ 2147483647 w 137"/>
              <a:gd name="T3" fmla="*/ 0 h 139"/>
              <a:gd name="T4" fmla="*/ 2147483647 w 137"/>
              <a:gd name="T5" fmla="*/ 2147483647 h 139"/>
              <a:gd name="T6" fmla="*/ 2147483647 w 137"/>
              <a:gd name="T7" fmla="*/ 2147483647 h 139"/>
              <a:gd name="T8" fmla="*/ 2147483647 w 137"/>
              <a:gd name="T9" fmla="*/ 2147483647 h 139"/>
              <a:gd name="T10" fmla="*/ 2147483647 w 137"/>
              <a:gd name="T11" fmla="*/ 2147483647 h 139"/>
              <a:gd name="T12" fmla="*/ 2147483647 w 137"/>
              <a:gd name="T13" fmla="*/ 2147483647 h 139"/>
              <a:gd name="T14" fmla="*/ 2147483647 w 137"/>
              <a:gd name="T15" fmla="*/ 2147483647 h 139"/>
              <a:gd name="T16" fmla="*/ 2147483647 w 137"/>
              <a:gd name="T17" fmla="*/ 2147483647 h 139"/>
              <a:gd name="T18" fmla="*/ 2147483647 w 137"/>
              <a:gd name="T19" fmla="*/ 2147483647 h 139"/>
              <a:gd name="T20" fmla="*/ 2147483647 w 137"/>
              <a:gd name="T21" fmla="*/ 2147483647 h 139"/>
              <a:gd name="T22" fmla="*/ 2147483647 w 137"/>
              <a:gd name="T23" fmla="*/ 2147483647 h 139"/>
              <a:gd name="T24" fmla="*/ 2147483647 w 137"/>
              <a:gd name="T25" fmla="*/ 2147483647 h 139"/>
              <a:gd name="T26" fmla="*/ 2147483647 w 137"/>
              <a:gd name="T27" fmla="*/ 2147483647 h 139"/>
              <a:gd name="T28" fmla="*/ 0 w 137"/>
              <a:gd name="T29" fmla="*/ 2147483647 h 139"/>
              <a:gd name="T30" fmla="*/ 0 w 137"/>
              <a:gd name="T31" fmla="*/ 2147483647 h 139"/>
              <a:gd name="T32" fmla="*/ 2147483647 w 137"/>
              <a:gd name="T33" fmla="*/ 2147483647 h 139"/>
              <a:gd name="T34" fmla="*/ 2147483647 w 137"/>
              <a:gd name="T35" fmla="*/ 2147483647 h 139"/>
              <a:gd name="T36" fmla="*/ 2147483647 w 137"/>
              <a:gd name="T37" fmla="*/ 2147483647 h 139"/>
              <a:gd name="T38" fmla="*/ 2147483647 w 137"/>
              <a:gd name="T39" fmla="*/ 2147483647 h 139"/>
              <a:gd name="T40" fmla="*/ 2147483647 w 137"/>
              <a:gd name="T41" fmla="*/ 2147483647 h 139"/>
              <a:gd name="T42" fmla="*/ 2147483647 w 137"/>
              <a:gd name="T43" fmla="*/ 2147483647 h 139"/>
              <a:gd name="T44" fmla="*/ 2147483647 w 137"/>
              <a:gd name="T45" fmla="*/ 2147483647 h 139"/>
              <a:gd name="T46" fmla="*/ 2147483647 w 137"/>
              <a:gd name="T47" fmla="*/ 2147483647 h 139"/>
              <a:gd name="T48" fmla="*/ 2147483647 w 137"/>
              <a:gd name="T49" fmla="*/ 2147483647 h 139"/>
              <a:gd name="T50" fmla="*/ 2147483647 w 137"/>
              <a:gd name="T51" fmla="*/ 2147483647 h 139"/>
              <a:gd name="T52" fmla="*/ 2147483647 w 137"/>
              <a:gd name="T53" fmla="*/ 2147483647 h 139"/>
              <a:gd name="T54" fmla="*/ 2147483647 w 137"/>
              <a:gd name="T55" fmla="*/ 2147483647 h 139"/>
              <a:gd name="T56" fmla="*/ 2147483647 w 137"/>
              <a:gd name="T57" fmla="*/ 2147483647 h 139"/>
              <a:gd name="T58" fmla="*/ 2147483647 w 137"/>
              <a:gd name="T59" fmla="*/ 2147483647 h 139"/>
              <a:gd name="T60" fmla="*/ 2147483647 w 137"/>
              <a:gd name="T61" fmla="*/ 2147483647 h 139"/>
              <a:gd name="T62" fmla="*/ 2147483647 w 137"/>
              <a:gd name="T63" fmla="*/ 2147483647 h 139"/>
              <a:gd name="T64" fmla="*/ 2147483647 w 137"/>
              <a:gd name="T65" fmla="*/ 2147483647 h 139"/>
              <a:gd name="T66" fmla="*/ 2147483647 w 137"/>
              <a:gd name="T67" fmla="*/ 2147483647 h 139"/>
              <a:gd name="T68" fmla="*/ 2147483647 w 137"/>
              <a:gd name="T69" fmla="*/ 2147483647 h 139"/>
              <a:gd name="T70" fmla="*/ 2147483647 w 137"/>
              <a:gd name="T71" fmla="*/ 2147483647 h 139"/>
              <a:gd name="T72" fmla="*/ 2147483647 w 137"/>
              <a:gd name="T73" fmla="*/ 2147483647 h 139"/>
              <a:gd name="T74" fmla="*/ 2147483647 w 137"/>
              <a:gd name="T75" fmla="*/ 2147483647 h 139"/>
              <a:gd name="T76" fmla="*/ 2147483647 w 137"/>
              <a:gd name="T77" fmla="*/ 2147483647 h 139"/>
              <a:gd name="T78" fmla="*/ 2147483647 w 137"/>
              <a:gd name="T79" fmla="*/ 2147483647 h 139"/>
              <a:gd name="T80" fmla="*/ 2147483647 w 137"/>
              <a:gd name="T81" fmla="*/ 2147483647 h 139"/>
              <a:gd name="T82" fmla="*/ 2147483647 w 137"/>
              <a:gd name="T83" fmla="*/ 2147483647 h 139"/>
              <a:gd name="T84" fmla="*/ 2147483647 w 137"/>
              <a:gd name="T85" fmla="*/ 2147483647 h 139"/>
              <a:gd name="T86" fmla="*/ 2147483647 w 137"/>
              <a:gd name="T87" fmla="*/ 2147483647 h 139"/>
              <a:gd name="T88" fmla="*/ 2147483647 w 137"/>
              <a:gd name="T89" fmla="*/ 2147483647 h 139"/>
              <a:gd name="T90" fmla="*/ 2147483647 w 137"/>
              <a:gd name="T91" fmla="*/ 2147483647 h 139"/>
              <a:gd name="T92" fmla="*/ 2147483647 w 137"/>
              <a:gd name="T93" fmla="*/ 2147483647 h 139"/>
              <a:gd name="T94" fmla="*/ 2147483647 w 137"/>
              <a:gd name="T95" fmla="*/ 2147483647 h 139"/>
              <a:gd name="T96" fmla="*/ 2147483647 w 137"/>
              <a:gd name="T97" fmla="*/ 2147483647 h 139"/>
              <a:gd name="T98" fmla="*/ 2147483647 w 137"/>
              <a:gd name="T99" fmla="*/ 2147483647 h 139"/>
              <a:gd name="T100" fmla="*/ 2147483647 w 137"/>
              <a:gd name="T101" fmla="*/ 2147483647 h 139"/>
              <a:gd name="T102" fmla="*/ 2147483647 w 137"/>
              <a:gd name="T103" fmla="*/ 2147483647 h 139"/>
              <a:gd name="T104" fmla="*/ 2147483647 w 137"/>
              <a:gd name="T105" fmla="*/ 2147483647 h 139"/>
              <a:gd name="T106" fmla="*/ 2147483647 w 137"/>
              <a:gd name="T107" fmla="*/ 2147483647 h 139"/>
              <a:gd name="T108" fmla="*/ 2147483647 w 137"/>
              <a:gd name="T109" fmla="*/ 2147483647 h 139"/>
              <a:gd name="T110" fmla="*/ 2147483647 w 137"/>
              <a:gd name="T111" fmla="*/ 2147483647 h 139"/>
              <a:gd name="T112" fmla="*/ 2147483647 w 137"/>
              <a:gd name="T113" fmla="*/ 2147483647 h 139"/>
              <a:gd name="T114" fmla="*/ 2147483647 w 137"/>
              <a:gd name="T115" fmla="*/ 2147483647 h 139"/>
              <a:gd name="T116" fmla="*/ 2147483647 w 137"/>
              <a:gd name="T117" fmla="*/ 2147483647 h 139"/>
              <a:gd name="T118" fmla="*/ 2147483647 w 137"/>
              <a:gd name="T119" fmla="*/ 2147483647 h 139"/>
              <a:gd name="T120" fmla="*/ 2147483647 w 137"/>
              <a:gd name="T121" fmla="*/ 2147483647 h 139"/>
              <a:gd name="T122" fmla="*/ 2147483647 w 137"/>
              <a:gd name="T123" fmla="*/ 2147483647 h 139"/>
              <a:gd name="T124" fmla="*/ 2147483647 w 137"/>
              <a:gd name="T125" fmla="*/ 2147483647 h 1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37" h="139">
                <a:moveTo>
                  <a:pt x="137" y="13"/>
                </a:moveTo>
                <a:lnTo>
                  <a:pt x="58" y="0"/>
                </a:lnTo>
                <a:lnTo>
                  <a:pt x="46" y="97"/>
                </a:lnTo>
                <a:lnTo>
                  <a:pt x="43" y="95"/>
                </a:lnTo>
                <a:lnTo>
                  <a:pt x="40" y="94"/>
                </a:lnTo>
                <a:lnTo>
                  <a:pt x="36" y="93"/>
                </a:lnTo>
                <a:lnTo>
                  <a:pt x="33" y="91"/>
                </a:lnTo>
                <a:lnTo>
                  <a:pt x="28" y="91"/>
                </a:lnTo>
                <a:lnTo>
                  <a:pt x="23" y="91"/>
                </a:lnTo>
                <a:lnTo>
                  <a:pt x="18" y="94"/>
                </a:lnTo>
                <a:lnTo>
                  <a:pt x="12" y="96"/>
                </a:lnTo>
                <a:lnTo>
                  <a:pt x="8" y="99"/>
                </a:lnTo>
                <a:lnTo>
                  <a:pt x="4" y="103"/>
                </a:lnTo>
                <a:lnTo>
                  <a:pt x="1" y="108"/>
                </a:lnTo>
                <a:lnTo>
                  <a:pt x="0" y="112"/>
                </a:lnTo>
                <a:lnTo>
                  <a:pt x="0" y="114"/>
                </a:lnTo>
                <a:lnTo>
                  <a:pt x="1" y="117"/>
                </a:lnTo>
                <a:lnTo>
                  <a:pt x="2" y="120"/>
                </a:lnTo>
                <a:lnTo>
                  <a:pt x="3" y="122"/>
                </a:lnTo>
                <a:lnTo>
                  <a:pt x="5" y="124"/>
                </a:lnTo>
                <a:lnTo>
                  <a:pt x="8" y="126"/>
                </a:lnTo>
                <a:lnTo>
                  <a:pt x="10" y="127"/>
                </a:lnTo>
                <a:lnTo>
                  <a:pt x="13" y="127"/>
                </a:lnTo>
                <a:lnTo>
                  <a:pt x="19" y="127"/>
                </a:lnTo>
                <a:lnTo>
                  <a:pt x="24" y="127"/>
                </a:lnTo>
                <a:lnTo>
                  <a:pt x="29" y="125"/>
                </a:lnTo>
                <a:lnTo>
                  <a:pt x="34" y="122"/>
                </a:lnTo>
                <a:lnTo>
                  <a:pt x="39" y="119"/>
                </a:lnTo>
                <a:lnTo>
                  <a:pt x="42" y="116"/>
                </a:lnTo>
                <a:lnTo>
                  <a:pt x="46" y="112"/>
                </a:lnTo>
                <a:lnTo>
                  <a:pt x="47" y="108"/>
                </a:lnTo>
                <a:lnTo>
                  <a:pt x="58" y="25"/>
                </a:lnTo>
                <a:lnTo>
                  <a:pt x="129" y="35"/>
                </a:lnTo>
                <a:lnTo>
                  <a:pt x="119" y="108"/>
                </a:lnTo>
                <a:lnTo>
                  <a:pt x="117" y="106"/>
                </a:lnTo>
                <a:lnTo>
                  <a:pt x="115" y="105"/>
                </a:lnTo>
                <a:lnTo>
                  <a:pt x="111" y="104"/>
                </a:lnTo>
                <a:lnTo>
                  <a:pt x="107" y="103"/>
                </a:lnTo>
                <a:lnTo>
                  <a:pt x="102" y="103"/>
                </a:lnTo>
                <a:lnTo>
                  <a:pt x="97" y="103"/>
                </a:lnTo>
                <a:lnTo>
                  <a:pt x="92" y="105"/>
                </a:lnTo>
                <a:lnTo>
                  <a:pt x="87" y="108"/>
                </a:lnTo>
                <a:lnTo>
                  <a:pt x="82" y="111"/>
                </a:lnTo>
                <a:lnTo>
                  <a:pt x="79" y="114"/>
                </a:lnTo>
                <a:lnTo>
                  <a:pt x="76" y="118"/>
                </a:lnTo>
                <a:lnTo>
                  <a:pt x="74" y="122"/>
                </a:lnTo>
                <a:lnTo>
                  <a:pt x="74" y="126"/>
                </a:lnTo>
                <a:lnTo>
                  <a:pt x="76" y="128"/>
                </a:lnTo>
                <a:lnTo>
                  <a:pt x="77" y="131"/>
                </a:lnTo>
                <a:lnTo>
                  <a:pt x="78" y="133"/>
                </a:lnTo>
                <a:lnTo>
                  <a:pt x="80" y="135"/>
                </a:lnTo>
                <a:lnTo>
                  <a:pt x="82" y="136"/>
                </a:lnTo>
                <a:lnTo>
                  <a:pt x="85" y="137"/>
                </a:lnTo>
                <a:lnTo>
                  <a:pt x="88" y="139"/>
                </a:lnTo>
                <a:lnTo>
                  <a:pt x="94" y="139"/>
                </a:lnTo>
                <a:lnTo>
                  <a:pt x="99" y="137"/>
                </a:lnTo>
                <a:lnTo>
                  <a:pt x="104" y="136"/>
                </a:lnTo>
                <a:lnTo>
                  <a:pt x="109" y="134"/>
                </a:lnTo>
                <a:lnTo>
                  <a:pt x="114" y="131"/>
                </a:lnTo>
                <a:lnTo>
                  <a:pt x="117" y="127"/>
                </a:lnTo>
                <a:lnTo>
                  <a:pt x="120" y="122"/>
                </a:lnTo>
                <a:lnTo>
                  <a:pt x="122" y="118"/>
                </a:lnTo>
                <a:lnTo>
                  <a:pt x="137" y="13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02" name="Picture 30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39956" y="3429000"/>
            <a:ext cx="2125130" cy="3246347"/>
          </a:xfrm>
          <a:prstGeom prst="rect">
            <a:avLst/>
          </a:prstGeom>
        </p:spPr>
      </p:pic>
      <p:grpSp>
        <p:nvGrpSpPr>
          <p:cNvPr id="303" name="Group 34"/>
          <p:cNvGrpSpPr/>
          <p:nvPr/>
        </p:nvGrpSpPr>
        <p:grpSpPr bwMode="auto">
          <a:xfrm>
            <a:off x="-115295" y="5802052"/>
            <a:ext cx="12489180" cy="1066800"/>
            <a:chOff x="0" y="4003"/>
            <a:chExt cx="5511" cy="317"/>
          </a:xfrm>
        </p:grpSpPr>
        <p:sp>
          <p:nvSpPr>
            <p:cNvPr id="304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0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308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41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342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3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4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5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7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2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5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6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7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4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75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376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7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8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0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1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3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5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6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7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8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9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2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3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4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5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6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7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8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0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1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2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3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4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5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6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7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8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09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410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2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3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4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5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6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7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8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9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1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2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3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4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5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6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7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8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9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1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2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3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4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5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6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7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8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9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0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9" name="TextBox 5"/>
          <p:cNvSpPr txBox="1"/>
          <p:nvPr/>
        </p:nvSpPr>
        <p:spPr>
          <a:xfrm>
            <a:off x="4774565" y="140335"/>
            <a:ext cx="2814320" cy="5219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FE72564B-DC99-39A4-0A25-9C772BF619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786" y="2199720"/>
            <a:ext cx="9581476" cy="1229280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="" xmlns:a16="http://schemas.microsoft.com/office/drawing/2014/main" id="{62E3AA77-300B-7785-46B2-E7A6BA80EF73}"/>
              </a:ext>
            </a:extLst>
          </p:cNvPr>
          <p:cNvSpPr txBox="1"/>
          <p:nvPr/>
        </p:nvSpPr>
        <p:spPr>
          <a:xfrm>
            <a:off x="711552" y="3244334"/>
            <a:ext cx="90357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    </a:t>
            </a:r>
            <a:r>
              <a:rPr lang="vi-VN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    </a:t>
            </a:r>
            <a:r>
              <a:rPr 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    </a:t>
            </a:r>
            <a:r>
              <a:rPr lang="vi-VN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     </a:t>
            </a:r>
            <a:r>
              <a:rPr lang="vi-VN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     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     </a:t>
            </a:r>
            <a:r>
              <a:rPr 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vi-VN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người  ở  </a:t>
            </a:r>
            <a:r>
              <a:rPr lang="vi-VN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   </a:t>
            </a:r>
            <a:r>
              <a:rPr lang="vi-VN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     </a:t>
            </a:r>
            <a:r>
              <a:rPr lang="vi-VN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đây  su</a:t>
            </a:r>
            <a:r>
              <a:rPr 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vầy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Content Placeholder 8">
            <a:extLst>
              <a:ext uri="{FF2B5EF4-FFF2-40B4-BE49-F238E27FC236}">
                <a16:creationId xmlns="" xmlns:a16="http://schemas.microsoft.com/office/drawing/2014/main" id="{986EF6F2-D70D-CA50-C0D4-A16248D060FB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90653" y="4553037"/>
            <a:ext cx="4505376" cy="17975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III">
            <a:hlinkClick r:id="" action="ppaction://media"/>
            <a:extLst>
              <a:ext uri="{FF2B5EF4-FFF2-40B4-BE49-F238E27FC236}">
                <a16:creationId xmlns="" xmlns:a16="http://schemas.microsoft.com/office/drawing/2014/main" id="{86C148DE-A7DD-8B7C-F3C4-C18E5B5278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267050" y="851218"/>
            <a:ext cx="743740" cy="920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46730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dministrator\Desktop\hinh nen dep pp\CON VAT+CAY, HIH ANH NHO NGHEP TRAH\4d93d3c41d690499dcf3d031be2765e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9384" y="65812"/>
            <a:ext cx="1559560" cy="930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269" name="Group 5"/>
          <p:cNvGrpSpPr/>
          <p:nvPr/>
        </p:nvGrpSpPr>
        <p:grpSpPr bwMode="auto">
          <a:xfrm>
            <a:off x="963062" y="1651128"/>
            <a:ext cx="195263" cy="369887"/>
            <a:chOff x="3890" y="144"/>
            <a:chExt cx="232" cy="441"/>
          </a:xfrm>
        </p:grpSpPr>
        <p:sp>
          <p:nvSpPr>
            <p:cNvPr id="10407" name="Freeform 6"/>
            <p:cNvSpPr/>
            <p:nvPr/>
          </p:nvSpPr>
          <p:spPr bwMode="auto">
            <a:xfrm>
              <a:off x="3897" y="144"/>
              <a:ext cx="166" cy="157"/>
            </a:xfrm>
            <a:custGeom>
              <a:avLst/>
              <a:gdLst>
                <a:gd name="T0" fmla="*/ 0 w 101"/>
                <a:gd name="T1" fmla="*/ 0 h 96"/>
                <a:gd name="T2" fmla="*/ 1750 w 101"/>
                <a:gd name="T3" fmla="*/ 2175 h 96"/>
                <a:gd name="T4" fmla="*/ 3072 w 101"/>
                <a:gd name="T5" fmla="*/ 4694 h 96"/>
                <a:gd name="T6" fmla="*/ 5851 w 101"/>
                <a:gd name="T7" fmla="*/ 6448 h 96"/>
                <a:gd name="T8" fmla="*/ 8946 w 101"/>
                <a:gd name="T9" fmla="*/ 8040 h 96"/>
                <a:gd name="T10" fmla="*/ 11418 w 101"/>
                <a:gd name="T11" fmla="*/ 8800 h 96"/>
                <a:gd name="T12" fmla="*/ 13638 w 101"/>
                <a:gd name="T13" fmla="*/ 9209 h 96"/>
                <a:gd name="T14" fmla="*/ 15136 w 101"/>
                <a:gd name="T15" fmla="*/ 10292 h 96"/>
                <a:gd name="T16" fmla="*/ 17557 w 101"/>
                <a:gd name="T17" fmla="*/ 10545 h 96"/>
                <a:gd name="T18" fmla="*/ 19438 w 101"/>
                <a:gd name="T19" fmla="*/ 11360 h 96"/>
                <a:gd name="T20" fmla="*/ 20987 w 101"/>
                <a:gd name="T21" fmla="*/ 12076 h 96"/>
                <a:gd name="T22" fmla="*/ 22415 w 101"/>
                <a:gd name="T23" fmla="*/ 12742 h 96"/>
                <a:gd name="T24" fmla="*/ 24165 w 101"/>
                <a:gd name="T25" fmla="*/ 13700 h 96"/>
                <a:gd name="T26" fmla="*/ 28383 w 101"/>
                <a:gd name="T27" fmla="*/ 16189 h 96"/>
                <a:gd name="T28" fmla="*/ 31948 w 101"/>
                <a:gd name="T29" fmla="*/ 18578 h 96"/>
                <a:gd name="T30" fmla="*/ 34493 w 101"/>
                <a:gd name="T31" fmla="*/ 21910 h 96"/>
                <a:gd name="T32" fmla="*/ 36840 w 101"/>
                <a:gd name="T33" fmla="*/ 25373 h 96"/>
                <a:gd name="T34" fmla="*/ 37551 w 101"/>
                <a:gd name="T35" fmla="*/ 27784 h 96"/>
                <a:gd name="T36" fmla="*/ 38496 w 101"/>
                <a:gd name="T37" fmla="*/ 30383 h 96"/>
                <a:gd name="T38" fmla="*/ 38869 w 101"/>
                <a:gd name="T39" fmla="*/ 32906 h 96"/>
                <a:gd name="T40" fmla="*/ 39301 w 101"/>
                <a:gd name="T41" fmla="*/ 35168 h 96"/>
                <a:gd name="T42" fmla="*/ 38164 w 101"/>
                <a:gd name="T43" fmla="*/ 34079 h 96"/>
                <a:gd name="T44" fmla="*/ 37398 w 101"/>
                <a:gd name="T45" fmla="*/ 32697 h 96"/>
                <a:gd name="T46" fmla="*/ 36840 w 101"/>
                <a:gd name="T47" fmla="*/ 30676 h 96"/>
                <a:gd name="T48" fmla="*/ 35741 w 101"/>
                <a:gd name="T49" fmla="*/ 28850 h 96"/>
                <a:gd name="T50" fmla="*/ 34922 w 101"/>
                <a:gd name="T51" fmla="*/ 27527 h 96"/>
                <a:gd name="T52" fmla="*/ 33077 w 101"/>
                <a:gd name="T53" fmla="*/ 24631 h 96"/>
                <a:gd name="T54" fmla="*/ 30196 w 101"/>
                <a:gd name="T55" fmla="*/ 22405 h 96"/>
                <a:gd name="T56" fmla="*/ 27635 w 101"/>
                <a:gd name="T57" fmla="*/ 20121 h 96"/>
                <a:gd name="T58" fmla="*/ 24581 w 101"/>
                <a:gd name="T59" fmla="*/ 18578 h 96"/>
                <a:gd name="T60" fmla="*/ 22847 w 101"/>
                <a:gd name="T61" fmla="*/ 17641 h 96"/>
                <a:gd name="T62" fmla="*/ 20543 w 101"/>
                <a:gd name="T63" fmla="*/ 16832 h 96"/>
                <a:gd name="T64" fmla="*/ 18314 w 101"/>
                <a:gd name="T65" fmla="*/ 16590 h 96"/>
                <a:gd name="T66" fmla="*/ 16303 w 101"/>
                <a:gd name="T67" fmla="*/ 16189 h 96"/>
                <a:gd name="T68" fmla="*/ 13901 w 101"/>
                <a:gd name="T69" fmla="*/ 15558 h 96"/>
                <a:gd name="T70" fmla="*/ 11668 w 101"/>
                <a:gd name="T71" fmla="*/ 15061 h 96"/>
                <a:gd name="T72" fmla="*/ 8946 w 101"/>
                <a:gd name="T73" fmla="*/ 14488 h 96"/>
                <a:gd name="T74" fmla="*/ 6645 w 101"/>
                <a:gd name="T75" fmla="*/ 14488 h 96"/>
                <a:gd name="T76" fmla="*/ 0 w 101"/>
                <a:gd name="T77" fmla="*/ 0 h 9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" h="96">
                  <a:moveTo>
                    <a:pt x="0" y="0"/>
                  </a:moveTo>
                  <a:lnTo>
                    <a:pt x="4" y="6"/>
                  </a:lnTo>
                  <a:lnTo>
                    <a:pt x="8" y="13"/>
                  </a:lnTo>
                  <a:lnTo>
                    <a:pt x="15" y="18"/>
                  </a:lnTo>
                  <a:lnTo>
                    <a:pt x="23" y="22"/>
                  </a:lnTo>
                  <a:lnTo>
                    <a:pt x="29" y="24"/>
                  </a:lnTo>
                  <a:lnTo>
                    <a:pt x="35" y="25"/>
                  </a:lnTo>
                  <a:lnTo>
                    <a:pt x="39" y="28"/>
                  </a:lnTo>
                  <a:lnTo>
                    <a:pt x="45" y="29"/>
                  </a:lnTo>
                  <a:lnTo>
                    <a:pt x="50" y="31"/>
                  </a:lnTo>
                  <a:lnTo>
                    <a:pt x="54" y="33"/>
                  </a:lnTo>
                  <a:lnTo>
                    <a:pt x="58" y="35"/>
                  </a:lnTo>
                  <a:lnTo>
                    <a:pt x="62" y="37"/>
                  </a:lnTo>
                  <a:lnTo>
                    <a:pt x="73" y="44"/>
                  </a:lnTo>
                  <a:lnTo>
                    <a:pt x="82" y="51"/>
                  </a:lnTo>
                  <a:lnTo>
                    <a:pt x="89" y="60"/>
                  </a:lnTo>
                  <a:lnTo>
                    <a:pt x="95" y="69"/>
                  </a:lnTo>
                  <a:lnTo>
                    <a:pt x="97" y="76"/>
                  </a:lnTo>
                  <a:lnTo>
                    <a:pt x="99" y="83"/>
                  </a:lnTo>
                  <a:lnTo>
                    <a:pt x="100" y="90"/>
                  </a:lnTo>
                  <a:lnTo>
                    <a:pt x="101" y="96"/>
                  </a:lnTo>
                  <a:lnTo>
                    <a:pt x="98" y="93"/>
                  </a:lnTo>
                  <a:lnTo>
                    <a:pt x="96" y="89"/>
                  </a:lnTo>
                  <a:lnTo>
                    <a:pt x="95" y="84"/>
                  </a:lnTo>
                  <a:lnTo>
                    <a:pt x="92" y="79"/>
                  </a:lnTo>
                  <a:lnTo>
                    <a:pt x="90" y="75"/>
                  </a:lnTo>
                  <a:lnTo>
                    <a:pt x="85" y="67"/>
                  </a:lnTo>
                  <a:lnTo>
                    <a:pt x="78" y="61"/>
                  </a:lnTo>
                  <a:lnTo>
                    <a:pt x="71" y="55"/>
                  </a:lnTo>
                  <a:lnTo>
                    <a:pt x="63" y="51"/>
                  </a:lnTo>
                  <a:lnTo>
                    <a:pt x="59" y="48"/>
                  </a:lnTo>
                  <a:lnTo>
                    <a:pt x="53" y="46"/>
                  </a:lnTo>
                  <a:lnTo>
                    <a:pt x="47" y="45"/>
                  </a:lnTo>
                  <a:lnTo>
                    <a:pt x="42" y="44"/>
                  </a:lnTo>
                  <a:lnTo>
                    <a:pt x="36" y="43"/>
                  </a:lnTo>
                  <a:lnTo>
                    <a:pt x="30" y="41"/>
                  </a:lnTo>
                  <a:lnTo>
                    <a:pt x="23" y="40"/>
                  </a:lnTo>
                  <a:lnTo>
                    <a:pt x="17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8" name="Freeform 7"/>
            <p:cNvSpPr/>
            <p:nvPr/>
          </p:nvSpPr>
          <p:spPr bwMode="auto">
            <a:xfrm>
              <a:off x="3926" y="209"/>
              <a:ext cx="163" cy="154"/>
            </a:xfrm>
            <a:custGeom>
              <a:avLst/>
              <a:gdLst>
                <a:gd name="T0" fmla="*/ 0 w 102"/>
                <a:gd name="T1" fmla="*/ 0 h 94"/>
                <a:gd name="T2" fmla="*/ 1114 w 102"/>
                <a:gd name="T3" fmla="*/ 1782 h 94"/>
                <a:gd name="T4" fmla="*/ 2280 w 102"/>
                <a:gd name="T5" fmla="*/ 3637 h 94"/>
                <a:gd name="T6" fmla="*/ 3783 w 102"/>
                <a:gd name="T7" fmla="*/ 5698 h 94"/>
                <a:gd name="T8" fmla="*/ 6400 w 102"/>
                <a:gd name="T9" fmla="*/ 7484 h 94"/>
                <a:gd name="T10" fmla="*/ 7827 w 102"/>
                <a:gd name="T11" fmla="*/ 8241 h 94"/>
                <a:gd name="T12" fmla="*/ 9305 w 102"/>
                <a:gd name="T13" fmla="*/ 8688 h 94"/>
                <a:gd name="T14" fmla="*/ 10544 w 102"/>
                <a:gd name="T15" fmla="*/ 9761 h 94"/>
                <a:gd name="T16" fmla="*/ 12161 w 102"/>
                <a:gd name="T17" fmla="*/ 10021 h 94"/>
                <a:gd name="T18" fmla="*/ 13609 w 102"/>
                <a:gd name="T19" fmla="*/ 10962 h 94"/>
                <a:gd name="T20" fmla="*/ 14766 w 102"/>
                <a:gd name="T21" fmla="*/ 11152 h 94"/>
                <a:gd name="T22" fmla="*/ 15790 w 102"/>
                <a:gd name="T23" fmla="*/ 12261 h 94"/>
                <a:gd name="T24" fmla="*/ 16850 w 102"/>
                <a:gd name="T25" fmla="*/ 12910 h 94"/>
                <a:gd name="T26" fmla="*/ 19988 w 102"/>
                <a:gd name="T27" fmla="*/ 15294 h 94"/>
                <a:gd name="T28" fmla="*/ 22389 w 102"/>
                <a:gd name="T29" fmla="*/ 18270 h 94"/>
                <a:gd name="T30" fmla="*/ 24669 w 102"/>
                <a:gd name="T31" fmla="*/ 21150 h 94"/>
                <a:gd name="T32" fmla="*/ 26380 w 102"/>
                <a:gd name="T33" fmla="*/ 25056 h 94"/>
                <a:gd name="T34" fmla="*/ 26927 w 102"/>
                <a:gd name="T35" fmla="*/ 27458 h 94"/>
                <a:gd name="T36" fmla="*/ 27379 w 102"/>
                <a:gd name="T37" fmla="*/ 29932 h 94"/>
                <a:gd name="T38" fmla="*/ 27951 w 102"/>
                <a:gd name="T39" fmla="*/ 32538 h 94"/>
                <a:gd name="T40" fmla="*/ 28212 w 102"/>
                <a:gd name="T41" fmla="*/ 35133 h 94"/>
                <a:gd name="T42" fmla="*/ 26927 w 102"/>
                <a:gd name="T43" fmla="*/ 33985 h 94"/>
                <a:gd name="T44" fmla="*/ 26615 w 102"/>
                <a:gd name="T45" fmla="*/ 32538 h 94"/>
                <a:gd name="T46" fmla="*/ 26117 w 102"/>
                <a:gd name="T47" fmla="*/ 30327 h 94"/>
                <a:gd name="T48" fmla="*/ 25813 w 102"/>
                <a:gd name="T49" fmla="*/ 28534 h 94"/>
                <a:gd name="T50" fmla="*/ 25009 w 102"/>
                <a:gd name="T51" fmla="*/ 26896 h 94"/>
                <a:gd name="T52" fmla="*/ 23763 w 102"/>
                <a:gd name="T53" fmla="*/ 23968 h 94"/>
                <a:gd name="T54" fmla="*/ 21813 w 102"/>
                <a:gd name="T55" fmla="*/ 21727 h 94"/>
                <a:gd name="T56" fmla="*/ 19988 w 102"/>
                <a:gd name="T57" fmla="*/ 19861 h 94"/>
                <a:gd name="T58" fmla="*/ 17654 w 102"/>
                <a:gd name="T59" fmla="*/ 18270 h 94"/>
                <a:gd name="T60" fmla="*/ 16153 w 102"/>
                <a:gd name="T61" fmla="*/ 17174 h 94"/>
                <a:gd name="T62" fmla="*/ 14766 w 102"/>
                <a:gd name="T63" fmla="*/ 16417 h 94"/>
                <a:gd name="T64" fmla="*/ 12858 w 102"/>
                <a:gd name="T65" fmla="*/ 15991 h 94"/>
                <a:gd name="T66" fmla="*/ 11394 w 102"/>
                <a:gd name="T67" fmla="*/ 15294 h 94"/>
                <a:gd name="T68" fmla="*/ 9660 w 102"/>
                <a:gd name="T69" fmla="*/ 14630 h 94"/>
                <a:gd name="T70" fmla="*/ 8046 w 102"/>
                <a:gd name="T71" fmla="*/ 14630 h 94"/>
                <a:gd name="T72" fmla="*/ 6400 w 102"/>
                <a:gd name="T73" fmla="*/ 14234 h 94"/>
                <a:gd name="T74" fmla="*/ 5035 w 102"/>
                <a:gd name="T75" fmla="*/ 13962 h 94"/>
                <a:gd name="T76" fmla="*/ 0 w 102"/>
                <a:gd name="T77" fmla="*/ 0 h 9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2" h="94">
                  <a:moveTo>
                    <a:pt x="0" y="0"/>
                  </a:moveTo>
                  <a:lnTo>
                    <a:pt x="4" y="5"/>
                  </a:lnTo>
                  <a:lnTo>
                    <a:pt x="8" y="10"/>
                  </a:lnTo>
                  <a:lnTo>
                    <a:pt x="14" y="15"/>
                  </a:lnTo>
                  <a:lnTo>
                    <a:pt x="23" y="20"/>
                  </a:lnTo>
                  <a:lnTo>
                    <a:pt x="28" y="22"/>
                  </a:lnTo>
                  <a:lnTo>
                    <a:pt x="34" y="23"/>
                  </a:lnTo>
                  <a:lnTo>
                    <a:pt x="38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0"/>
                  </a:lnTo>
                  <a:lnTo>
                    <a:pt x="57" y="33"/>
                  </a:lnTo>
                  <a:lnTo>
                    <a:pt x="61" y="35"/>
                  </a:lnTo>
                  <a:lnTo>
                    <a:pt x="72" y="41"/>
                  </a:lnTo>
                  <a:lnTo>
                    <a:pt x="81" y="49"/>
                  </a:lnTo>
                  <a:lnTo>
                    <a:pt x="89" y="57"/>
                  </a:lnTo>
                  <a:lnTo>
                    <a:pt x="95" y="67"/>
                  </a:lnTo>
                  <a:lnTo>
                    <a:pt x="97" y="73"/>
                  </a:lnTo>
                  <a:lnTo>
                    <a:pt x="99" y="80"/>
                  </a:lnTo>
                  <a:lnTo>
                    <a:pt x="101" y="87"/>
                  </a:lnTo>
                  <a:lnTo>
                    <a:pt x="102" y="94"/>
                  </a:lnTo>
                  <a:lnTo>
                    <a:pt x="97" y="91"/>
                  </a:lnTo>
                  <a:lnTo>
                    <a:pt x="96" y="87"/>
                  </a:lnTo>
                  <a:lnTo>
                    <a:pt x="94" y="81"/>
                  </a:lnTo>
                  <a:lnTo>
                    <a:pt x="93" y="76"/>
                  </a:lnTo>
                  <a:lnTo>
                    <a:pt x="90" y="72"/>
                  </a:lnTo>
                  <a:lnTo>
                    <a:pt x="86" y="64"/>
                  </a:lnTo>
                  <a:lnTo>
                    <a:pt x="79" y="58"/>
                  </a:lnTo>
                  <a:lnTo>
                    <a:pt x="72" y="53"/>
                  </a:lnTo>
                  <a:lnTo>
                    <a:pt x="64" y="49"/>
                  </a:lnTo>
                  <a:lnTo>
                    <a:pt x="58" y="46"/>
                  </a:lnTo>
                  <a:lnTo>
                    <a:pt x="53" y="44"/>
                  </a:lnTo>
                  <a:lnTo>
                    <a:pt x="46" y="43"/>
                  </a:lnTo>
                  <a:lnTo>
                    <a:pt x="41" y="41"/>
                  </a:lnTo>
                  <a:lnTo>
                    <a:pt x="35" y="39"/>
                  </a:lnTo>
                  <a:lnTo>
                    <a:pt x="29" y="39"/>
                  </a:lnTo>
                  <a:lnTo>
                    <a:pt x="23" y="38"/>
                  </a:lnTo>
                  <a:lnTo>
                    <a:pt x="1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9" name="Freeform 8"/>
            <p:cNvSpPr/>
            <p:nvPr/>
          </p:nvSpPr>
          <p:spPr bwMode="auto">
            <a:xfrm>
              <a:off x="3952" y="271"/>
              <a:ext cx="170" cy="183"/>
            </a:xfrm>
            <a:custGeom>
              <a:avLst/>
              <a:gdLst>
                <a:gd name="T0" fmla="*/ 0 w 103"/>
                <a:gd name="T1" fmla="*/ 0 h 113"/>
                <a:gd name="T2" fmla="*/ 1804 w 103"/>
                <a:gd name="T3" fmla="*/ 2214 h 113"/>
                <a:gd name="T4" fmla="*/ 4573 w 103"/>
                <a:gd name="T5" fmla="*/ 4581 h 113"/>
                <a:gd name="T6" fmla="*/ 7643 w 103"/>
                <a:gd name="T7" fmla="*/ 6803 h 113"/>
                <a:gd name="T8" fmla="*/ 11073 w 103"/>
                <a:gd name="T9" fmla="*/ 7798 h 113"/>
                <a:gd name="T10" fmla="*/ 13384 w 103"/>
                <a:gd name="T11" fmla="*/ 8790 h 113"/>
                <a:gd name="T12" fmla="*/ 15642 w 103"/>
                <a:gd name="T13" fmla="*/ 9025 h 113"/>
                <a:gd name="T14" fmla="*/ 17589 w 103"/>
                <a:gd name="T15" fmla="*/ 9793 h 113"/>
                <a:gd name="T16" fmla="*/ 20098 w 103"/>
                <a:gd name="T17" fmla="*/ 10407 h 113"/>
                <a:gd name="T18" fmla="*/ 22521 w 103"/>
                <a:gd name="T19" fmla="*/ 11017 h 113"/>
                <a:gd name="T20" fmla="*/ 25132 w 103"/>
                <a:gd name="T21" fmla="*/ 11638 h 113"/>
                <a:gd name="T22" fmla="*/ 26982 w 103"/>
                <a:gd name="T23" fmla="*/ 12395 h 113"/>
                <a:gd name="T24" fmla="*/ 29030 w 103"/>
                <a:gd name="T25" fmla="*/ 13014 h 113"/>
                <a:gd name="T26" fmla="*/ 32686 w 103"/>
                <a:gd name="T27" fmla="*/ 14857 h 113"/>
                <a:gd name="T28" fmla="*/ 35740 w 103"/>
                <a:gd name="T29" fmla="*/ 16854 h 113"/>
                <a:gd name="T30" fmla="*/ 37601 w 103"/>
                <a:gd name="T31" fmla="*/ 19225 h 113"/>
                <a:gd name="T32" fmla="*/ 39130 w 103"/>
                <a:gd name="T33" fmla="*/ 22065 h 113"/>
                <a:gd name="T34" fmla="*/ 41480 w 103"/>
                <a:gd name="T35" fmla="*/ 26214 h 113"/>
                <a:gd name="T36" fmla="*/ 42175 w 103"/>
                <a:gd name="T37" fmla="*/ 29272 h 113"/>
                <a:gd name="T38" fmla="*/ 42175 w 103"/>
                <a:gd name="T39" fmla="*/ 32508 h 113"/>
                <a:gd name="T40" fmla="*/ 41498 w 103"/>
                <a:gd name="T41" fmla="*/ 36257 h 113"/>
                <a:gd name="T42" fmla="*/ 40371 w 103"/>
                <a:gd name="T43" fmla="*/ 36723 h 113"/>
                <a:gd name="T44" fmla="*/ 40371 w 103"/>
                <a:gd name="T45" fmla="*/ 34132 h 113"/>
                <a:gd name="T46" fmla="*/ 40371 w 103"/>
                <a:gd name="T47" fmla="*/ 30901 h 113"/>
                <a:gd name="T48" fmla="*/ 39130 w 103"/>
                <a:gd name="T49" fmla="*/ 27295 h 113"/>
                <a:gd name="T50" fmla="*/ 38001 w 103"/>
                <a:gd name="T51" fmla="*/ 24284 h 113"/>
                <a:gd name="T52" fmla="*/ 36459 w 103"/>
                <a:gd name="T53" fmla="*/ 21989 h 113"/>
                <a:gd name="T54" fmla="*/ 35078 w 103"/>
                <a:gd name="T55" fmla="*/ 19840 h 113"/>
                <a:gd name="T56" fmla="*/ 32686 w 103"/>
                <a:gd name="T57" fmla="*/ 18467 h 113"/>
                <a:gd name="T58" fmla="*/ 29733 w 103"/>
                <a:gd name="T59" fmla="*/ 16854 h 113"/>
                <a:gd name="T60" fmla="*/ 27695 w 103"/>
                <a:gd name="T61" fmla="*/ 16221 h 113"/>
                <a:gd name="T62" fmla="*/ 25143 w 103"/>
                <a:gd name="T63" fmla="*/ 15229 h 113"/>
                <a:gd name="T64" fmla="*/ 22090 w 103"/>
                <a:gd name="T65" fmla="*/ 14857 h 113"/>
                <a:gd name="T66" fmla="*/ 18717 w 103"/>
                <a:gd name="T67" fmla="*/ 14235 h 113"/>
                <a:gd name="T68" fmla="*/ 15642 w 103"/>
                <a:gd name="T69" fmla="*/ 14002 h 113"/>
                <a:gd name="T70" fmla="*/ 12458 w 103"/>
                <a:gd name="T71" fmla="*/ 13014 h 113"/>
                <a:gd name="T72" fmla="*/ 9477 w 103"/>
                <a:gd name="T73" fmla="*/ 12629 h 113"/>
                <a:gd name="T74" fmla="*/ 6457 w 103"/>
                <a:gd name="T75" fmla="*/ 12395 h 113"/>
                <a:gd name="T76" fmla="*/ 0 w 103"/>
                <a:gd name="T77" fmla="*/ 0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3" h="113">
                  <a:moveTo>
                    <a:pt x="0" y="0"/>
                  </a:moveTo>
                  <a:lnTo>
                    <a:pt x="4" y="7"/>
                  </a:lnTo>
                  <a:lnTo>
                    <a:pt x="11" y="14"/>
                  </a:lnTo>
                  <a:lnTo>
                    <a:pt x="19" y="21"/>
                  </a:lnTo>
                  <a:lnTo>
                    <a:pt x="27" y="24"/>
                  </a:lnTo>
                  <a:lnTo>
                    <a:pt x="33" y="27"/>
                  </a:lnTo>
                  <a:lnTo>
                    <a:pt x="38" y="28"/>
                  </a:lnTo>
                  <a:lnTo>
                    <a:pt x="43" y="30"/>
                  </a:lnTo>
                  <a:lnTo>
                    <a:pt x="49" y="32"/>
                  </a:lnTo>
                  <a:lnTo>
                    <a:pt x="55" y="34"/>
                  </a:lnTo>
                  <a:lnTo>
                    <a:pt x="61" y="36"/>
                  </a:lnTo>
                  <a:lnTo>
                    <a:pt x="66" y="38"/>
                  </a:lnTo>
                  <a:lnTo>
                    <a:pt x="71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2" y="59"/>
                  </a:lnTo>
                  <a:lnTo>
                    <a:pt x="96" y="68"/>
                  </a:lnTo>
                  <a:lnTo>
                    <a:pt x="101" y="80"/>
                  </a:lnTo>
                  <a:lnTo>
                    <a:pt x="103" y="90"/>
                  </a:lnTo>
                  <a:lnTo>
                    <a:pt x="103" y="100"/>
                  </a:lnTo>
                  <a:lnTo>
                    <a:pt x="102" y="111"/>
                  </a:lnTo>
                  <a:lnTo>
                    <a:pt x="99" y="113"/>
                  </a:lnTo>
                  <a:lnTo>
                    <a:pt x="99" y="105"/>
                  </a:lnTo>
                  <a:lnTo>
                    <a:pt x="99" y="95"/>
                  </a:lnTo>
                  <a:lnTo>
                    <a:pt x="96" y="84"/>
                  </a:lnTo>
                  <a:lnTo>
                    <a:pt x="93" y="75"/>
                  </a:lnTo>
                  <a:lnTo>
                    <a:pt x="89" y="67"/>
                  </a:lnTo>
                  <a:lnTo>
                    <a:pt x="86" y="61"/>
                  </a:lnTo>
                  <a:lnTo>
                    <a:pt x="80" y="57"/>
                  </a:lnTo>
                  <a:lnTo>
                    <a:pt x="73" y="52"/>
                  </a:lnTo>
                  <a:lnTo>
                    <a:pt x="68" y="50"/>
                  </a:lnTo>
                  <a:lnTo>
                    <a:pt x="62" y="47"/>
                  </a:lnTo>
                  <a:lnTo>
                    <a:pt x="54" y="46"/>
                  </a:lnTo>
                  <a:lnTo>
                    <a:pt x="46" y="44"/>
                  </a:lnTo>
                  <a:lnTo>
                    <a:pt x="38" y="43"/>
                  </a:lnTo>
                  <a:lnTo>
                    <a:pt x="30" y="40"/>
                  </a:lnTo>
                  <a:lnTo>
                    <a:pt x="23" y="39"/>
                  </a:lnTo>
                  <a:lnTo>
                    <a:pt x="1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10" name="Freeform 9"/>
            <p:cNvSpPr/>
            <p:nvPr/>
          </p:nvSpPr>
          <p:spPr bwMode="auto">
            <a:xfrm>
              <a:off x="3890" y="144"/>
              <a:ext cx="164" cy="441"/>
            </a:xfrm>
            <a:custGeom>
              <a:avLst/>
              <a:gdLst>
                <a:gd name="T0" fmla="*/ 16760 w 102"/>
                <a:gd name="T1" fmla="*/ 43470 h 269"/>
                <a:gd name="T2" fmla="*/ 29895 w 102"/>
                <a:gd name="T3" fmla="*/ 80041 h 269"/>
                <a:gd name="T4" fmla="*/ 30477 w 102"/>
                <a:gd name="T5" fmla="*/ 83070 h 269"/>
                <a:gd name="T6" fmla="*/ 30477 w 102"/>
                <a:gd name="T7" fmla="*/ 86008 h 269"/>
                <a:gd name="T8" fmla="*/ 29895 w 102"/>
                <a:gd name="T9" fmla="*/ 88864 h 269"/>
                <a:gd name="T10" fmla="*/ 28653 w 102"/>
                <a:gd name="T11" fmla="*/ 91477 h 269"/>
                <a:gd name="T12" fmla="*/ 27168 w 102"/>
                <a:gd name="T13" fmla="*/ 94274 h 269"/>
                <a:gd name="T14" fmla="*/ 25637 w 102"/>
                <a:gd name="T15" fmla="*/ 96728 h 269"/>
                <a:gd name="T16" fmla="*/ 23531 w 102"/>
                <a:gd name="T17" fmla="*/ 98895 h 269"/>
                <a:gd name="T18" fmla="*/ 21606 w 102"/>
                <a:gd name="T19" fmla="*/ 100217 h 269"/>
                <a:gd name="T20" fmla="*/ 20117 w 102"/>
                <a:gd name="T21" fmla="*/ 100932 h 269"/>
                <a:gd name="T22" fmla="*/ 18649 w 102"/>
                <a:gd name="T23" fmla="*/ 100932 h 269"/>
                <a:gd name="T24" fmla="*/ 17275 w 102"/>
                <a:gd name="T25" fmla="*/ 101381 h 269"/>
                <a:gd name="T26" fmla="*/ 16315 w 102"/>
                <a:gd name="T27" fmla="*/ 100932 h 269"/>
                <a:gd name="T28" fmla="*/ 14865 w 102"/>
                <a:gd name="T29" fmla="*/ 100712 h 269"/>
                <a:gd name="T30" fmla="*/ 14070 w 102"/>
                <a:gd name="T31" fmla="*/ 99809 h 269"/>
                <a:gd name="T32" fmla="*/ 13151 w 102"/>
                <a:gd name="T33" fmla="*/ 98468 h 269"/>
                <a:gd name="T34" fmla="*/ 12567 w 102"/>
                <a:gd name="T35" fmla="*/ 97164 h 269"/>
                <a:gd name="T36" fmla="*/ 11917 w 102"/>
                <a:gd name="T37" fmla="*/ 94571 h 269"/>
                <a:gd name="T38" fmla="*/ 11917 w 102"/>
                <a:gd name="T39" fmla="*/ 91477 h 269"/>
                <a:gd name="T40" fmla="*/ 12567 w 102"/>
                <a:gd name="T41" fmla="*/ 88452 h 269"/>
                <a:gd name="T42" fmla="*/ 13438 w 102"/>
                <a:gd name="T43" fmla="*/ 85526 h 269"/>
                <a:gd name="T44" fmla="*/ 14865 w 102"/>
                <a:gd name="T45" fmla="*/ 82672 h 269"/>
                <a:gd name="T46" fmla="*/ 16315 w 102"/>
                <a:gd name="T47" fmla="*/ 80246 h 269"/>
                <a:gd name="T48" fmla="*/ 18593 w 102"/>
                <a:gd name="T49" fmla="*/ 78006 h 269"/>
                <a:gd name="T50" fmla="*/ 20117 w 102"/>
                <a:gd name="T51" fmla="*/ 76800 h 269"/>
                <a:gd name="T52" fmla="*/ 21691 w 102"/>
                <a:gd name="T53" fmla="*/ 75875 h 269"/>
                <a:gd name="T54" fmla="*/ 23531 w 102"/>
                <a:gd name="T55" fmla="*/ 75455 h 269"/>
                <a:gd name="T56" fmla="*/ 24693 w 102"/>
                <a:gd name="T57" fmla="*/ 75455 h 269"/>
                <a:gd name="T58" fmla="*/ 26232 w 102"/>
                <a:gd name="T59" fmla="*/ 75455 h 269"/>
                <a:gd name="T60" fmla="*/ 0 w 102"/>
                <a:gd name="T61" fmla="*/ 667 h 269"/>
                <a:gd name="T62" fmla="*/ 1518 w 102"/>
                <a:gd name="T63" fmla="*/ 0 h 269"/>
                <a:gd name="T64" fmla="*/ 6483 w 102"/>
                <a:gd name="T65" fmla="*/ 15127 h 269"/>
                <a:gd name="T66" fmla="*/ 11917 w 102"/>
                <a:gd name="T67" fmla="*/ 29024 h 269"/>
                <a:gd name="T68" fmla="*/ 16760 w 102"/>
                <a:gd name="T69" fmla="*/ 43470 h 2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2" h="269">
                  <a:moveTo>
                    <a:pt x="56" y="115"/>
                  </a:moveTo>
                  <a:lnTo>
                    <a:pt x="100" y="212"/>
                  </a:lnTo>
                  <a:lnTo>
                    <a:pt x="102" y="220"/>
                  </a:lnTo>
                  <a:lnTo>
                    <a:pt x="102" y="228"/>
                  </a:lnTo>
                  <a:lnTo>
                    <a:pt x="100" y="236"/>
                  </a:lnTo>
                  <a:lnTo>
                    <a:pt x="96" y="243"/>
                  </a:lnTo>
                  <a:lnTo>
                    <a:pt x="91" y="250"/>
                  </a:lnTo>
                  <a:lnTo>
                    <a:pt x="86" y="257"/>
                  </a:lnTo>
                  <a:lnTo>
                    <a:pt x="79" y="262"/>
                  </a:lnTo>
                  <a:lnTo>
                    <a:pt x="72" y="266"/>
                  </a:lnTo>
                  <a:lnTo>
                    <a:pt x="67" y="268"/>
                  </a:lnTo>
                  <a:lnTo>
                    <a:pt x="63" y="268"/>
                  </a:lnTo>
                  <a:lnTo>
                    <a:pt x="58" y="269"/>
                  </a:lnTo>
                  <a:lnTo>
                    <a:pt x="55" y="268"/>
                  </a:lnTo>
                  <a:lnTo>
                    <a:pt x="50" y="267"/>
                  </a:lnTo>
                  <a:lnTo>
                    <a:pt x="47" y="265"/>
                  </a:lnTo>
                  <a:lnTo>
                    <a:pt x="44" y="261"/>
                  </a:lnTo>
                  <a:lnTo>
                    <a:pt x="42" y="258"/>
                  </a:lnTo>
                  <a:lnTo>
                    <a:pt x="40" y="251"/>
                  </a:lnTo>
                  <a:lnTo>
                    <a:pt x="40" y="243"/>
                  </a:lnTo>
                  <a:lnTo>
                    <a:pt x="42" y="235"/>
                  </a:lnTo>
                  <a:lnTo>
                    <a:pt x="45" y="227"/>
                  </a:lnTo>
                  <a:lnTo>
                    <a:pt x="50" y="219"/>
                  </a:lnTo>
                  <a:lnTo>
                    <a:pt x="55" y="213"/>
                  </a:lnTo>
                  <a:lnTo>
                    <a:pt x="62" y="207"/>
                  </a:lnTo>
                  <a:lnTo>
                    <a:pt x="67" y="204"/>
                  </a:lnTo>
                  <a:lnTo>
                    <a:pt x="73" y="201"/>
                  </a:lnTo>
                  <a:lnTo>
                    <a:pt x="79" y="200"/>
                  </a:lnTo>
                  <a:lnTo>
                    <a:pt x="83" y="200"/>
                  </a:lnTo>
                  <a:lnTo>
                    <a:pt x="88" y="200"/>
                  </a:lnTo>
                  <a:lnTo>
                    <a:pt x="0" y="2"/>
                  </a:lnTo>
                  <a:lnTo>
                    <a:pt x="5" y="0"/>
                  </a:lnTo>
                  <a:lnTo>
                    <a:pt x="22" y="40"/>
                  </a:lnTo>
                  <a:lnTo>
                    <a:pt x="40" y="77"/>
                  </a:lnTo>
                  <a:lnTo>
                    <a:pt x="56" y="11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80072" y="65812"/>
            <a:ext cx="2421890" cy="1522730"/>
          </a:xfrm>
          <a:prstGeom prst="rect">
            <a:avLst/>
          </a:prstGeom>
        </p:spPr>
      </p:pic>
      <p:grpSp>
        <p:nvGrpSpPr>
          <p:cNvPr id="156" name="Group 5"/>
          <p:cNvGrpSpPr/>
          <p:nvPr/>
        </p:nvGrpSpPr>
        <p:grpSpPr bwMode="auto">
          <a:xfrm>
            <a:off x="2520512" y="333614"/>
            <a:ext cx="195263" cy="369887"/>
            <a:chOff x="3890" y="144"/>
            <a:chExt cx="232" cy="441"/>
          </a:xfrm>
        </p:grpSpPr>
        <p:sp>
          <p:nvSpPr>
            <p:cNvPr id="157" name="Freeform 6"/>
            <p:cNvSpPr/>
            <p:nvPr/>
          </p:nvSpPr>
          <p:spPr bwMode="auto">
            <a:xfrm>
              <a:off x="3897" y="144"/>
              <a:ext cx="166" cy="157"/>
            </a:xfrm>
            <a:custGeom>
              <a:avLst/>
              <a:gdLst>
                <a:gd name="T0" fmla="*/ 0 w 101"/>
                <a:gd name="T1" fmla="*/ 0 h 96"/>
                <a:gd name="T2" fmla="*/ 1750 w 101"/>
                <a:gd name="T3" fmla="*/ 2175 h 96"/>
                <a:gd name="T4" fmla="*/ 3072 w 101"/>
                <a:gd name="T5" fmla="*/ 4694 h 96"/>
                <a:gd name="T6" fmla="*/ 5851 w 101"/>
                <a:gd name="T7" fmla="*/ 6448 h 96"/>
                <a:gd name="T8" fmla="*/ 8946 w 101"/>
                <a:gd name="T9" fmla="*/ 8040 h 96"/>
                <a:gd name="T10" fmla="*/ 11418 w 101"/>
                <a:gd name="T11" fmla="*/ 8800 h 96"/>
                <a:gd name="T12" fmla="*/ 13638 w 101"/>
                <a:gd name="T13" fmla="*/ 9209 h 96"/>
                <a:gd name="T14" fmla="*/ 15136 w 101"/>
                <a:gd name="T15" fmla="*/ 10292 h 96"/>
                <a:gd name="T16" fmla="*/ 17557 w 101"/>
                <a:gd name="T17" fmla="*/ 10545 h 96"/>
                <a:gd name="T18" fmla="*/ 19438 w 101"/>
                <a:gd name="T19" fmla="*/ 11360 h 96"/>
                <a:gd name="T20" fmla="*/ 20987 w 101"/>
                <a:gd name="T21" fmla="*/ 12076 h 96"/>
                <a:gd name="T22" fmla="*/ 22415 w 101"/>
                <a:gd name="T23" fmla="*/ 12742 h 96"/>
                <a:gd name="T24" fmla="*/ 24165 w 101"/>
                <a:gd name="T25" fmla="*/ 13700 h 96"/>
                <a:gd name="T26" fmla="*/ 28383 w 101"/>
                <a:gd name="T27" fmla="*/ 16189 h 96"/>
                <a:gd name="T28" fmla="*/ 31948 w 101"/>
                <a:gd name="T29" fmla="*/ 18578 h 96"/>
                <a:gd name="T30" fmla="*/ 34493 w 101"/>
                <a:gd name="T31" fmla="*/ 21910 h 96"/>
                <a:gd name="T32" fmla="*/ 36840 w 101"/>
                <a:gd name="T33" fmla="*/ 25373 h 96"/>
                <a:gd name="T34" fmla="*/ 37551 w 101"/>
                <a:gd name="T35" fmla="*/ 27784 h 96"/>
                <a:gd name="T36" fmla="*/ 38496 w 101"/>
                <a:gd name="T37" fmla="*/ 30383 h 96"/>
                <a:gd name="T38" fmla="*/ 38869 w 101"/>
                <a:gd name="T39" fmla="*/ 32906 h 96"/>
                <a:gd name="T40" fmla="*/ 39301 w 101"/>
                <a:gd name="T41" fmla="*/ 35168 h 96"/>
                <a:gd name="T42" fmla="*/ 38164 w 101"/>
                <a:gd name="T43" fmla="*/ 34079 h 96"/>
                <a:gd name="T44" fmla="*/ 37398 w 101"/>
                <a:gd name="T45" fmla="*/ 32697 h 96"/>
                <a:gd name="T46" fmla="*/ 36840 w 101"/>
                <a:gd name="T47" fmla="*/ 30676 h 96"/>
                <a:gd name="T48" fmla="*/ 35741 w 101"/>
                <a:gd name="T49" fmla="*/ 28850 h 96"/>
                <a:gd name="T50" fmla="*/ 34922 w 101"/>
                <a:gd name="T51" fmla="*/ 27527 h 96"/>
                <a:gd name="T52" fmla="*/ 33077 w 101"/>
                <a:gd name="T53" fmla="*/ 24631 h 96"/>
                <a:gd name="T54" fmla="*/ 30196 w 101"/>
                <a:gd name="T55" fmla="*/ 22405 h 96"/>
                <a:gd name="T56" fmla="*/ 27635 w 101"/>
                <a:gd name="T57" fmla="*/ 20121 h 96"/>
                <a:gd name="T58" fmla="*/ 24581 w 101"/>
                <a:gd name="T59" fmla="*/ 18578 h 96"/>
                <a:gd name="T60" fmla="*/ 22847 w 101"/>
                <a:gd name="T61" fmla="*/ 17641 h 96"/>
                <a:gd name="T62" fmla="*/ 20543 w 101"/>
                <a:gd name="T63" fmla="*/ 16832 h 96"/>
                <a:gd name="T64" fmla="*/ 18314 w 101"/>
                <a:gd name="T65" fmla="*/ 16590 h 96"/>
                <a:gd name="T66" fmla="*/ 16303 w 101"/>
                <a:gd name="T67" fmla="*/ 16189 h 96"/>
                <a:gd name="T68" fmla="*/ 13901 w 101"/>
                <a:gd name="T69" fmla="*/ 15558 h 96"/>
                <a:gd name="T70" fmla="*/ 11668 w 101"/>
                <a:gd name="T71" fmla="*/ 15061 h 96"/>
                <a:gd name="T72" fmla="*/ 8946 w 101"/>
                <a:gd name="T73" fmla="*/ 14488 h 96"/>
                <a:gd name="T74" fmla="*/ 6645 w 101"/>
                <a:gd name="T75" fmla="*/ 14488 h 96"/>
                <a:gd name="T76" fmla="*/ 0 w 101"/>
                <a:gd name="T77" fmla="*/ 0 h 9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" h="96">
                  <a:moveTo>
                    <a:pt x="0" y="0"/>
                  </a:moveTo>
                  <a:lnTo>
                    <a:pt x="4" y="6"/>
                  </a:lnTo>
                  <a:lnTo>
                    <a:pt x="8" y="13"/>
                  </a:lnTo>
                  <a:lnTo>
                    <a:pt x="15" y="18"/>
                  </a:lnTo>
                  <a:lnTo>
                    <a:pt x="23" y="22"/>
                  </a:lnTo>
                  <a:lnTo>
                    <a:pt x="29" y="24"/>
                  </a:lnTo>
                  <a:lnTo>
                    <a:pt x="35" y="25"/>
                  </a:lnTo>
                  <a:lnTo>
                    <a:pt x="39" y="28"/>
                  </a:lnTo>
                  <a:lnTo>
                    <a:pt x="45" y="29"/>
                  </a:lnTo>
                  <a:lnTo>
                    <a:pt x="50" y="31"/>
                  </a:lnTo>
                  <a:lnTo>
                    <a:pt x="54" y="33"/>
                  </a:lnTo>
                  <a:lnTo>
                    <a:pt x="58" y="35"/>
                  </a:lnTo>
                  <a:lnTo>
                    <a:pt x="62" y="37"/>
                  </a:lnTo>
                  <a:lnTo>
                    <a:pt x="73" y="44"/>
                  </a:lnTo>
                  <a:lnTo>
                    <a:pt x="82" y="51"/>
                  </a:lnTo>
                  <a:lnTo>
                    <a:pt x="89" y="60"/>
                  </a:lnTo>
                  <a:lnTo>
                    <a:pt x="95" y="69"/>
                  </a:lnTo>
                  <a:lnTo>
                    <a:pt x="97" y="76"/>
                  </a:lnTo>
                  <a:lnTo>
                    <a:pt x="99" y="83"/>
                  </a:lnTo>
                  <a:lnTo>
                    <a:pt x="100" y="90"/>
                  </a:lnTo>
                  <a:lnTo>
                    <a:pt x="101" y="96"/>
                  </a:lnTo>
                  <a:lnTo>
                    <a:pt x="98" y="93"/>
                  </a:lnTo>
                  <a:lnTo>
                    <a:pt x="96" y="89"/>
                  </a:lnTo>
                  <a:lnTo>
                    <a:pt x="95" y="84"/>
                  </a:lnTo>
                  <a:lnTo>
                    <a:pt x="92" y="79"/>
                  </a:lnTo>
                  <a:lnTo>
                    <a:pt x="90" y="75"/>
                  </a:lnTo>
                  <a:lnTo>
                    <a:pt x="85" y="67"/>
                  </a:lnTo>
                  <a:lnTo>
                    <a:pt x="78" y="61"/>
                  </a:lnTo>
                  <a:lnTo>
                    <a:pt x="71" y="55"/>
                  </a:lnTo>
                  <a:lnTo>
                    <a:pt x="63" y="51"/>
                  </a:lnTo>
                  <a:lnTo>
                    <a:pt x="59" y="48"/>
                  </a:lnTo>
                  <a:lnTo>
                    <a:pt x="53" y="46"/>
                  </a:lnTo>
                  <a:lnTo>
                    <a:pt x="47" y="45"/>
                  </a:lnTo>
                  <a:lnTo>
                    <a:pt x="42" y="44"/>
                  </a:lnTo>
                  <a:lnTo>
                    <a:pt x="36" y="43"/>
                  </a:lnTo>
                  <a:lnTo>
                    <a:pt x="30" y="41"/>
                  </a:lnTo>
                  <a:lnTo>
                    <a:pt x="23" y="40"/>
                  </a:lnTo>
                  <a:lnTo>
                    <a:pt x="17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8" name="Freeform 7"/>
            <p:cNvSpPr/>
            <p:nvPr/>
          </p:nvSpPr>
          <p:spPr bwMode="auto">
            <a:xfrm>
              <a:off x="3926" y="209"/>
              <a:ext cx="163" cy="154"/>
            </a:xfrm>
            <a:custGeom>
              <a:avLst/>
              <a:gdLst>
                <a:gd name="T0" fmla="*/ 0 w 102"/>
                <a:gd name="T1" fmla="*/ 0 h 94"/>
                <a:gd name="T2" fmla="*/ 1114 w 102"/>
                <a:gd name="T3" fmla="*/ 1782 h 94"/>
                <a:gd name="T4" fmla="*/ 2280 w 102"/>
                <a:gd name="T5" fmla="*/ 3637 h 94"/>
                <a:gd name="T6" fmla="*/ 3783 w 102"/>
                <a:gd name="T7" fmla="*/ 5698 h 94"/>
                <a:gd name="T8" fmla="*/ 6400 w 102"/>
                <a:gd name="T9" fmla="*/ 7484 h 94"/>
                <a:gd name="T10" fmla="*/ 7827 w 102"/>
                <a:gd name="T11" fmla="*/ 8241 h 94"/>
                <a:gd name="T12" fmla="*/ 9305 w 102"/>
                <a:gd name="T13" fmla="*/ 8688 h 94"/>
                <a:gd name="T14" fmla="*/ 10544 w 102"/>
                <a:gd name="T15" fmla="*/ 9761 h 94"/>
                <a:gd name="T16" fmla="*/ 12161 w 102"/>
                <a:gd name="T17" fmla="*/ 10021 h 94"/>
                <a:gd name="T18" fmla="*/ 13609 w 102"/>
                <a:gd name="T19" fmla="*/ 10962 h 94"/>
                <a:gd name="T20" fmla="*/ 14766 w 102"/>
                <a:gd name="T21" fmla="*/ 11152 h 94"/>
                <a:gd name="T22" fmla="*/ 15790 w 102"/>
                <a:gd name="T23" fmla="*/ 12261 h 94"/>
                <a:gd name="T24" fmla="*/ 16850 w 102"/>
                <a:gd name="T25" fmla="*/ 12910 h 94"/>
                <a:gd name="T26" fmla="*/ 19988 w 102"/>
                <a:gd name="T27" fmla="*/ 15294 h 94"/>
                <a:gd name="T28" fmla="*/ 22389 w 102"/>
                <a:gd name="T29" fmla="*/ 18270 h 94"/>
                <a:gd name="T30" fmla="*/ 24669 w 102"/>
                <a:gd name="T31" fmla="*/ 21150 h 94"/>
                <a:gd name="T32" fmla="*/ 26380 w 102"/>
                <a:gd name="T33" fmla="*/ 25056 h 94"/>
                <a:gd name="T34" fmla="*/ 26927 w 102"/>
                <a:gd name="T35" fmla="*/ 27458 h 94"/>
                <a:gd name="T36" fmla="*/ 27379 w 102"/>
                <a:gd name="T37" fmla="*/ 29932 h 94"/>
                <a:gd name="T38" fmla="*/ 27951 w 102"/>
                <a:gd name="T39" fmla="*/ 32538 h 94"/>
                <a:gd name="T40" fmla="*/ 28212 w 102"/>
                <a:gd name="T41" fmla="*/ 35133 h 94"/>
                <a:gd name="T42" fmla="*/ 26927 w 102"/>
                <a:gd name="T43" fmla="*/ 33985 h 94"/>
                <a:gd name="T44" fmla="*/ 26615 w 102"/>
                <a:gd name="T45" fmla="*/ 32538 h 94"/>
                <a:gd name="T46" fmla="*/ 26117 w 102"/>
                <a:gd name="T47" fmla="*/ 30327 h 94"/>
                <a:gd name="T48" fmla="*/ 25813 w 102"/>
                <a:gd name="T49" fmla="*/ 28534 h 94"/>
                <a:gd name="T50" fmla="*/ 25009 w 102"/>
                <a:gd name="T51" fmla="*/ 26896 h 94"/>
                <a:gd name="T52" fmla="*/ 23763 w 102"/>
                <a:gd name="T53" fmla="*/ 23968 h 94"/>
                <a:gd name="T54" fmla="*/ 21813 w 102"/>
                <a:gd name="T55" fmla="*/ 21727 h 94"/>
                <a:gd name="T56" fmla="*/ 19988 w 102"/>
                <a:gd name="T57" fmla="*/ 19861 h 94"/>
                <a:gd name="T58" fmla="*/ 17654 w 102"/>
                <a:gd name="T59" fmla="*/ 18270 h 94"/>
                <a:gd name="T60" fmla="*/ 16153 w 102"/>
                <a:gd name="T61" fmla="*/ 17174 h 94"/>
                <a:gd name="T62" fmla="*/ 14766 w 102"/>
                <a:gd name="T63" fmla="*/ 16417 h 94"/>
                <a:gd name="T64" fmla="*/ 12858 w 102"/>
                <a:gd name="T65" fmla="*/ 15991 h 94"/>
                <a:gd name="T66" fmla="*/ 11394 w 102"/>
                <a:gd name="T67" fmla="*/ 15294 h 94"/>
                <a:gd name="T68" fmla="*/ 9660 w 102"/>
                <a:gd name="T69" fmla="*/ 14630 h 94"/>
                <a:gd name="T70" fmla="*/ 8046 w 102"/>
                <a:gd name="T71" fmla="*/ 14630 h 94"/>
                <a:gd name="T72" fmla="*/ 6400 w 102"/>
                <a:gd name="T73" fmla="*/ 14234 h 94"/>
                <a:gd name="T74" fmla="*/ 5035 w 102"/>
                <a:gd name="T75" fmla="*/ 13962 h 94"/>
                <a:gd name="T76" fmla="*/ 0 w 102"/>
                <a:gd name="T77" fmla="*/ 0 h 9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2" h="94">
                  <a:moveTo>
                    <a:pt x="0" y="0"/>
                  </a:moveTo>
                  <a:lnTo>
                    <a:pt x="4" y="5"/>
                  </a:lnTo>
                  <a:lnTo>
                    <a:pt x="8" y="10"/>
                  </a:lnTo>
                  <a:lnTo>
                    <a:pt x="14" y="15"/>
                  </a:lnTo>
                  <a:lnTo>
                    <a:pt x="23" y="20"/>
                  </a:lnTo>
                  <a:lnTo>
                    <a:pt x="28" y="22"/>
                  </a:lnTo>
                  <a:lnTo>
                    <a:pt x="34" y="23"/>
                  </a:lnTo>
                  <a:lnTo>
                    <a:pt x="38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0"/>
                  </a:lnTo>
                  <a:lnTo>
                    <a:pt x="57" y="33"/>
                  </a:lnTo>
                  <a:lnTo>
                    <a:pt x="61" y="35"/>
                  </a:lnTo>
                  <a:lnTo>
                    <a:pt x="72" y="41"/>
                  </a:lnTo>
                  <a:lnTo>
                    <a:pt x="81" y="49"/>
                  </a:lnTo>
                  <a:lnTo>
                    <a:pt x="89" y="57"/>
                  </a:lnTo>
                  <a:lnTo>
                    <a:pt x="95" y="67"/>
                  </a:lnTo>
                  <a:lnTo>
                    <a:pt x="97" y="73"/>
                  </a:lnTo>
                  <a:lnTo>
                    <a:pt x="99" y="80"/>
                  </a:lnTo>
                  <a:lnTo>
                    <a:pt x="101" y="87"/>
                  </a:lnTo>
                  <a:lnTo>
                    <a:pt x="102" y="94"/>
                  </a:lnTo>
                  <a:lnTo>
                    <a:pt x="97" y="91"/>
                  </a:lnTo>
                  <a:lnTo>
                    <a:pt x="96" y="87"/>
                  </a:lnTo>
                  <a:lnTo>
                    <a:pt x="94" y="81"/>
                  </a:lnTo>
                  <a:lnTo>
                    <a:pt x="93" y="76"/>
                  </a:lnTo>
                  <a:lnTo>
                    <a:pt x="90" y="72"/>
                  </a:lnTo>
                  <a:lnTo>
                    <a:pt x="86" y="64"/>
                  </a:lnTo>
                  <a:lnTo>
                    <a:pt x="79" y="58"/>
                  </a:lnTo>
                  <a:lnTo>
                    <a:pt x="72" y="53"/>
                  </a:lnTo>
                  <a:lnTo>
                    <a:pt x="64" y="49"/>
                  </a:lnTo>
                  <a:lnTo>
                    <a:pt x="58" y="46"/>
                  </a:lnTo>
                  <a:lnTo>
                    <a:pt x="53" y="44"/>
                  </a:lnTo>
                  <a:lnTo>
                    <a:pt x="46" y="43"/>
                  </a:lnTo>
                  <a:lnTo>
                    <a:pt x="41" y="41"/>
                  </a:lnTo>
                  <a:lnTo>
                    <a:pt x="35" y="39"/>
                  </a:lnTo>
                  <a:lnTo>
                    <a:pt x="29" y="39"/>
                  </a:lnTo>
                  <a:lnTo>
                    <a:pt x="23" y="38"/>
                  </a:lnTo>
                  <a:lnTo>
                    <a:pt x="1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" name="Freeform 8"/>
            <p:cNvSpPr/>
            <p:nvPr/>
          </p:nvSpPr>
          <p:spPr bwMode="auto">
            <a:xfrm>
              <a:off x="3952" y="271"/>
              <a:ext cx="170" cy="183"/>
            </a:xfrm>
            <a:custGeom>
              <a:avLst/>
              <a:gdLst>
                <a:gd name="T0" fmla="*/ 0 w 103"/>
                <a:gd name="T1" fmla="*/ 0 h 113"/>
                <a:gd name="T2" fmla="*/ 1804 w 103"/>
                <a:gd name="T3" fmla="*/ 2214 h 113"/>
                <a:gd name="T4" fmla="*/ 4573 w 103"/>
                <a:gd name="T5" fmla="*/ 4581 h 113"/>
                <a:gd name="T6" fmla="*/ 7643 w 103"/>
                <a:gd name="T7" fmla="*/ 6803 h 113"/>
                <a:gd name="T8" fmla="*/ 11073 w 103"/>
                <a:gd name="T9" fmla="*/ 7798 h 113"/>
                <a:gd name="T10" fmla="*/ 13384 w 103"/>
                <a:gd name="T11" fmla="*/ 8790 h 113"/>
                <a:gd name="T12" fmla="*/ 15642 w 103"/>
                <a:gd name="T13" fmla="*/ 9025 h 113"/>
                <a:gd name="T14" fmla="*/ 17589 w 103"/>
                <a:gd name="T15" fmla="*/ 9793 h 113"/>
                <a:gd name="T16" fmla="*/ 20098 w 103"/>
                <a:gd name="T17" fmla="*/ 10407 h 113"/>
                <a:gd name="T18" fmla="*/ 22521 w 103"/>
                <a:gd name="T19" fmla="*/ 11017 h 113"/>
                <a:gd name="T20" fmla="*/ 25132 w 103"/>
                <a:gd name="T21" fmla="*/ 11638 h 113"/>
                <a:gd name="T22" fmla="*/ 26982 w 103"/>
                <a:gd name="T23" fmla="*/ 12395 h 113"/>
                <a:gd name="T24" fmla="*/ 29030 w 103"/>
                <a:gd name="T25" fmla="*/ 13014 h 113"/>
                <a:gd name="T26" fmla="*/ 32686 w 103"/>
                <a:gd name="T27" fmla="*/ 14857 h 113"/>
                <a:gd name="T28" fmla="*/ 35740 w 103"/>
                <a:gd name="T29" fmla="*/ 16854 h 113"/>
                <a:gd name="T30" fmla="*/ 37601 w 103"/>
                <a:gd name="T31" fmla="*/ 19225 h 113"/>
                <a:gd name="T32" fmla="*/ 39130 w 103"/>
                <a:gd name="T33" fmla="*/ 22065 h 113"/>
                <a:gd name="T34" fmla="*/ 41480 w 103"/>
                <a:gd name="T35" fmla="*/ 26214 h 113"/>
                <a:gd name="T36" fmla="*/ 42175 w 103"/>
                <a:gd name="T37" fmla="*/ 29272 h 113"/>
                <a:gd name="T38" fmla="*/ 42175 w 103"/>
                <a:gd name="T39" fmla="*/ 32508 h 113"/>
                <a:gd name="T40" fmla="*/ 41498 w 103"/>
                <a:gd name="T41" fmla="*/ 36257 h 113"/>
                <a:gd name="T42" fmla="*/ 40371 w 103"/>
                <a:gd name="T43" fmla="*/ 36723 h 113"/>
                <a:gd name="T44" fmla="*/ 40371 w 103"/>
                <a:gd name="T45" fmla="*/ 34132 h 113"/>
                <a:gd name="T46" fmla="*/ 40371 w 103"/>
                <a:gd name="T47" fmla="*/ 30901 h 113"/>
                <a:gd name="T48" fmla="*/ 39130 w 103"/>
                <a:gd name="T49" fmla="*/ 27295 h 113"/>
                <a:gd name="T50" fmla="*/ 38001 w 103"/>
                <a:gd name="T51" fmla="*/ 24284 h 113"/>
                <a:gd name="T52" fmla="*/ 36459 w 103"/>
                <a:gd name="T53" fmla="*/ 21989 h 113"/>
                <a:gd name="T54" fmla="*/ 35078 w 103"/>
                <a:gd name="T55" fmla="*/ 19840 h 113"/>
                <a:gd name="T56" fmla="*/ 32686 w 103"/>
                <a:gd name="T57" fmla="*/ 18467 h 113"/>
                <a:gd name="T58" fmla="*/ 29733 w 103"/>
                <a:gd name="T59" fmla="*/ 16854 h 113"/>
                <a:gd name="T60" fmla="*/ 27695 w 103"/>
                <a:gd name="T61" fmla="*/ 16221 h 113"/>
                <a:gd name="T62" fmla="*/ 25143 w 103"/>
                <a:gd name="T63" fmla="*/ 15229 h 113"/>
                <a:gd name="T64" fmla="*/ 22090 w 103"/>
                <a:gd name="T65" fmla="*/ 14857 h 113"/>
                <a:gd name="T66" fmla="*/ 18717 w 103"/>
                <a:gd name="T67" fmla="*/ 14235 h 113"/>
                <a:gd name="T68" fmla="*/ 15642 w 103"/>
                <a:gd name="T69" fmla="*/ 14002 h 113"/>
                <a:gd name="T70" fmla="*/ 12458 w 103"/>
                <a:gd name="T71" fmla="*/ 13014 h 113"/>
                <a:gd name="T72" fmla="*/ 9477 w 103"/>
                <a:gd name="T73" fmla="*/ 12629 h 113"/>
                <a:gd name="T74" fmla="*/ 6457 w 103"/>
                <a:gd name="T75" fmla="*/ 12395 h 113"/>
                <a:gd name="T76" fmla="*/ 0 w 103"/>
                <a:gd name="T77" fmla="*/ 0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3" h="113">
                  <a:moveTo>
                    <a:pt x="0" y="0"/>
                  </a:moveTo>
                  <a:lnTo>
                    <a:pt x="4" y="7"/>
                  </a:lnTo>
                  <a:lnTo>
                    <a:pt x="11" y="14"/>
                  </a:lnTo>
                  <a:lnTo>
                    <a:pt x="19" y="21"/>
                  </a:lnTo>
                  <a:lnTo>
                    <a:pt x="27" y="24"/>
                  </a:lnTo>
                  <a:lnTo>
                    <a:pt x="33" y="27"/>
                  </a:lnTo>
                  <a:lnTo>
                    <a:pt x="38" y="28"/>
                  </a:lnTo>
                  <a:lnTo>
                    <a:pt x="43" y="30"/>
                  </a:lnTo>
                  <a:lnTo>
                    <a:pt x="49" y="32"/>
                  </a:lnTo>
                  <a:lnTo>
                    <a:pt x="55" y="34"/>
                  </a:lnTo>
                  <a:lnTo>
                    <a:pt x="61" y="36"/>
                  </a:lnTo>
                  <a:lnTo>
                    <a:pt x="66" y="38"/>
                  </a:lnTo>
                  <a:lnTo>
                    <a:pt x="71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2" y="59"/>
                  </a:lnTo>
                  <a:lnTo>
                    <a:pt x="96" y="68"/>
                  </a:lnTo>
                  <a:lnTo>
                    <a:pt x="101" y="80"/>
                  </a:lnTo>
                  <a:lnTo>
                    <a:pt x="103" y="90"/>
                  </a:lnTo>
                  <a:lnTo>
                    <a:pt x="103" y="100"/>
                  </a:lnTo>
                  <a:lnTo>
                    <a:pt x="102" y="111"/>
                  </a:lnTo>
                  <a:lnTo>
                    <a:pt x="99" y="113"/>
                  </a:lnTo>
                  <a:lnTo>
                    <a:pt x="99" y="105"/>
                  </a:lnTo>
                  <a:lnTo>
                    <a:pt x="99" y="95"/>
                  </a:lnTo>
                  <a:lnTo>
                    <a:pt x="96" y="84"/>
                  </a:lnTo>
                  <a:lnTo>
                    <a:pt x="93" y="75"/>
                  </a:lnTo>
                  <a:lnTo>
                    <a:pt x="89" y="67"/>
                  </a:lnTo>
                  <a:lnTo>
                    <a:pt x="86" y="61"/>
                  </a:lnTo>
                  <a:lnTo>
                    <a:pt x="80" y="57"/>
                  </a:lnTo>
                  <a:lnTo>
                    <a:pt x="73" y="52"/>
                  </a:lnTo>
                  <a:lnTo>
                    <a:pt x="68" y="50"/>
                  </a:lnTo>
                  <a:lnTo>
                    <a:pt x="62" y="47"/>
                  </a:lnTo>
                  <a:lnTo>
                    <a:pt x="54" y="46"/>
                  </a:lnTo>
                  <a:lnTo>
                    <a:pt x="46" y="44"/>
                  </a:lnTo>
                  <a:lnTo>
                    <a:pt x="38" y="43"/>
                  </a:lnTo>
                  <a:lnTo>
                    <a:pt x="30" y="40"/>
                  </a:lnTo>
                  <a:lnTo>
                    <a:pt x="23" y="39"/>
                  </a:lnTo>
                  <a:lnTo>
                    <a:pt x="1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" name="Freeform 9"/>
            <p:cNvSpPr/>
            <p:nvPr/>
          </p:nvSpPr>
          <p:spPr bwMode="auto">
            <a:xfrm>
              <a:off x="3890" y="144"/>
              <a:ext cx="164" cy="441"/>
            </a:xfrm>
            <a:custGeom>
              <a:avLst/>
              <a:gdLst>
                <a:gd name="T0" fmla="*/ 16760 w 102"/>
                <a:gd name="T1" fmla="*/ 43470 h 269"/>
                <a:gd name="T2" fmla="*/ 29895 w 102"/>
                <a:gd name="T3" fmla="*/ 80041 h 269"/>
                <a:gd name="T4" fmla="*/ 30477 w 102"/>
                <a:gd name="T5" fmla="*/ 83070 h 269"/>
                <a:gd name="T6" fmla="*/ 30477 w 102"/>
                <a:gd name="T7" fmla="*/ 86008 h 269"/>
                <a:gd name="T8" fmla="*/ 29895 w 102"/>
                <a:gd name="T9" fmla="*/ 88864 h 269"/>
                <a:gd name="T10" fmla="*/ 28653 w 102"/>
                <a:gd name="T11" fmla="*/ 91477 h 269"/>
                <a:gd name="T12" fmla="*/ 27168 w 102"/>
                <a:gd name="T13" fmla="*/ 94274 h 269"/>
                <a:gd name="T14" fmla="*/ 25637 w 102"/>
                <a:gd name="T15" fmla="*/ 96728 h 269"/>
                <a:gd name="T16" fmla="*/ 23531 w 102"/>
                <a:gd name="T17" fmla="*/ 98895 h 269"/>
                <a:gd name="T18" fmla="*/ 21606 w 102"/>
                <a:gd name="T19" fmla="*/ 100217 h 269"/>
                <a:gd name="T20" fmla="*/ 20117 w 102"/>
                <a:gd name="T21" fmla="*/ 100932 h 269"/>
                <a:gd name="T22" fmla="*/ 18649 w 102"/>
                <a:gd name="T23" fmla="*/ 100932 h 269"/>
                <a:gd name="T24" fmla="*/ 17275 w 102"/>
                <a:gd name="T25" fmla="*/ 101381 h 269"/>
                <a:gd name="T26" fmla="*/ 16315 w 102"/>
                <a:gd name="T27" fmla="*/ 100932 h 269"/>
                <a:gd name="T28" fmla="*/ 14865 w 102"/>
                <a:gd name="T29" fmla="*/ 100712 h 269"/>
                <a:gd name="T30" fmla="*/ 14070 w 102"/>
                <a:gd name="T31" fmla="*/ 99809 h 269"/>
                <a:gd name="T32" fmla="*/ 13151 w 102"/>
                <a:gd name="T33" fmla="*/ 98468 h 269"/>
                <a:gd name="T34" fmla="*/ 12567 w 102"/>
                <a:gd name="T35" fmla="*/ 97164 h 269"/>
                <a:gd name="T36" fmla="*/ 11917 w 102"/>
                <a:gd name="T37" fmla="*/ 94571 h 269"/>
                <a:gd name="T38" fmla="*/ 11917 w 102"/>
                <a:gd name="T39" fmla="*/ 91477 h 269"/>
                <a:gd name="T40" fmla="*/ 12567 w 102"/>
                <a:gd name="T41" fmla="*/ 88452 h 269"/>
                <a:gd name="T42" fmla="*/ 13438 w 102"/>
                <a:gd name="T43" fmla="*/ 85526 h 269"/>
                <a:gd name="T44" fmla="*/ 14865 w 102"/>
                <a:gd name="T45" fmla="*/ 82672 h 269"/>
                <a:gd name="T46" fmla="*/ 16315 w 102"/>
                <a:gd name="T47" fmla="*/ 80246 h 269"/>
                <a:gd name="T48" fmla="*/ 18593 w 102"/>
                <a:gd name="T49" fmla="*/ 78006 h 269"/>
                <a:gd name="T50" fmla="*/ 20117 w 102"/>
                <a:gd name="T51" fmla="*/ 76800 h 269"/>
                <a:gd name="T52" fmla="*/ 21691 w 102"/>
                <a:gd name="T53" fmla="*/ 75875 h 269"/>
                <a:gd name="T54" fmla="*/ 23531 w 102"/>
                <a:gd name="T55" fmla="*/ 75455 h 269"/>
                <a:gd name="T56" fmla="*/ 24693 w 102"/>
                <a:gd name="T57" fmla="*/ 75455 h 269"/>
                <a:gd name="T58" fmla="*/ 26232 w 102"/>
                <a:gd name="T59" fmla="*/ 75455 h 269"/>
                <a:gd name="T60" fmla="*/ 0 w 102"/>
                <a:gd name="T61" fmla="*/ 667 h 269"/>
                <a:gd name="T62" fmla="*/ 1518 w 102"/>
                <a:gd name="T63" fmla="*/ 0 h 269"/>
                <a:gd name="T64" fmla="*/ 6483 w 102"/>
                <a:gd name="T65" fmla="*/ 15127 h 269"/>
                <a:gd name="T66" fmla="*/ 11917 w 102"/>
                <a:gd name="T67" fmla="*/ 29024 h 269"/>
                <a:gd name="T68" fmla="*/ 16760 w 102"/>
                <a:gd name="T69" fmla="*/ 43470 h 2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2" h="269">
                  <a:moveTo>
                    <a:pt x="56" y="115"/>
                  </a:moveTo>
                  <a:lnTo>
                    <a:pt x="100" y="212"/>
                  </a:lnTo>
                  <a:lnTo>
                    <a:pt x="102" y="220"/>
                  </a:lnTo>
                  <a:lnTo>
                    <a:pt x="102" y="228"/>
                  </a:lnTo>
                  <a:lnTo>
                    <a:pt x="100" y="236"/>
                  </a:lnTo>
                  <a:lnTo>
                    <a:pt x="96" y="243"/>
                  </a:lnTo>
                  <a:lnTo>
                    <a:pt x="91" y="250"/>
                  </a:lnTo>
                  <a:lnTo>
                    <a:pt x="86" y="257"/>
                  </a:lnTo>
                  <a:lnTo>
                    <a:pt x="79" y="262"/>
                  </a:lnTo>
                  <a:lnTo>
                    <a:pt x="72" y="266"/>
                  </a:lnTo>
                  <a:lnTo>
                    <a:pt x="67" y="268"/>
                  </a:lnTo>
                  <a:lnTo>
                    <a:pt x="63" y="268"/>
                  </a:lnTo>
                  <a:lnTo>
                    <a:pt x="58" y="269"/>
                  </a:lnTo>
                  <a:lnTo>
                    <a:pt x="55" y="268"/>
                  </a:lnTo>
                  <a:lnTo>
                    <a:pt x="50" y="267"/>
                  </a:lnTo>
                  <a:lnTo>
                    <a:pt x="47" y="265"/>
                  </a:lnTo>
                  <a:lnTo>
                    <a:pt x="44" y="261"/>
                  </a:lnTo>
                  <a:lnTo>
                    <a:pt x="42" y="258"/>
                  </a:lnTo>
                  <a:lnTo>
                    <a:pt x="40" y="251"/>
                  </a:lnTo>
                  <a:lnTo>
                    <a:pt x="40" y="243"/>
                  </a:lnTo>
                  <a:lnTo>
                    <a:pt x="42" y="235"/>
                  </a:lnTo>
                  <a:lnTo>
                    <a:pt x="45" y="227"/>
                  </a:lnTo>
                  <a:lnTo>
                    <a:pt x="50" y="219"/>
                  </a:lnTo>
                  <a:lnTo>
                    <a:pt x="55" y="213"/>
                  </a:lnTo>
                  <a:lnTo>
                    <a:pt x="62" y="207"/>
                  </a:lnTo>
                  <a:lnTo>
                    <a:pt x="67" y="204"/>
                  </a:lnTo>
                  <a:lnTo>
                    <a:pt x="73" y="201"/>
                  </a:lnTo>
                  <a:lnTo>
                    <a:pt x="79" y="200"/>
                  </a:lnTo>
                  <a:lnTo>
                    <a:pt x="83" y="200"/>
                  </a:lnTo>
                  <a:lnTo>
                    <a:pt x="88" y="200"/>
                  </a:lnTo>
                  <a:lnTo>
                    <a:pt x="0" y="2"/>
                  </a:lnTo>
                  <a:lnTo>
                    <a:pt x="5" y="0"/>
                  </a:lnTo>
                  <a:lnTo>
                    <a:pt x="22" y="40"/>
                  </a:lnTo>
                  <a:lnTo>
                    <a:pt x="40" y="77"/>
                  </a:lnTo>
                  <a:lnTo>
                    <a:pt x="56" y="11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1" name="Group 12"/>
          <p:cNvGrpSpPr/>
          <p:nvPr/>
        </p:nvGrpSpPr>
        <p:grpSpPr bwMode="auto">
          <a:xfrm>
            <a:off x="310515" y="1726565"/>
            <a:ext cx="260350" cy="347663"/>
            <a:chOff x="2832" y="663"/>
            <a:chExt cx="310" cy="415"/>
          </a:xfrm>
        </p:grpSpPr>
        <p:sp>
          <p:nvSpPr>
            <p:cNvPr id="162" name="Freeform 13"/>
            <p:cNvSpPr/>
            <p:nvPr/>
          </p:nvSpPr>
          <p:spPr bwMode="auto">
            <a:xfrm>
              <a:off x="2839" y="663"/>
              <a:ext cx="209" cy="111"/>
            </a:xfrm>
            <a:custGeom>
              <a:avLst/>
              <a:gdLst>
                <a:gd name="T0" fmla="*/ 0 w 126"/>
                <a:gd name="T1" fmla="*/ 0 h 68"/>
                <a:gd name="T2" fmla="*/ 1893 w 126"/>
                <a:gd name="T3" fmla="*/ 1461 h 68"/>
                <a:gd name="T4" fmla="*/ 4769 w 126"/>
                <a:gd name="T5" fmla="*/ 3224 h 68"/>
                <a:gd name="T6" fmla="*/ 8350 w 126"/>
                <a:gd name="T7" fmla="*/ 5090 h 68"/>
                <a:gd name="T8" fmla="*/ 11988 w 126"/>
                <a:gd name="T9" fmla="*/ 5681 h 68"/>
                <a:gd name="T10" fmla="*/ 14618 w 126"/>
                <a:gd name="T11" fmla="*/ 5681 h 68"/>
                <a:gd name="T12" fmla="*/ 17201 w 126"/>
                <a:gd name="T13" fmla="*/ 5681 h 68"/>
                <a:gd name="T14" fmla="*/ 19885 w 126"/>
                <a:gd name="T15" fmla="*/ 5681 h 68"/>
                <a:gd name="T16" fmla="*/ 22247 w 126"/>
                <a:gd name="T17" fmla="*/ 6156 h 68"/>
                <a:gd name="T18" fmla="*/ 24949 w 126"/>
                <a:gd name="T19" fmla="*/ 6156 h 68"/>
                <a:gd name="T20" fmla="*/ 26973 w 126"/>
                <a:gd name="T21" fmla="*/ 6355 h 68"/>
                <a:gd name="T22" fmla="*/ 28532 w 126"/>
                <a:gd name="T23" fmla="*/ 6795 h 68"/>
                <a:gd name="T24" fmla="*/ 30887 w 126"/>
                <a:gd name="T25" fmla="*/ 7264 h 68"/>
                <a:gd name="T26" fmla="*/ 33476 w 126"/>
                <a:gd name="T27" fmla="*/ 7904 h 68"/>
                <a:gd name="T28" fmla="*/ 36101 w 126"/>
                <a:gd name="T29" fmla="*/ 8591 h 68"/>
                <a:gd name="T30" fmla="*/ 38106 w 126"/>
                <a:gd name="T31" fmla="*/ 9273 h 68"/>
                <a:gd name="T32" fmla="*/ 40863 w 126"/>
                <a:gd name="T33" fmla="*/ 10374 h 68"/>
                <a:gd name="T34" fmla="*/ 42867 w 126"/>
                <a:gd name="T35" fmla="*/ 11461 h 68"/>
                <a:gd name="T36" fmla="*/ 45255 w 126"/>
                <a:gd name="T37" fmla="*/ 12505 h 68"/>
                <a:gd name="T38" fmla="*/ 46889 w 126"/>
                <a:gd name="T39" fmla="*/ 14024 h 68"/>
                <a:gd name="T40" fmla="*/ 48878 w 126"/>
                <a:gd name="T41" fmla="*/ 15325 h 68"/>
                <a:gd name="T42" fmla="*/ 50782 w 126"/>
                <a:gd name="T43" fmla="*/ 17594 h 68"/>
                <a:gd name="T44" fmla="*/ 52482 w 126"/>
                <a:gd name="T45" fmla="*/ 19774 h 68"/>
                <a:gd name="T46" fmla="*/ 53922 w 126"/>
                <a:gd name="T47" fmla="*/ 22140 h 68"/>
                <a:gd name="T48" fmla="*/ 54712 w 126"/>
                <a:gd name="T49" fmla="*/ 24317 h 68"/>
                <a:gd name="T50" fmla="*/ 52827 w 126"/>
                <a:gd name="T51" fmla="*/ 23935 h 68"/>
                <a:gd name="T52" fmla="*/ 51233 w 126"/>
                <a:gd name="T53" fmla="*/ 22556 h 68"/>
                <a:gd name="T54" fmla="*/ 50092 w 126"/>
                <a:gd name="T55" fmla="*/ 20413 h 68"/>
                <a:gd name="T56" fmla="*/ 48878 w 126"/>
                <a:gd name="T57" fmla="*/ 19113 h 68"/>
                <a:gd name="T58" fmla="*/ 47327 w 126"/>
                <a:gd name="T59" fmla="*/ 17594 h 68"/>
                <a:gd name="T60" fmla="*/ 44111 w 126"/>
                <a:gd name="T61" fmla="*/ 15325 h 68"/>
                <a:gd name="T62" fmla="*/ 40863 w 126"/>
                <a:gd name="T63" fmla="*/ 14024 h 68"/>
                <a:gd name="T64" fmla="*/ 37345 w 126"/>
                <a:gd name="T65" fmla="*/ 12505 h 68"/>
                <a:gd name="T66" fmla="*/ 33476 w 126"/>
                <a:gd name="T67" fmla="*/ 11857 h 68"/>
                <a:gd name="T68" fmla="*/ 30887 w 126"/>
                <a:gd name="T69" fmla="*/ 11461 h 68"/>
                <a:gd name="T70" fmla="*/ 28268 w 126"/>
                <a:gd name="T71" fmla="*/ 11461 h 68"/>
                <a:gd name="T72" fmla="*/ 25110 w 126"/>
                <a:gd name="T73" fmla="*/ 11092 h 68"/>
                <a:gd name="T74" fmla="*/ 22973 w 126"/>
                <a:gd name="T75" fmla="*/ 11461 h 68"/>
                <a:gd name="T76" fmla="*/ 20354 w 126"/>
                <a:gd name="T77" fmla="*/ 11461 h 68"/>
                <a:gd name="T78" fmla="*/ 17201 w 126"/>
                <a:gd name="T79" fmla="*/ 11857 h 68"/>
                <a:gd name="T80" fmla="*/ 14618 w 126"/>
                <a:gd name="T81" fmla="*/ 11857 h 68"/>
                <a:gd name="T82" fmla="*/ 11988 w 126"/>
                <a:gd name="T83" fmla="*/ 12262 h 68"/>
                <a:gd name="T84" fmla="*/ 0 w 126"/>
                <a:gd name="T85" fmla="*/ 0 h 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6" h="68">
                  <a:moveTo>
                    <a:pt x="0" y="0"/>
                  </a:moveTo>
                  <a:lnTo>
                    <a:pt x="4" y="4"/>
                  </a:lnTo>
                  <a:lnTo>
                    <a:pt x="11" y="9"/>
                  </a:lnTo>
                  <a:lnTo>
                    <a:pt x="19" y="14"/>
                  </a:lnTo>
                  <a:lnTo>
                    <a:pt x="28" y="16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1" y="17"/>
                  </a:lnTo>
                  <a:lnTo>
                    <a:pt x="57" y="17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7" y="22"/>
                  </a:lnTo>
                  <a:lnTo>
                    <a:pt x="83" y="24"/>
                  </a:lnTo>
                  <a:lnTo>
                    <a:pt x="88" y="26"/>
                  </a:lnTo>
                  <a:lnTo>
                    <a:pt x="94" y="29"/>
                  </a:lnTo>
                  <a:lnTo>
                    <a:pt x="99" y="32"/>
                  </a:lnTo>
                  <a:lnTo>
                    <a:pt x="104" y="35"/>
                  </a:lnTo>
                  <a:lnTo>
                    <a:pt x="108" y="39"/>
                  </a:lnTo>
                  <a:lnTo>
                    <a:pt x="113" y="43"/>
                  </a:lnTo>
                  <a:lnTo>
                    <a:pt x="117" y="49"/>
                  </a:lnTo>
                  <a:lnTo>
                    <a:pt x="121" y="55"/>
                  </a:lnTo>
                  <a:lnTo>
                    <a:pt x="124" y="62"/>
                  </a:lnTo>
                  <a:lnTo>
                    <a:pt x="126" y="68"/>
                  </a:lnTo>
                  <a:lnTo>
                    <a:pt x="122" y="67"/>
                  </a:lnTo>
                  <a:lnTo>
                    <a:pt x="118" y="63"/>
                  </a:lnTo>
                  <a:lnTo>
                    <a:pt x="116" y="57"/>
                  </a:lnTo>
                  <a:lnTo>
                    <a:pt x="113" y="53"/>
                  </a:lnTo>
                  <a:lnTo>
                    <a:pt x="109" y="49"/>
                  </a:lnTo>
                  <a:lnTo>
                    <a:pt x="102" y="43"/>
                  </a:lnTo>
                  <a:lnTo>
                    <a:pt x="94" y="39"/>
                  </a:lnTo>
                  <a:lnTo>
                    <a:pt x="86" y="35"/>
                  </a:lnTo>
                  <a:lnTo>
                    <a:pt x="77" y="33"/>
                  </a:lnTo>
                  <a:lnTo>
                    <a:pt x="71" y="32"/>
                  </a:lnTo>
                  <a:lnTo>
                    <a:pt x="65" y="32"/>
                  </a:lnTo>
                  <a:lnTo>
                    <a:pt x="58" y="31"/>
                  </a:lnTo>
                  <a:lnTo>
                    <a:pt x="53" y="32"/>
                  </a:lnTo>
                  <a:lnTo>
                    <a:pt x="47" y="32"/>
                  </a:lnTo>
                  <a:lnTo>
                    <a:pt x="40" y="33"/>
                  </a:lnTo>
                  <a:lnTo>
                    <a:pt x="34" y="33"/>
                  </a:lnTo>
                  <a:lnTo>
                    <a:pt x="28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" name="Freeform 14"/>
            <p:cNvSpPr/>
            <p:nvPr/>
          </p:nvSpPr>
          <p:spPr bwMode="auto">
            <a:xfrm>
              <a:off x="2888" y="719"/>
              <a:ext cx="202" cy="111"/>
            </a:xfrm>
            <a:custGeom>
              <a:avLst/>
              <a:gdLst>
                <a:gd name="T0" fmla="*/ 0 w 125"/>
                <a:gd name="T1" fmla="*/ 0 h 67"/>
                <a:gd name="T2" fmla="*/ 1214 w 125"/>
                <a:gd name="T3" fmla="*/ 2051 h 67"/>
                <a:gd name="T4" fmla="*/ 3171 w 125"/>
                <a:gd name="T5" fmla="*/ 3398 h 67"/>
                <a:gd name="T6" fmla="*/ 5727 w 125"/>
                <a:gd name="T7" fmla="*/ 5630 h 67"/>
                <a:gd name="T8" fmla="*/ 8654 w 125"/>
                <a:gd name="T9" fmla="*/ 5893 h 67"/>
                <a:gd name="T10" fmla="*/ 10470 w 125"/>
                <a:gd name="T11" fmla="*/ 5893 h 67"/>
                <a:gd name="T12" fmla="*/ 12057 w 125"/>
                <a:gd name="T13" fmla="*/ 6420 h 67"/>
                <a:gd name="T14" fmla="*/ 13985 w 125"/>
                <a:gd name="T15" fmla="*/ 6420 h 67"/>
                <a:gd name="T16" fmla="*/ 15940 w 125"/>
                <a:gd name="T17" fmla="*/ 7029 h 67"/>
                <a:gd name="T18" fmla="*/ 17580 w 125"/>
                <a:gd name="T19" fmla="*/ 7029 h 67"/>
                <a:gd name="T20" fmla="*/ 19074 w 125"/>
                <a:gd name="T21" fmla="*/ 7836 h 67"/>
                <a:gd name="T22" fmla="*/ 20662 w 125"/>
                <a:gd name="T23" fmla="*/ 7871 h 67"/>
                <a:gd name="T24" fmla="*/ 22226 w 125"/>
                <a:gd name="T25" fmla="*/ 8567 h 67"/>
                <a:gd name="T26" fmla="*/ 23792 w 125"/>
                <a:gd name="T27" fmla="*/ 9008 h 67"/>
                <a:gd name="T28" fmla="*/ 25759 w 125"/>
                <a:gd name="T29" fmla="*/ 9763 h 67"/>
                <a:gd name="T30" fmla="*/ 27697 w 125"/>
                <a:gd name="T31" fmla="*/ 11059 h 67"/>
                <a:gd name="T32" fmla="*/ 29382 w 125"/>
                <a:gd name="T33" fmla="*/ 11841 h 67"/>
                <a:gd name="T34" fmla="*/ 30824 w 125"/>
                <a:gd name="T35" fmla="*/ 13040 h 67"/>
                <a:gd name="T36" fmla="*/ 32558 w 125"/>
                <a:gd name="T37" fmla="*/ 14924 h 67"/>
                <a:gd name="T38" fmla="*/ 33534 w 125"/>
                <a:gd name="T39" fmla="*/ 16175 h 67"/>
                <a:gd name="T40" fmla="*/ 35119 w 125"/>
                <a:gd name="T41" fmla="*/ 18322 h 67"/>
                <a:gd name="T42" fmla="*/ 36691 w 125"/>
                <a:gd name="T43" fmla="*/ 20904 h 67"/>
                <a:gd name="T44" fmla="*/ 37666 w 125"/>
                <a:gd name="T45" fmla="*/ 22919 h 67"/>
                <a:gd name="T46" fmla="*/ 39057 w 125"/>
                <a:gd name="T47" fmla="*/ 26037 h 67"/>
                <a:gd name="T48" fmla="*/ 39631 w 125"/>
                <a:gd name="T49" fmla="*/ 28679 h 67"/>
                <a:gd name="T50" fmla="*/ 38107 w 125"/>
                <a:gd name="T51" fmla="*/ 28182 h 67"/>
                <a:gd name="T52" fmla="*/ 37065 w 125"/>
                <a:gd name="T53" fmla="*/ 26610 h 67"/>
                <a:gd name="T54" fmla="*/ 36082 w 125"/>
                <a:gd name="T55" fmla="*/ 24215 h 67"/>
                <a:gd name="T56" fmla="*/ 35119 w 125"/>
                <a:gd name="T57" fmla="*/ 22067 h 67"/>
                <a:gd name="T58" fmla="*/ 34372 w 125"/>
                <a:gd name="T59" fmla="*/ 20904 h 67"/>
                <a:gd name="T60" fmla="*/ 31952 w 125"/>
                <a:gd name="T61" fmla="*/ 18322 h 67"/>
                <a:gd name="T62" fmla="*/ 29382 w 125"/>
                <a:gd name="T63" fmla="*/ 16175 h 67"/>
                <a:gd name="T64" fmla="*/ 26360 w 125"/>
                <a:gd name="T65" fmla="*/ 14924 h 67"/>
                <a:gd name="T66" fmla="*/ 23581 w 125"/>
                <a:gd name="T67" fmla="*/ 14193 h 67"/>
                <a:gd name="T68" fmla="*/ 21622 w 125"/>
                <a:gd name="T69" fmla="*/ 13040 h 67"/>
                <a:gd name="T70" fmla="*/ 20038 w 125"/>
                <a:gd name="T71" fmla="*/ 13040 h 67"/>
                <a:gd name="T72" fmla="*/ 18093 w 125"/>
                <a:gd name="T73" fmla="*/ 12982 h 67"/>
                <a:gd name="T74" fmla="*/ 16155 w 125"/>
                <a:gd name="T75" fmla="*/ 13040 h 67"/>
                <a:gd name="T76" fmla="*/ 13985 w 125"/>
                <a:gd name="T77" fmla="*/ 13040 h 67"/>
                <a:gd name="T78" fmla="*/ 12057 w 125"/>
                <a:gd name="T79" fmla="*/ 14193 h 67"/>
                <a:gd name="T80" fmla="*/ 10237 w 125"/>
                <a:gd name="T81" fmla="*/ 14193 h 67"/>
                <a:gd name="T82" fmla="*/ 8280 w 125"/>
                <a:gd name="T83" fmla="*/ 14452 h 67"/>
                <a:gd name="T84" fmla="*/ 0 w 125"/>
                <a:gd name="T85" fmla="*/ 0 h 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5" h="67">
                  <a:moveTo>
                    <a:pt x="0" y="0"/>
                  </a:moveTo>
                  <a:lnTo>
                    <a:pt x="4" y="5"/>
                  </a:lnTo>
                  <a:lnTo>
                    <a:pt x="10" y="8"/>
                  </a:lnTo>
                  <a:lnTo>
                    <a:pt x="18" y="13"/>
                  </a:lnTo>
                  <a:lnTo>
                    <a:pt x="27" y="14"/>
                  </a:lnTo>
                  <a:lnTo>
                    <a:pt x="33" y="14"/>
                  </a:lnTo>
                  <a:lnTo>
                    <a:pt x="38" y="15"/>
                  </a:lnTo>
                  <a:lnTo>
                    <a:pt x="44" y="15"/>
                  </a:lnTo>
                  <a:lnTo>
                    <a:pt x="50" y="16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65" y="19"/>
                  </a:lnTo>
                  <a:lnTo>
                    <a:pt x="70" y="20"/>
                  </a:lnTo>
                  <a:lnTo>
                    <a:pt x="75" y="21"/>
                  </a:lnTo>
                  <a:lnTo>
                    <a:pt x="81" y="23"/>
                  </a:lnTo>
                  <a:lnTo>
                    <a:pt x="87" y="26"/>
                  </a:lnTo>
                  <a:lnTo>
                    <a:pt x="93" y="28"/>
                  </a:lnTo>
                  <a:lnTo>
                    <a:pt x="97" y="31"/>
                  </a:lnTo>
                  <a:lnTo>
                    <a:pt x="103" y="35"/>
                  </a:lnTo>
                  <a:lnTo>
                    <a:pt x="106" y="38"/>
                  </a:lnTo>
                  <a:lnTo>
                    <a:pt x="111" y="43"/>
                  </a:lnTo>
                  <a:lnTo>
                    <a:pt x="116" y="49"/>
                  </a:lnTo>
                  <a:lnTo>
                    <a:pt x="119" y="54"/>
                  </a:lnTo>
                  <a:lnTo>
                    <a:pt x="123" y="61"/>
                  </a:lnTo>
                  <a:lnTo>
                    <a:pt x="125" y="67"/>
                  </a:lnTo>
                  <a:lnTo>
                    <a:pt x="120" y="66"/>
                  </a:lnTo>
                  <a:lnTo>
                    <a:pt x="117" y="62"/>
                  </a:lnTo>
                  <a:lnTo>
                    <a:pt x="114" y="57"/>
                  </a:lnTo>
                  <a:lnTo>
                    <a:pt x="111" y="52"/>
                  </a:lnTo>
                  <a:lnTo>
                    <a:pt x="108" y="49"/>
                  </a:lnTo>
                  <a:lnTo>
                    <a:pt x="101" y="43"/>
                  </a:lnTo>
                  <a:lnTo>
                    <a:pt x="93" y="38"/>
                  </a:lnTo>
                  <a:lnTo>
                    <a:pt x="83" y="35"/>
                  </a:lnTo>
                  <a:lnTo>
                    <a:pt x="74" y="33"/>
                  </a:lnTo>
                  <a:lnTo>
                    <a:pt x="68" y="31"/>
                  </a:lnTo>
                  <a:lnTo>
                    <a:pt x="63" y="31"/>
                  </a:lnTo>
                  <a:lnTo>
                    <a:pt x="57" y="30"/>
                  </a:lnTo>
                  <a:lnTo>
                    <a:pt x="51" y="31"/>
                  </a:lnTo>
                  <a:lnTo>
                    <a:pt x="44" y="31"/>
                  </a:lnTo>
                  <a:lnTo>
                    <a:pt x="38" y="33"/>
                  </a:lnTo>
                  <a:lnTo>
                    <a:pt x="32" y="33"/>
                  </a:lnTo>
                  <a:lnTo>
                    <a:pt x="26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" name="Freeform 15"/>
            <p:cNvSpPr/>
            <p:nvPr/>
          </p:nvSpPr>
          <p:spPr bwMode="auto">
            <a:xfrm>
              <a:off x="2927" y="774"/>
              <a:ext cx="215" cy="138"/>
            </a:xfrm>
            <a:custGeom>
              <a:avLst/>
              <a:gdLst>
                <a:gd name="T0" fmla="*/ 0 w 131"/>
                <a:gd name="T1" fmla="*/ 0 h 85"/>
                <a:gd name="T2" fmla="*/ 1096 w 131"/>
                <a:gd name="T3" fmla="*/ 1002 h 85"/>
                <a:gd name="T4" fmla="*/ 2559 w 131"/>
                <a:gd name="T5" fmla="*/ 1627 h 85"/>
                <a:gd name="T6" fmla="*/ 4200 w 131"/>
                <a:gd name="T7" fmla="*/ 2641 h 85"/>
                <a:gd name="T8" fmla="*/ 6158 w 131"/>
                <a:gd name="T9" fmla="*/ 3280 h 85"/>
                <a:gd name="T10" fmla="*/ 7707 w 131"/>
                <a:gd name="T11" fmla="*/ 3911 h 85"/>
                <a:gd name="T12" fmla="*/ 9514 w 131"/>
                <a:gd name="T13" fmla="*/ 4288 h 85"/>
                <a:gd name="T14" fmla="*/ 11313 w 131"/>
                <a:gd name="T15" fmla="*/ 4939 h 85"/>
                <a:gd name="T16" fmla="*/ 13056 w 131"/>
                <a:gd name="T17" fmla="*/ 5325 h 85"/>
                <a:gd name="T18" fmla="*/ 15265 w 131"/>
                <a:gd name="T19" fmla="*/ 5325 h 85"/>
                <a:gd name="T20" fmla="*/ 17471 w 131"/>
                <a:gd name="T21" fmla="*/ 5325 h 85"/>
                <a:gd name="T22" fmla="*/ 20353 w 131"/>
                <a:gd name="T23" fmla="*/ 5731 h 85"/>
                <a:gd name="T24" fmla="*/ 22519 w 131"/>
                <a:gd name="T25" fmla="*/ 5731 h 85"/>
                <a:gd name="T26" fmla="*/ 24380 w 131"/>
                <a:gd name="T27" fmla="*/ 5952 h 85"/>
                <a:gd name="T28" fmla="*/ 26763 w 131"/>
                <a:gd name="T29" fmla="*/ 6350 h 85"/>
                <a:gd name="T30" fmla="*/ 29010 w 131"/>
                <a:gd name="T31" fmla="*/ 6350 h 85"/>
                <a:gd name="T32" fmla="*/ 31423 w 131"/>
                <a:gd name="T33" fmla="*/ 6577 h 85"/>
                <a:gd name="T34" fmla="*/ 35168 w 131"/>
                <a:gd name="T35" fmla="*/ 8019 h 85"/>
                <a:gd name="T36" fmla="*/ 38106 w 131"/>
                <a:gd name="T37" fmla="*/ 9046 h 85"/>
                <a:gd name="T38" fmla="*/ 41118 w 131"/>
                <a:gd name="T39" fmla="*/ 11212 h 85"/>
                <a:gd name="T40" fmla="*/ 43924 w 131"/>
                <a:gd name="T41" fmla="*/ 13862 h 85"/>
                <a:gd name="T42" fmla="*/ 46481 w 131"/>
                <a:gd name="T43" fmla="*/ 17180 h 85"/>
                <a:gd name="T44" fmla="*/ 48213 w 131"/>
                <a:gd name="T45" fmla="*/ 20844 h 85"/>
                <a:gd name="T46" fmla="*/ 49585 w 131"/>
                <a:gd name="T47" fmla="*/ 24137 h 85"/>
                <a:gd name="T48" fmla="*/ 50013 w 131"/>
                <a:gd name="T49" fmla="*/ 27892 h 85"/>
                <a:gd name="T50" fmla="*/ 49322 w 131"/>
                <a:gd name="T51" fmla="*/ 28548 h 85"/>
                <a:gd name="T52" fmla="*/ 48213 w 131"/>
                <a:gd name="T53" fmla="*/ 25853 h 85"/>
                <a:gd name="T54" fmla="*/ 47060 w 131"/>
                <a:gd name="T55" fmla="*/ 22121 h 85"/>
                <a:gd name="T56" fmla="*/ 45129 w 131"/>
                <a:gd name="T57" fmla="*/ 19210 h 85"/>
                <a:gd name="T58" fmla="*/ 43525 w 131"/>
                <a:gd name="T59" fmla="*/ 16555 h 85"/>
                <a:gd name="T60" fmla="*/ 41118 w 131"/>
                <a:gd name="T61" fmla="*/ 14035 h 85"/>
                <a:gd name="T62" fmla="*/ 38920 w 131"/>
                <a:gd name="T63" fmla="*/ 12839 h 85"/>
                <a:gd name="T64" fmla="*/ 36269 w 131"/>
                <a:gd name="T65" fmla="*/ 11212 h 85"/>
                <a:gd name="T66" fmla="*/ 33404 w 131"/>
                <a:gd name="T67" fmla="*/ 10309 h 85"/>
                <a:gd name="T68" fmla="*/ 31423 w 131"/>
                <a:gd name="T69" fmla="*/ 10197 h 85"/>
                <a:gd name="T70" fmla="*/ 28674 w 131"/>
                <a:gd name="T71" fmla="*/ 10197 h 85"/>
                <a:gd name="T72" fmla="*/ 25628 w 131"/>
                <a:gd name="T73" fmla="*/ 10197 h 85"/>
                <a:gd name="T74" fmla="*/ 22519 w 131"/>
                <a:gd name="T75" fmla="*/ 10309 h 85"/>
                <a:gd name="T76" fmla="*/ 19146 w 131"/>
                <a:gd name="T77" fmla="*/ 10309 h 85"/>
                <a:gd name="T78" fmla="*/ 15615 w 131"/>
                <a:gd name="T79" fmla="*/ 10678 h 85"/>
                <a:gd name="T80" fmla="*/ 12649 w 131"/>
                <a:gd name="T81" fmla="*/ 10678 h 85"/>
                <a:gd name="T82" fmla="*/ 10107 w 131"/>
                <a:gd name="T83" fmla="*/ 11212 h 85"/>
                <a:gd name="T84" fmla="*/ 0 w 131"/>
                <a:gd name="T85" fmla="*/ 0 h 8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31" h="85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1" y="8"/>
                  </a:lnTo>
                  <a:lnTo>
                    <a:pt x="16" y="10"/>
                  </a:lnTo>
                  <a:lnTo>
                    <a:pt x="20" y="12"/>
                  </a:lnTo>
                  <a:lnTo>
                    <a:pt x="25" y="13"/>
                  </a:lnTo>
                  <a:lnTo>
                    <a:pt x="30" y="15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3" y="17"/>
                  </a:lnTo>
                  <a:lnTo>
                    <a:pt x="59" y="17"/>
                  </a:lnTo>
                  <a:lnTo>
                    <a:pt x="64" y="18"/>
                  </a:lnTo>
                  <a:lnTo>
                    <a:pt x="70" y="19"/>
                  </a:lnTo>
                  <a:lnTo>
                    <a:pt x="76" y="19"/>
                  </a:lnTo>
                  <a:lnTo>
                    <a:pt x="82" y="20"/>
                  </a:lnTo>
                  <a:lnTo>
                    <a:pt x="92" y="24"/>
                  </a:lnTo>
                  <a:lnTo>
                    <a:pt x="100" y="27"/>
                  </a:lnTo>
                  <a:lnTo>
                    <a:pt x="108" y="33"/>
                  </a:lnTo>
                  <a:lnTo>
                    <a:pt x="115" y="41"/>
                  </a:lnTo>
                  <a:lnTo>
                    <a:pt x="122" y="51"/>
                  </a:lnTo>
                  <a:lnTo>
                    <a:pt x="126" y="62"/>
                  </a:lnTo>
                  <a:lnTo>
                    <a:pt x="130" y="72"/>
                  </a:lnTo>
                  <a:lnTo>
                    <a:pt x="131" y="83"/>
                  </a:lnTo>
                  <a:lnTo>
                    <a:pt x="129" y="85"/>
                  </a:lnTo>
                  <a:lnTo>
                    <a:pt x="126" y="77"/>
                  </a:lnTo>
                  <a:lnTo>
                    <a:pt x="123" y="66"/>
                  </a:lnTo>
                  <a:lnTo>
                    <a:pt x="118" y="57"/>
                  </a:lnTo>
                  <a:lnTo>
                    <a:pt x="114" y="49"/>
                  </a:lnTo>
                  <a:lnTo>
                    <a:pt x="108" y="42"/>
                  </a:lnTo>
                  <a:lnTo>
                    <a:pt x="102" y="38"/>
                  </a:lnTo>
                  <a:lnTo>
                    <a:pt x="95" y="33"/>
                  </a:lnTo>
                  <a:lnTo>
                    <a:pt x="87" y="31"/>
                  </a:lnTo>
                  <a:lnTo>
                    <a:pt x="82" y="30"/>
                  </a:lnTo>
                  <a:lnTo>
                    <a:pt x="75" y="30"/>
                  </a:lnTo>
                  <a:lnTo>
                    <a:pt x="67" y="30"/>
                  </a:lnTo>
                  <a:lnTo>
                    <a:pt x="59" y="31"/>
                  </a:lnTo>
                  <a:lnTo>
                    <a:pt x="50" y="31"/>
                  </a:lnTo>
                  <a:lnTo>
                    <a:pt x="41" y="32"/>
                  </a:lnTo>
                  <a:lnTo>
                    <a:pt x="33" y="32"/>
                  </a:lnTo>
                  <a:lnTo>
                    <a:pt x="26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" name="Freeform 16"/>
            <p:cNvSpPr/>
            <p:nvPr/>
          </p:nvSpPr>
          <p:spPr bwMode="auto">
            <a:xfrm>
              <a:off x="2832" y="663"/>
              <a:ext cx="261" cy="415"/>
            </a:xfrm>
            <a:custGeom>
              <a:avLst/>
              <a:gdLst>
                <a:gd name="T0" fmla="*/ 30276 w 160"/>
                <a:gd name="T1" fmla="*/ 36615 h 254"/>
                <a:gd name="T2" fmla="*/ 54544 w 160"/>
                <a:gd name="T3" fmla="*/ 67379 h 254"/>
                <a:gd name="T4" fmla="*/ 56229 w 160"/>
                <a:gd name="T5" fmla="*/ 69780 h 254"/>
                <a:gd name="T6" fmla="*/ 56867 w 160"/>
                <a:gd name="T7" fmla="*/ 72664 h 254"/>
                <a:gd name="T8" fmla="*/ 56867 w 160"/>
                <a:gd name="T9" fmla="*/ 75517 h 254"/>
                <a:gd name="T10" fmla="*/ 56242 w 160"/>
                <a:gd name="T11" fmla="*/ 78910 h 254"/>
                <a:gd name="T12" fmla="*/ 55813 w 160"/>
                <a:gd name="T13" fmla="*/ 82180 h 254"/>
                <a:gd name="T14" fmla="*/ 54034 w 160"/>
                <a:gd name="T15" fmla="*/ 84938 h 254"/>
                <a:gd name="T16" fmla="*/ 52241 w 160"/>
                <a:gd name="T17" fmla="*/ 87465 h 254"/>
                <a:gd name="T18" fmla="*/ 50048 w 160"/>
                <a:gd name="T19" fmla="*/ 89434 h 254"/>
                <a:gd name="T20" fmla="*/ 48595 w 160"/>
                <a:gd name="T21" fmla="*/ 90851 h 254"/>
                <a:gd name="T22" fmla="*/ 46884 w 160"/>
                <a:gd name="T23" fmla="*/ 91256 h 254"/>
                <a:gd name="T24" fmla="*/ 45487 w 160"/>
                <a:gd name="T25" fmla="*/ 91898 h 254"/>
                <a:gd name="T26" fmla="*/ 43768 w 160"/>
                <a:gd name="T27" fmla="*/ 91898 h 254"/>
                <a:gd name="T28" fmla="*/ 42117 w 160"/>
                <a:gd name="T29" fmla="*/ 91503 h 254"/>
                <a:gd name="T30" fmla="*/ 40956 w 160"/>
                <a:gd name="T31" fmla="*/ 91256 h 254"/>
                <a:gd name="T32" fmla="*/ 39887 w 160"/>
                <a:gd name="T33" fmla="*/ 90455 h 254"/>
                <a:gd name="T34" fmla="*/ 38263 w 160"/>
                <a:gd name="T35" fmla="*/ 89014 h 254"/>
                <a:gd name="T36" fmla="*/ 37196 w 160"/>
                <a:gd name="T37" fmla="*/ 86369 h 254"/>
                <a:gd name="T38" fmla="*/ 36556 w 160"/>
                <a:gd name="T39" fmla="*/ 83892 h 254"/>
                <a:gd name="T40" fmla="*/ 36556 w 160"/>
                <a:gd name="T41" fmla="*/ 80664 h 254"/>
                <a:gd name="T42" fmla="*/ 36948 w 160"/>
                <a:gd name="T43" fmla="*/ 77639 h 254"/>
                <a:gd name="T44" fmla="*/ 37586 w 160"/>
                <a:gd name="T45" fmla="*/ 74839 h 254"/>
                <a:gd name="T46" fmla="*/ 39375 w 160"/>
                <a:gd name="T47" fmla="*/ 72022 h 254"/>
                <a:gd name="T48" fmla="*/ 40956 w 160"/>
                <a:gd name="T49" fmla="*/ 69532 h 254"/>
                <a:gd name="T50" fmla="*/ 42714 w 160"/>
                <a:gd name="T51" fmla="*/ 67379 h 254"/>
                <a:gd name="T52" fmla="*/ 44021 w 160"/>
                <a:gd name="T53" fmla="*/ 66263 h 254"/>
                <a:gd name="T54" fmla="*/ 46146 w 160"/>
                <a:gd name="T55" fmla="*/ 64642 h 254"/>
                <a:gd name="T56" fmla="*/ 47908 w 160"/>
                <a:gd name="T57" fmla="*/ 64399 h 254"/>
                <a:gd name="T58" fmla="*/ 49388 w 160"/>
                <a:gd name="T59" fmla="*/ 63993 h 254"/>
                <a:gd name="T60" fmla="*/ 0 w 160"/>
                <a:gd name="T61" fmla="*/ 1060 h 254"/>
                <a:gd name="T62" fmla="*/ 1700 w 160"/>
                <a:gd name="T63" fmla="*/ 0 h 254"/>
                <a:gd name="T64" fmla="*/ 11781 w 160"/>
                <a:gd name="T65" fmla="*/ 12344 h 254"/>
                <a:gd name="T66" fmla="*/ 20975 w 160"/>
                <a:gd name="T67" fmla="*/ 24578 h 254"/>
                <a:gd name="T68" fmla="*/ 30276 w 160"/>
                <a:gd name="T69" fmla="*/ 36615 h 2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60" h="254">
                  <a:moveTo>
                    <a:pt x="85" y="101"/>
                  </a:moveTo>
                  <a:lnTo>
                    <a:pt x="154" y="186"/>
                  </a:lnTo>
                  <a:lnTo>
                    <a:pt x="158" y="193"/>
                  </a:lnTo>
                  <a:lnTo>
                    <a:pt x="160" y="201"/>
                  </a:lnTo>
                  <a:lnTo>
                    <a:pt x="160" y="209"/>
                  </a:lnTo>
                  <a:lnTo>
                    <a:pt x="159" y="218"/>
                  </a:lnTo>
                  <a:lnTo>
                    <a:pt x="157" y="227"/>
                  </a:lnTo>
                  <a:lnTo>
                    <a:pt x="152" y="235"/>
                  </a:lnTo>
                  <a:lnTo>
                    <a:pt x="147" y="242"/>
                  </a:lnTo>
                  <a:lnTo>
                    <a:pt x="141" y="247"/>
                  </a:lnTo>
                  <a:lnTo>
                    <a:pt x="137" y="251"/>
                  </a:lnTo>
                  <a:lnTo>
                    <a:pt x="132" y="252"/>
                  </a:lnTo>
                  <a:lnTo>
                    <a:pt x="128" y="254"/>
                  </a:lnTo>
                  <a:lnTo>
                    <a:pt x="123" y="254"/>
                  </a:lnTo>
                  <a:lnTo>
                    <a:pt x="119" y="253"/>
                  </a:lnTo>
                  <a:lnTo>
                    <a:pt x="115" y="252"/>
                  </a:lnTo>
                  <a:lnTo>
                    <a:pt x="112" y="250"/>
                  </a:lnTo>
                  <a:lnTo>
                    <a:pt x="108" y="246"/>
                  </a:lnTo>
                  <a:lnTo>
                    <a:pt x="105" y="239"/>
                  </a:lnTo>
                  <a:lnTo>
                    <a:pt x="103" y="232"/>
                  </a:lnTo>
                  <a:lnTo>
                    <a:pt x="103" y="223"/>
                  </a:lnTo>
                  <a:lnTo>
                    <a:pt x="104" y="215"/>
                  </a:lnTo>
                  <a:lnTo>
                    <a:pt x="106" y="207"/>
                  </a:lnTo>
                  <a:lnTo>
                    <a:pt x="111" y="199"/>
                  </a:lnTo>
                  <a:lnTo>
                    <a:pt x="115" y="192"/>
                  </a:lnTo>
                  <a:lnTo>
                    <a:pt x="120" y="186"/>
                  </a:lnTo>
                  <a:lnTo>
                    <a:pt x="124" y="183"/>
                  </a:lnTo>
                  <a:lnTo>
                    <a:pt x="130" y="179"/>
                  </a:lnTo>
                  <a:lnTo>
                    <a:pt x="135" y="178"/>
                  </a:lnTo>
                  <a:lnTo>
                    <a:pt x="139" y="177"/>
                  </a:lnTo>
                  <a:lnTo>
                    <a:pt x="0" y="3"/>
                  </a:lnTo>
                  <a:lnTo>
                    <a:pt x="5" y="0"/>
                  </a:lnTo>
                  <a:lnTo>
                    <a:pt x="33" y="34"/>
                  </a:lnTo>
                  <a:lnTo>
                    <a:pt x="59" y="68"/>
                  </a:lnTo>
                  <a:lnTo>
                    <a:pt x="85" y="101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6" name="Freeform 19"/>
          <p:cNvSpPr/>
          <p:nvPr/>
        </p:nvSpPr>
        <p:spPr bwMode="auto">
          <a:xfrm rot="19620000">
            <a:off x="1630643" y="1320837"/>
            <a:ext cx="155575" cy="245110"/>
          </a:xfrm>
          <a:custGeom>
            <a:avLst/>
            <a:gdLst>
              <a:gd name="T0" fmla="*/ 2147483647 w 316"/>
              <a:gd name="T1" fmla="*/ 2147483647 h 419"/>
              <a:gd name="T2" fmla="*/ 2147483647 w 316"/>
              <a:gd name="T3" fmla="*/ 2147483647 h 419"/>
              <a:gd name="T4" fmla="*/ 2147483647 w 316"/>
              <a:gd name="T5" fmla="*/ 0 h 419"/>
              <a:gd name="T6" fmla="*/ 2147483647 w 316"/>
              <a:gd name="T7" fmla="*/ 2147483647 h 419"/>
              <a:gd name="T8" fmla="*/ 2147483647 w 316"/>
              <a:gd name="T9" fmla="*/ 2147483647 h 419"/>
              <a:gd name="T10" fmla="*/ 2147483647 w 316"/>
              <a:gd name="T11" fmla="*/ 2147483647 h 419"/>
              <a:gd name="T12" fmla="*/ 2147483647 w 316"/>
              <a:gd name="T13" fmla="*/ 2147483647 h 419"/>
              <a:gd name="T14" fmla="*/ 2147483647 w 316"/>
              <a:gd name="T15" fmla="*/ 2147483647 h 419"/>
              <a:gd name="T16" fmla="*/ 2147483647 w 316"/>
              <a:gd name="T17" fmla="*/ 2147483647 h 419"/>
              <a:gd name="T18" fmla="*/ 2147483647 w 316"/>
              <a:gd name="T19" fmla="*/ 2147483647 h 419"/>
              <a:gd name="T20" fmla="*/ 2147483647 w 316"/>
              <a:gd name="T21" fmla="*/ 2147483647 h 419"/>
              <a:gd name="T22" fmla="*/ 2147483647 w 316"/>
              <a:gd name="T23" fmla="*/ 2147483647 h 419"/>
              <a:gd name="T24" fmla="*/ 2147483647 w 316"/>
              <a:gd name="T25" fmla="*/ 2147483647 h 419"/>
              <a:gd name="T26" fmla="*/ 2147483647 w 316"/>
              <a:gd name="T27" fmla="*/ 2147483647 h 419"/>
              <a:gd name="T28" fmla="*/ 2147483647 w 316"/>
              <a:gd name="T29" fmla="*/ 2147483647 h 419"/>
              <a:gd name="T30" fmla="*/ 2147483647 w 316"/>
              <a:gd name="T31" fmla="*/ 2147483647 h 419"/>
              <a:gd name="T32" fmla="*/ 2147483647 w 316"/>
              <a:gd name="T33" fmla="*/ 2147483647 h 419"/>
              <a:gd name="T34" fmla="*/ 2147483647 w 316"/>
              <a:gd name="T35" fmla="*/ 2147483647 h 419"/>
              <a:gd name="T36" fmla="*/ 2147483647 w 316"/>
              <a:gd name="T37" fmla="*/ 2147483647 h 419"/>
              <a:gd name="T38" fmla="*/ 2147483647 w 316"/>
              <a:gd name="T39" fmla="*/ 2147483647 h 419"/>
              <a:gd name="T40" fmla="*/ 2147483647 w 316"/>
              <a:gd name="T41" fmla="*/ 2147483647 h 419"/>
              <a:gd name="T42" fmla="*/ 2147483647 w 316"/>
              <a:gd name="T43" fmla="*/ 2147483647 h 419"/>
              <a:gd name="T44" fmla="*/ 2147483647 w 316"/>
              <a:gd name="T45" fmla="*/ 2147483647 h 419"/>
              <a:gd name="T46" fmla="*/ 2147483647 w 316"/>
              <a:gd name="T47" fmla="*/ 2147483647 h 419"/>
              <a:gd name="T48" fmla="*/ 2147483647 w 316"/>
              <a:gd name="T49" fmla="*/ 2147483647 h 419"/>
              <a:gd name="T50" fmla="*/ 2147483647 w 316"/>
              <a:gd name="T51" fmla="*/ 2147483647 h 419"/>
              <a:gd name="T52" fmla="*/ 2147483647 w 316"/>
              <a:gd name="T53" fmla="*/ 2147483647 h 419"/>
              <a:gd name="T54" fmla="*/ 2147483647 w 316"/>
              <a:gd name="T55" fmla="*/ 2147483647 h 419"/>
              <a:gd name="T56" fmla="*/ 2147483647 w 316"/>
              <a:gd name="T57" fmla="*/ 2147483647 h 419"/>
              <a:gd name="T58" fmla="*/ 2147483647 w 316"/>
              <a:gd name="T59" fmla="*/ 2147483647 h 419"/>
              <a:gd name="T60" fmla="*/ 2147483647 w 316"/>
              <a:gd name="T61" fmla="*/ 2147483647 h 419"/>
              <a:gd name="T62" fmla="*/ 2147483647 w 316"/>
              <a:gd name="T63" fmla="*/ 2147483647 h 419"/>
              <a:gd name="T64" fmla="*/ 2147483647 w 316"/>
              <a:gd name="T65" fmla="*/ 2147483647 h 419"/>
              <a:gd name="T66" fmla="*/ 2147483647 w 316"/>
              <a:gd name="T67" fmla="*/ 2147483647 h 419"/>
              <a:gd name="T68" fmla="*/ 0 w 316"/>
              <a:gd name="T69" fmla="*/ 2147483647 h 419"/>
              <a:gd name="T70" fmla="*/ 2147483647 w 316"/>
              <a:gd name="T71" fmla="*/ 2147483647 h 419"/>
              <a:gd name="T72" fmla="*/ 2147483647 w 316"/>
              <a:gd name="T73" fmla="*/ 2147483647 h 419"/>
              <a:gd name="T74" fmla="*/ 2147483647 w 316"/>
              <a:gd name="T75" fmla="*/ 2147483647 h 419"/>
              <a:gd name="T76" fmla="*/ 2147483647 w 316"/>
              <a:gd name="T77" fmla="*/ 2147483647 h 419"/>
              <a:gd name="T78" fmla="*/ 2147483647 w 316"/>
              <a:gd name="T79" fmla="*/ 2147483647 h 419"/>
              <a:gd name="T80" fmla="*/ 2147483647 w 316"/>
              <a:gd name="T81" fmla="*/ 2147483647 h 419"/>
              <a:gd name="T82" fmla="*/ 2147483647 w 316"/>
              <a:gd name="T83" fmla="*/ 2147483647 h 419"/>
              <a:gd name="T84" fmla="*/ 2147483647 w 316"/>
              <a:gd name="T85" fmla="*/ 2147483647 h 419"/>
              <a:gd name="T86" fmla="*/ 2147483647 w 316"/>
              <a:gd name="T87" fmla="*/ 2147483647 h 419"/>
              <a:gd name="T88" fmla="*/ 2147483647 w 316"/>
              <a:gd name="T89" fmla="*/ 2147483647 h 419"/>
              <a:gd name="T90" fmla="*/ 2147483647 w 316"/>
              <a:gd name="T91" fmla="*/ 2147483647 h 41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316" h="419">
                <a:moveTo>
                  <a:pt x="167" y="335"/>
                </a:moveTo>
                <a:lnTo>
                  <a:pt x="200" y="3"/>
                </a:lnTo>
                <a:lnTo>
                  <a:pt x="252" y="0"/>
                </a:lnTo>
                <a:lnTo>
                  <a:pt x="243" y="62"/>
                </a:lnTo>
                <a:lnTo>
                  <a:pt x="265" y="81"/>
                </a:lnTo>
                <a:lnTo>
                  <a:pt x="286" y="105"/>
                </a:lnTo>
                <a:lnTo>
                  <a:pt x="305" y="134"/>
                </a:lnTo>
                <a:lnTo>
                  <a:pt x="316" y="167"/>
                </a:lnTo>
                <a:lnTo>
                  <a:pt x="316" y="205"/>
                </a:lnTo>
                <a:lnTo>
                  <a:pt x="304" y="245"/>
                </a:lnTo>
                <a:lnTo>
                  <a:pt x="274" y="289"/>
                </a:lnTo>
                <a:lnTo>
                  <a:pt x="223" y="334"/>
                </a:lnTo>
                <a:lnTo>
                  <a:pt x="214" y="326"/>
                </a:lnTo>
                <a:lnTo>
                  <a:pt x="229" y="307"/>
                </a:lnTo>
                <a:lnTo>
                  <a:pt x="246" y="283"/>
                </a:lnTo>
                <a:lnTo>
                  <a:pt x="262" y="256"/>
                </a:lnTo>
                <a:lnTo>
                  <a:pt x="275" y="225"/>
                </a:lnTo>
                <a:lnTo>
                  <a:pt x="281" y="192"/>
                </a:lnTo>
                <a:lnTo>
                  <a:pt x="277" y="159"/>
                </a:lnTo>
                <a:lnTo>
                  <a:pt x="261" y="128"/>
                </a:lnTo>
                <a:lnTo>
                  <a:pt x="230" y="98"/>
                </a:lnTo>
                <a:lnTo>
                  <a:pt x="184" y="345"/>
                </a:lnTo>
                <a:lnTo>
                  <a:pt x="183" y="349"/>
                </a:lnTo>
                <a:lnTo>
                  <a:pt x="178" y="358"/>
                </a:lnTo>
                <a:lnTo>
                  <a:pt x="170" y="372"/>
                </a:lnTo>
                <a:lnTo>
                  <a:pt x="159" y="387"/>
                </a:lnTo>
                <a:lnTo>
                  <a:pt x="142" y="401"/>
                </a:lnTo>
                <a:lnTo>
                  <a:pt x="124" y="412"/>
                </a:lnTo>
                <a:lnTo>
                  <a:pt x="100" y="419"/>
                </a:lnTo>
                <a:lnTo>
                  <a:pt x="72" y="419"/>
                </a:lnTo>
                <a:lnTo>
                  <a:pt x="44" y="412"/>
                </a:lnTo>
                <a:lnTo>
                  <a:pt x="25" y="398"/>
                </a:lnTo>
                <a:lnTo>
                  <a:pt x="11" y="382"/>
                </a:lnTo>
                <a:lnTo>
                  <a:pt x="3" y="364"/>
                </a:lnTo>
                <a:lnTo>
                  <a:pt x="0" y="345"/>
                </a:lnTo>
                <a:lnTo>
                  <a:pt x="1" y="327"/>
                </a:lnTo>
                <a:lnTo>
                  <a:pt x="6" y="312"/>
                </a:lnTo>
                <a:lnTo>
                  <a:pt x="16" y="301"/>
                </a:lnTo>
                <a:lnTo>
                  <a:pt x="29" y="291"/>
                </a:lnTo>
                <a:lnTo>
                  <a:pt x="47" y="283"/>
                </a:lnTo>
                <a:lnTo>
                  <a:pt x="68" y="278"/>
                </a:lnTo>
                <a:lnTo>
                  <a:pt x="91" y="275"/>
                </a:lnTo>
                <a:lnTo>
                  <a:pt x="112" y="279"/>
                </a:lnTo>
                <a:lnTo>
                  <a:pt x="134" y="289"/>
                </a:lnTo>
                <a:lnTo>
                  <a:pt x="153" y="307"/>
                </a:lnTo>
                <a:lnTo>
                  <a:pt x="167" y="33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7" name="Freeform 180"/>
          <p:cNvSpPr/>
          <p:nvPr/>
        </p:nvSpPr>
        <p:spPr bwMode="auto">
          <a:xfrm>
            <a:off x="1019141" y="140335"/>
            <a:ext cx="185738" cy="188913"/>
          </a:xfrm>
          <a:custGeom>
            <a:avLst/>
            <a:gdLst>
              <a:gd name="T0" fmla="*/ 2147483647 w 137"/>
              <a:gd name="T1" fmla="*/ 2147483647 h 139"/>
              <a:gd name="T2" fmla="*/ 2147483647 w 137"/>
              <a:gd name="T3" fmla="*/ 0 h 139"/>
              <a:gd name="T4" fmla="*/ 2147483647 w 137"/>
              <a:gd name="T5" fmla="*/ 2147483647 h 139"/>
              <a:gd name="T6" fmla="*/ 2147483647 w 137"/>
              <a:gd name="T7" fmla="*/ 2147483647 h 139"/>
              <a:gd name="T8" fmla="*/ 2147483647 w 137"/>
              <a:gd name="T9" fmla="*/ 2147483647 h 139"/>
              <a:gd name="T10" fmla="*/ 2147483647 w 137"/>
              <a:gd name="T11" fmla="*/ 2147483647 h 139"/>
              <a:gd name="T12" fmla="*/ 2147483647 w 137"/>
              <a:gd name="T13" fmla="*/ 2147483647 h 139"/>
              <a:gd name="T14" fmla="*/ 2147483647 w 137"/>
              <a:gd name="T15" fmla="*/ 2147483647 h 139"/>
              <a:gd name="T16" fmla="*/ 2147483647 w 137"/>
              <a:gd name="T17" fmla="*/ 2147483647 h 139"/>
              <a:gd name="T18" fmla="*/ 2147483647 w 137"/>
              <a:gd name="T19" fmla="*/ 2147483647 h 139"/>
              <a:gd name="T20" fmla="*/ 2147483647 w 137"/>
              <a:gd name="T21" fmla="*/ 2147483647 h 139"/>
              <a:gd name="T22" fmla="*/ 2147483647 w 137"/>
              <a:gd name="T23" fmla="*/ 2147483647 h 139"/>
              <a:gd name="T24" fmla="*/ 2147483647 w 137"/>
              <a:gd name="T25" fmla="*/ 2147483647 h 139"/>
              <a:gd name="T26" fmla="*/ 2147483647 w 137"/>
              <a:gd name="T27" fmla="*/ 2147483647 h 139"/>
              <a:gd name="T28" fmla="*/ 0 w 137"/>
              <a:gd name="T29" fmla="*/ 2147483647 h 139"/>
              <a:gd name="T30" fmla="*/ 0 w 137"/>
              <a:gd name="T31" fmla="*/ 2147483647 h 139"/>
              <a:gd name="T32" fmla="*/ 2147483647 w 137"/>
              <a:gd name="T33" fmla="*/ 2147483647 h 139"/>
              <a:gd name="T34" fmla="*/ 2147483647 w 137"/>
              <a:gd name="T35" fmla="*/ 2147483647 h 139"/>
              <a:gd name="T36" fmla="*/ 2147483647 w 137"/>
              <a:gd name="T37" fmla="*/ 2147483647 h 139"/>
              <a:gd name="T38" fmla="*/ 2147483647 w 137"/>
              <a:gd name="T39" fmla="*/ 2147483647 h 139"/>
              <a:gd name="T40" fmla="*/ 2147483647 w 137"/>
              <a:gd name="T41" fmla="*/ 2147483647 h 139"/>
              <a:gd name="T42" fmla="*/ 2147483647 w 137"/>
              <a:gd name="T43" fmla="*/ 2147483647 h 139"/>
              <a:gd name="T44" fmla="*/ 2147483647 w 137"/>
              <a:gd name="T45" fmla="*/ 2147483647 h 139"/>
              <a:gd name="T46" fmla="*/ 2147483647 w 137"/>
              <a:gd name="T47" fmla="*/ 2147483647 h 139"/>
              <a:gd name="T48" fmla="*/ 2147483647 w 137"/>
              <a:gd name="T49" fmla="*/ 2147483647 h 139"/>
              <a:gd name="T50" fmla="*/ 2147483647 w 137"/>
              <a:gd name="T51" fmla="*/ 2147483647 h 139"/>
              <a:gd name="T52" fmla="*/ 2147483647 w 137"/>
              <a:gd name="T53" fmla="*/ 2147483647 h 139"/>
              <a:gd name="T54" fmla="*/ 2147483647 w 137"/>
              <a:gd name="T55" fmla="*/ 2147483647 h 139"/>
              <a:gd name="T56" fmla="*/ 2147483647 w 137"/>
              <a:gd name="T57" fmla="*/ 2147483647 h 139"/>
              <a:gd name="T58" fmla="*/ 2147483647 w 137"/>
              <a:gd name="T59" fmla="*/ 2147483647 h 139"/>
              <a:gd name="T60" fmla="*/ 2147483647 w 137"/>
              <a:gd name="T61" fmla="*/ 2147483647 h 139"/>
              <a:gd name="T62" fmla="*/ 2147483647 w 137"/>
              <a:gd name="T63" fmla="*/ 2147483647 h 139"/>
              <a:gd name="T64" fmla="*/ 2147483647 w 137"/>
              <a:gd name="T65" fmla="*/ 2147483647 h 139"/>
              <a:gd name="T66" fmla="*/ 2147483647 w 137"/>
              <a:gd name="T67" fmla="*/ 2147483647 h 139"/>
              <a:gd name="T68" fmla="*/ 2147483647 w 137"/>
              <a:gd name="T69" fmla="*/ 2147483647 h 139"/>
              <a:gd name="T70" fmla="*/ 2147483647 w 137"/>
              <a:gd name="T71" fmla="*/ 2147483647 h 139"/>
              <a:gd name="T72" fmla="*/ 2147483647 w 137"/>
              <a:gd name="T73" fmla="*/ 2147483647 h 139"/>
              <a:gd name="T74" fmla="*/ 2147483647 w 137"/>
              <a:gd name="T75" fmla="*/ 2147483647 h 139"/>
              <a:gd name="T76" fmla="*/ 2147483647 w 137"/>
              <a:gd name="T77" fmla="*/ 2147483647 h 139"/>
              <a:gd name="T78" fmla="*/ 2147483647 w 137"/>
              <a:gd name="T79" fmla="*/ 2147483647 h 139"/>
              <a:gd name="T80" fmla="*/ 2147483647 w 137"/>
              <a:gd name="T81" fmla="*/ 2147483647 h 139"/>
              <a:gd name="T82" fmla="*/ 2147483647 w 137"/>
              <a:gd name="T83" fmla="*/ 2147483647 h 139"/>
              <a:gd name="T84" fmla="*/ 2147483647 w 137"/>
              <a:gd name="T85" fmla="*/ 2147483647 h 139"/>
              <a:gd name="T86" fmla="*/ 2147483647 w 137"/>
              <a:gd name="T87" fmla="*/ 2147483647 h 139"/>
              <a:gd name="T88" fmla="*/ 2147483647 w 137"/>
              <a:gd name="T89" fmla="*/ 2147483647 h 139"/>
              <a:gd name="T90" fmla="*/ 2147483647 w 137"/>
              <a:gd name="T91" fmla="*/ 2147483647 h 139"/>
              <a:gd name="T92" fmla="*/ 2147483647 w 137"/>
              <a:gd name="T93" fmla="*/ 2147483647 h 139"/>
              <a:gd name="T94" fmla="*/ 2147483647 w 137"/>
              <a:gd name="T95" fmla="*/ 2147483647 h 139"/>
              <a:gd name="T96" fmla="*/ 2147483647 w 137"/>
              <a:gd name="T97" fmla="*/ 2147483647 h 139"/>
              <a:gd name="T98" fmla="*/ 2147483647 w 137"/>
              <a:gd name="T99" fmla="*/ 2147483647 h 139"/>
              <a:gd name="T100" fmla="*/ 2147483647 w 137"/>
              <a:gd name="T101" fmla="*/ 2147483647 h 139"/>
              <a:gd name="T102" fmla="*/ 2147483647 w 137"/>
              <a:gd name="T103" fmla="*/ 2147483647 h 139"/>
              <a:gd name="T104" fmla="*/ 2147483647 w 137"/>
              <a:gd name="T105" fmla="*/ 2147483647 h 139"/>
              <a:gd name="T106" fmla="*/ 2147483647 w 137"/>
              <a:gd name="T107" fmla="*/ 2147483647 h 139"/>
              <a:gd name="T108" fmla="*/ 2147483647 w 137"/>
              <a:gd name="T109" fmla="*/ 2147483647 h 139"/>
              <a:gd name="T110" fmla="*/ 2147483647 w 137"/>
              <a:gd name="T111" fmla="*/ 2147483647 h 139"/>
              <a:gd name="T112" fmla="*/ 2147483647 w 137"/>
              <a:gd name="T113" fmla="*/ 2147483647 h 139"/>
              <a:gd name="T114" fmla="*/ 2147483647 w 137"/>
              <a:gd name="T115" fmla="*/ 2147483647 h 139"/>
              <a:gd name="T116" fmla="*/ 2147483647 w 137"/>
              <a:gd name="T117" fmla="*/ 2147483647 h 139"/>
              <a:gd name="T118" fmla="*/ 2147483647 w 137"/>
              <a:gd name="T119" fmla="*/ 2147483647 h 139"/>
              <a:gd name="T120" fmla="*/ 2147483647 w 137"/>
              <a:gd name="T121" fmla="*/ 2147483647 h 139"/>
              <a:gd name="T122" fmla="*/ 2147483647 w 137"/>
              <a:gd name="T123" fmla="*/ 2147483647 h 139"/>
              <a:gd name="T124" fmla="*/ 2147483647 w 137"/>
              <a:gd name="T125" fmla="*/ 2147483647 h 1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37" h="139">
                <a:moveTo>
                  <a:pt x="137" y="13"/>
                </a:moveTo>
                <a:lnTo>
                  <a:pt x="58" y="0"/>
                </a:lnTo>
                <a:lnTo>
                  <a:pt x="46" y="97"/>
                </a:lnTo>
                <a:lnTo>
                  <a:pt x="43" y="95"/>
                </a:lnTo>
                <a:lnTo>
                  <a:pt x="40" y="94"/>
                </a:lnTo>
                <a:lnTo>
                  <a:pt x="36" y="93"/>
                </a:lnTo>
                <a:lnTo>
                  <a:pt x="33" y="91"/>
                </a:lnTo>
                <a:lnTo>
                  <a:pt x="28" y="91"/>
                </a:lnTo>
                <a:lnTo>
                  <a:pt x="23" y="91"/>
                </a:lnTo>
                <a:lnTo>
                  <a:pt x="18" y="94"/>
                </a:lnTo>
                <a:lnTo>
                  <a:pt x="12" y="96"/>
                </a:lnTo>
                <a:lnTo>
                  <a:pt x="8" y="99"/>
                </a:lnTo>
                <a:lnTo>
                  <a:pt x="4" y="103"/>
                </a:lnTo>
                <a:lnTo>
                  <a:pt x="1" y="108"/>
                </a:lnTo>
                <a:lnTo>
                  <a:pt x="0" y="112"/>
                </a:lnTo>
                <a:lnTo>
                  <a:pt x="0" y="114"/>
                </a:lnTo>
                <a:lnTo>
                  <a:pt x="1" y="117"/>
                </a:lnTo>
                <a:lnTo>
                  <a:pt x="2" y="120"/>
                </a:lnTo>
                <a:lnTo>
                  <a:pt x="3" y="122"/>
                </a:lnTo>
                <a:lnTo>
                  <a:pt x="5" y="124"/>
                </a:lnTo>
                <a:lnTo>
                  <a:pt x="8" y="126"/>
                </a:lnTo>
                <a:lnTo>
                  <a:pt x="10" y="127"/>
                </a:lnTo>
                <a:lnTo>
                  <a:pt x="13" y="127"/>
                </a:lnTo>
                <a:lnTo>
                  <a:pt x="19" y="127"/>
                </a:lnTo>
                <a:lnTo>
                  <a:pt x="24" y="127"/>
                </a:lnTo>
                <a:lnTo>
                  <a:pt x="29" y="125"/>
                </a:lnTo>
                <a:lnTo>
                  <a:pt x="34" y="122"/>
                </a:lnTo>
                <a:lnTo>
                  <a:pt x="39" y="119"/>
                </a:lnTo>
                <a:lnTo>
                  <a:pt x="42" y="116"/>
                </a:lnTo>
                <a:lnTo>
                  <a:pt x="46" y="112"/>
                </a:lnTo>
                <a:lnTo>
                  <a:pt x="47" y="108"/>
                </a:lnTo>
                <a:lnTo>
                  <a:pt x="58" y="25"/>
                </a:lnTo>
                <a:lnTo>
                  <a:pt x="129" y="35"/>
                </a:lnTo>
                <a:lnTo>
                  <a:pt x="119" y="108"/>
                </a:lnTo>
                <a:lnTo>
                  <a:pt x="117" y="106"/>
                </a:lnTo>
                <a:lnTo>
                  <a:pt x="115" y="105"/>
                </a:lnTo>
                <a:lnTo>
                  <a:pt x="111" y="104"/>
                </a:lnTo>
                <a:lnTo>
                  <a:pt x="107" y="103"/>
                </a:lnTo>
                <a:lnTo>
                  <a:pt x="102" y="103"/>
                </a:lnTo>
                <a:lnTo>
                  <a:pt x="97" y="103"/>
                </a:lnTo>
                <a:lnTo>
                  <a:pt x="92" y="105"/>
                </a:lnTo>
                <a:lnTo>
                  <a:pt x="87" y="108"/>
                </a:lnTo>
                <a:lnTo>
                  <a:pt x="82" y="111"/>
                </a:lnTo>
                <a:lnTo>
                  <a:pt x="79" y="114"/>
                </a:lnTo>
                <a:lnTo>
                  <a:pt x="76" y="118"/>
                </a:lnTo>
                <a:lnTo>
                  <a:pt x="74" y="122"/>
                </a:lnTo>
                <a:lnTo>
                  <a:pt x="74" y="126"/>
                </a:lnTo>
                <a:lnTo>
                  <a:pt x="76" y="128"/>
                </a:lnTo>
                <a:lnTo>
                  <a:pt x="77" y="131"/>
                </a:lnTo>
                <a:lnTo>
                  <a:pt x="78" y="133"/>
                </a:lnTo>
                <a:lnTo>
                  <a:pt x="80" y="135"/>
                </a:lnTo>
                <a:lnTo>
                  <a:pt x="82" y="136"/>
                </a:lnTo>
                <a:lnTo>
                  <a:pt x="85" y="137"/>
                </a:lnTo>
                <a:lnTo>
                  <a:pt x="88" y="139"/>
                </a:lnTo>
                <a:lnTo>
                  <a:pt x="94" y="139"/>
                </a:lnTo>
                <a:lnTo>
                  <a:pt x="99" y="137"/>
                </a:lnTo>
                <a:lnTo>
                  <a:pt x="104" y="136"/>
                </a:lnTo>
                <a:lnTo>
                  <a:pt x="109" y="134"/>
                </a:lnTo>
                <a:lnTo>
                  <a:pt x="114" y="131"/>
                </a:lnTo>
                <a:lnTo>
                  <a:pt x="117" y="127"/>
                </a:lnTo>
                <a:lnTo>
                  <a:pt x="120" y="122"/>
                </a:lnTo>
                <a:lnTo>
                  <a:pt x="122" y="118"/>
                </a:lnTo>
                <a:lnTo>
                  <a:pt x="137" y="13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8" name="Freeform 180"/>
          <p:cNvSpPr/>
          <p:nvPr/>
        </p:nvSpPr>
        <p:spPr bwMode="auto">
          <a:xfrm>
            <a:off x="1109980" y="662305"/>
            <a:ext cx="185738" cy="188913"/>
          </a:xfrm>
          <a:custGeom>
            <a:avLst/>
            <a:gdLst>
              <a:gd name="T0" fmla="*/ 2147483647 w 137"/>
              <a:gd name="T1" fmla="*/ 2147483647 h 139"/>
              <a:gd name="T2" fmla="*/ 2147483647 w 137"/>
              <a:gd name="T3" fmla="*/ 0 h 139"/>
              <a:gd name="T4" fmla="*/ 2147483647 w 137"/>
              <a:gd name="T5" fmla="*/ 2147483647 h 139"/>
              <a:gd name="T6" fmla="*/ 2147483647 w 137"/>
              <a:gd name="T7" fmla="*/ 2147483647 h 139"/>
              <a:gd name="T8" fmla="*/ 2147483647 w 137"/>
              <a:gd name="T9" fmla="*/ 2147483647 h 139"/>
              <a:gd name="T10" fmla="*/ 2147483647 w 137"/>
              <a:gd name="T11" fmla="*/ 2147483647 h 139"/>
              <a:gd name="T12" fmla="*/ 2147483647 w 137"/>
              <a:gd name="T13" fmla="*/ 2147483647 h 139"/>
              <a:gd name="T14" fmla="*/ 2147483647 w 137"/>
              <a:gd name="T15" fmla="*/ 2147483647 h 139"/>
              <a:gd name="T16" fmla="*/ 2147483647 w 137"/>
              <a:gd name="T17" fmla="*/ 2147483647 h 139"/>
              <a:gd name="T18" fmla="*/ 2147483647 w 137"/>
              <a:gd name="T19" fmla="*/ 2147483647 h 139"/>
              <a:gd name="T20" fmla="*/ 2147483647 w 137"/>
              <a:gd name="T21" fmla="*/ 2147483647 h 139"/>
              <a:gd name="T22" fmla="*/ 2147483647 w 137"/>
              <a:gd name="T23" fmla="*/ 2147483647 h 139"/>
              <a:gd name="T24" fmla="*/ 2147483647 w 137"/>
              <a:gd name="T25" fmla="*/ 2147483647 h 139"/>
              <a:gd name="T26" fmla="*/ 2147483647 w 137"/>
              <a:gd name="T27" fmla="*/ 2147483647 h 139"/>
              <a:gd name="T28" fmla="*/ 0 w 137"/>
              <a:gd name="T29" fmla="*/ 2147483647 h 139"/>
              <a:gd name="T30" fmla="*/ 0 w 137"/>
              <a:gd name="T31" fmla="*/ 2147483647 h 139"/>
              <a:gd name="T32" fmla="*/ 2147483647 w 137"/>
              <a:gd name="T33" fmla="*/ 2147483647 h 139"/>
              <a:gd name="T34" fmla="*/ 2147483647 w 137"/>
              <a:gd name="T35" fmla="*/ 2147483647 h 139"/>
              <a:gd name="T36" fmla="*/ 2147483647 w 137"/>
              <a:gd name="T37" fmla="*/ 2147483647 h 139"/>
              <a:gd name="T38" fmla="*/ 2147483647 w 137"/>
              <a:gd name="T39" fmla="*/ 2147483647 h 139"/>
              <a:gd name="T40" fmla="*/ 2147483647 w 137"/>
              <a:gd name="T41" fmla="*/ 2147483647 h 139"/>
              <a:gd name="T42" fmla="*/ 2147483647 w 137"/>
              <a:gd name="T43" fmla="*/ 2147483647 h 139"/>
              <a:gd name="T44" fmla="*/ 2147483647 w 137"/>
              <a:gd name="T45" fmla="*/ 2147483647 h 139"/>
              <a:gd name="T46" fmla="*/ 2147483647 w 137"/>
              <a:gd name="T47" fmla="*/ 2147483647 h 139"/>
              <a:gd name="T48" fmla="*/ 2147483647 w 137"/>
              <a:gd name="T49" fmla="*/ 2147483647 h 139"/>
              <a:gd name="T50" fmla="*/ 2147483647 w 137"/>
              <a:gd name="T51" fmla="*/ 2147483647 h 139"/>
              <a:gd name="T52" fmla="*/ 2147483647 w 137"/>
              <a:gd name="T53" fmla="*/ 2147483647 h 139"/>
              <a:gd name="T54" fmla="*/ 2147483647 w 137"/>
              <a:gd name="T55" fmla="*/ 2147483647 h 139"/>
              <a:gd name="T56" fmla="*/ 2147483647 w 137"/>
              <a:gd name="T57" fmla="*/ 2147483647 h 139"/>
              <a:gd name="T58" fmla="*/ 2147483647 w 137"/>
              <a:gd name="T59" fmla="*/ 2147483647 h 139"/>
              <a:gd name="T60" fmla="*/ 2147483647 w 137"/>
              <a:gd name="T61" fmla="*/ 2147483647 h 139"/>
              <a:gd name="T62" fmla="*/ 2147483647 w 137"/>
              <a:gd name="T63" fmla="*/ 2147483647 h 139"/>
              <a:gd name="T64" fmla="*/ 2147483647 w 137"/>
              <a:gd name="T65" fmla="*/ 2147483647 h 139"/>
              <a:gd name="T66" fmla="*/ 2147483647 w 137"/>
              <a:gd name="T67" fmla="*/ 2147483647 h 139"/>
              <a:gd name="T68" fmla="*/ 2147483647 w 137"/>
              <a:gd name="T69" fmla="*/ 2147483647 h 139"/>
              <a:gd name="T70" fmla="*/ 2147483647 w 137"/>
              <a:gd name="T71" fmla="*/ 2147483647 h 139"/>
              <a:gd name="T72" fmla="*/ 2147483647 w 137"/>
              <a:gd name="T73" fmla="*/ 2147483647 h 139"/>
              <a:gd name="T74" fmla="*/ 2147483647 w 137"/>
              <a:gd name="T75" fmla="*/ 2147483647 h 139"/>
              <a:gd name="T76" fmla="*/ 2147483647 w 137"/>
              <a:gd name="T77" fmla="*/ 2147483647 h 139"/>
              <a:gd name="T78" fmla="*/ 2147483647 w 137"/>
              <a:gd name="T79" fmla="*/ 2147483647 h 139"/>
              <a:gd name="T80" fmla="*/ 2147483647 w 137"/>
              <a:gd name="T81" fmla="*/ 2147483647 h 139"/>
              <a:gd name="T82" fmla="*/ 2147483647 w 137"/>
              <a:gd name="T83" fmla="*/ 2147483647 h 139"/>
              <a:gd name="T84" fmla="*/ 2147483647 w 137"/>
              <a:gd name="T85" fmla="*/ 2147483647 h 139"/>
              <a:gd name="T86" fmla="*/ 2147483647 w 137"/>
              <a:gd name="T87" fmla="*/ 2147483647 h 139"/>
              <a:gd name="T88" fmla="*/ 2147483647 w 137"/>
              <a:gd name="T89" fmla="*/ 2147483647 h 139"/>
              <a:gd name="T90" fmla="*/ 2147483647 w 137"/>
              <a:gd name="T91" fmla="*/ 2147483647 h 139"/>
              <a:gd name="T92" fmla="*/ 2147483647 w 137"/>
              <a:gd name="T93" fmla="*/ 2147483647 h 139"/>
              <a:gd name="T94" fmla="*/ 2147483647 w 137"/>
              <a:gd name="T95" fmla="*/ 2147483647 h 139"/>
              <a:gd name="T96" fmla="*/ 2147483647 w 137"/>
              <a:gd name="T97" fmla="*/ 2147483647 h 139"/>
              <a:gd name="T98" fmla="*/ 2147483647 w 137"/>
              <a:gd name="T99" fmla="*/ 2147483647 h 139"/>
              <a:gd name="T100" fmla="*/ 2147483647 w 137"/>
              <a:gd name="T101" fmla="*/ 2147483647 h 139"/>
              <a:gd name="T102" fmla="*/ 2147483647 w 137"/>
              <a:gd name="T103" fmla="*/ 2147483647 h 139"/>
              <a:gd name="T104" fmla="*/ 2147483647 w 137"/>
              <a:gd name="T105" fmla="*/ 2147483647 h 139"/>
              <a:gd name="T106" fmla="*/ 2147483647 w 137"/>
              <a:gd name="T107" fmla="*/ 2147483647 h 139"/>
              <a:gd name="T108" fmla="*/ 2147483647 w 137"/>
              <a:gd name="T109" fmla="*/ 2147483647 h 139"/>
              <a:gd name="T110" fmla="*/ 2147483647 w 137"/>
              <a:gd name="T111" fmla="*/ 2147483647 h 139"/>
              <a:gd name="T112" fmla="*/ 2147483647 w 137"/>
              <a:gd name="T113" fmla="*/ 2147483647 h 139"/>
              <a:gd name="T114" fmla="*/ 2147483647 w 137"/>
              <a:gd name="T115" fmla="*/ 2147483647 h 139"/>
              <a:gd name="T116" fmla="*/ 2147483647 w 137"/>
              <a:gd name="T117" fmla="*/ 2147483647 h 139"/>
              <a:gd name="T118" fmla="*/ 2147483647 w 137"/>
              <a:gd name="T119" fmla="*/ 2147483647 h 139"/>
              <a:gd name="T120" fmla="*/ 2147483647 w 137"/>
              <a:gd name="T121" fmla="*/ 2147483647 h 139"/>
              <a:gd name="T122" fmla="*/ 2147483647 w 137"/>
              <a:gd name="T123" fmla="*/ 2147483647 h 139"/>
              <a:gd name="T124" fmla="*/ 2147483647 w 137"/>
              <a:gd name="T125" fmla="*/ 2147483647 h 1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37" h="139">
                <a:moveTo>
                  <a:pt x="137" y="13"/>
                </a:moveTo>
                <a:lnTo>
                  <a:pt x="58" y="0"/>
                </a:lnTo>
                <a:lnTo>
                  <a:pt x="46" y="97"/>
                </a:lnTo>
                <a:lnTo>
                  <a:pt x="43" y="95"/>
                </a:lnTo>
                <a:lnTo>
                  <a:pt x="40" y="94"/>
                </a:lnTo>
                <a:lnTo>
                  <a:pt x="36" y="93"/>
                </a:lnTo>
                <a:lnTo>
                  <a:pt x="33" y="91"/>
                </a:lnTo>
                <a:lnTo>
                  <a:pt x="28" y="91"/>
                </a:lnTo>
                <a:lnTo>
                  <a:pt x="23" y="91"/>
                </a:lnTo>
                <a:lnTo>
                  <a:pt x="18" y="94"/>
                </a:lnTo>
                <a:lnTo>
                  <a:pt x="12" y="96"/>
                </a:lnTo>
                <a:lnTo>
                  <a:pt x="8" y="99"/>
                </a:lnTo>
                <a:lnTo>
                  <a:pt x="4" y="103"/>
                </a:lnTo>
                <a:lnTo>
                  <a:pt x="1" y="108"/>
                </a:lnTo>
                <a:lnTo>
                  <a:pt x="0" y="112"/>
                </a:lnTo>
                <a:lnTo>
                  <a:pt x="0" y="114"/>
                </a:lnTo>
                <a:lnTo>
                  <a:pt x="1" y="117"/>
                </a:lnTo>
                <a:lnTo>
                  <a:pt x="2" y="120"/>
                </a:lnTo>
                <a:lnTo>
                  <a:pt x="3" y="122"/>
                </a:lnTo>
                <a:lnTo>
                  <a:pt x="5" y="124"/>
                </a:lnTo>
                <a:lnTo>
                  <a:pt x="8" y="126"/>
                </a:lnTo>
                <a:lnTo>
                  <a:pt x="10" y="127"/>
                </a:lnTo>
                <a:lnTo>
                  <a:pt x="13" y="127"/>
                </a:lnTo>
                <a:lnTo>
                  <a:pt x="19" y="127"/>
                </a:lnTo>
                <a:lnTo>
                  <a:pt x="24" y="127"/>
                </a:lnTo>
                <a:lnTo>
                  <a:pt x="29" y="125"/>
                </a:lnTo>
                <a:lnTo>
                  <a:pt x="34" y="122"/>
                </a:lnTo>
                <a:lnTo>
                  <a:pt x="39" y="119"/>
                </a:lnTo>
                <a:lnTo>
                  <a:pt x="42" y="116"/>
                </a:lnTo>
                <a:lnTo>
                  <a:pt x="46" y="112"/>
                </a:lnTo>
                <a:lnTo>
                  <a:pt x="47" y="108"/>
                </a:lnTo>
                <a:lnTo>
                  <a:pt x="58" y="25"/>
                </a:lnTo>
                <a:lnTo>
                  <a:pt x="129" y="35"/>
                </a:lnTo>
                <a:lnTo>
                  <a:pt x="119" y="108"/>
                </a:lnTo>
                <a:lnTo>
                  <a:pt x="117" y="106"/>
                </a:lnTo>
                <a:lnTo>
                  <a:pt x="115" y="105"/>
                </a:lnTo>
                <a:lnTo>
                  <a:pt x="111" y="104"/>
                </a:lnTo>
                <a:lnTo>
                  <a:pt x="107" y="103"/>
                </a:lnTo>
                <a:lnTo>
                  <a:pt x="102" y="103"/>
                </a:lnTo>
                <a:lnTo>
                  <a:pt x="97" y="103"/>
                </a:lnTo>
                <a:lnTo>
                  <a:pt x="92" y="105"/>
                </a:lnTo>
                <a:lnTo>
                  <a:pt x="87" y="108"/>
                </a:lnTo>
                <a:lnTo>
                  <a:pt x="82" y="111"/>
                </a:lnTo>
                <a:lnTo>
                  <a:pt x="79" y="114"/>
                </a:lnTo>
                <a:lnTo>
                  <a:pt x="76" y="118"/>
                </a:lnTo>
                <a:lnTo>
                  <a:pt x="74" y="122"/>
                </a:lnTo>
                <a:lnTo>
                  <a:pt x="74" y="126"/>
                </a:lnTo>
                <a:lnTo>
                  <a:pt x="76" y="128"/>
                </a:lnTo>
                <a:lnTo>
                  <a:pt x="77" y="131"/>
                </a:lnTo>
                <a:lnTo>
                  <a:pt x="78" y="133"/>
                </a:lnTo>
                <a:lnTo>
                  <a:pt x="80" y="135"/>
                </a:lnTo>
                <a:lnTo>
                  <a:pt x="82" y="136"/>
                </a:lnTo>
                <a:lnTo>
                  <a:pt x="85" y="137"/>
                </a:lnTo>
                <a:lnTo>
                  <a:pt x="88" y="139"/>
                </a:lnTo>
                <a:lnTo>
                  <a:pt x="94" y="139"/>
                </a:lnTo>
                <a:lnTo>
                  <a:pt x="99" y="137"/>
                </a:lnTo>
                <a:lnTo>
                  <a:pt x="104" y="136"/>
                </a:lnTo>
                <a:lnTo>
                  <a:pt x="109" y="134"/>
                </a:lnTo>
                <a:lnTo>
                  <a:pt x="114" y="131"/>
                </a:lnTo>
                <a:lnTo>
                  <a:pt x="117" y="127"/>
                </a:lnTo>
                <a:lnTo>
                  <a:pt x="120" y="122"/>
                </a:lnTo>
                <a:lnTo>
                  <a:pt x="122" y="118"/>
                </a:lnTo>
                <a:lnTo>
                  <a:pt x="137" y="13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02" name="Picture 30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81376" y="2782364"/>
            <a:ext cx="2230985" cy="3857648"/>
          </a:xfrm>
          <a:prstGeom prst="rect">
            <a:avLst/>
          </a:prstGeom>
        </p:spPr>
      </p:pic>
      <p:grpSp>
        <p:nvGrpSpPr>
          <p:cNvPr id="303" name="Group 34"/>
          <p:cNvGrpSpPr/>
          <p:nvPr/>
        </p:nvGrpSpPr>
        <p:grpSpPr bwMode="auto">
          <a:xfrm>
            <a:off x="-115295" y="5802052"/>
            <a:ext cx="12489180" cy="1066800"/>
            <a:chOff x="0" y="4003"/>
            <a:chExt cx="5511" cy="317"/>
          </a:xfrm>
        </p:grpSpPr>
        <p:sp>
          <p:nvSpPr>
            <p:cNvPr id="304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0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308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41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342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3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4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5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7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2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5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6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7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4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75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376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7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8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0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1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3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5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6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7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8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9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2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3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4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5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6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7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8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0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1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2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3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4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5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6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7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8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09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410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2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3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4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5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6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7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8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9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1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2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3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4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5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6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7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8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9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1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2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3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4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5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6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7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8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9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0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9" name="TextBox 5"/>
          <p:cNvSpPr txBox="1"/>
          <p:nvPr/>
        </p:nvSpPr>
        <p:spPr>
          <a:xfrm>
            <a:off x="4774565" y="140335"/>
            <a:ext cx="2814320" cy="5219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DA2C0D85-2709-4453-D955-B8F50CD761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0469" y="2357045"/>
            <a:ext cx="9107969" cy="1176377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="" xmlns:a16="http://schemas.microsoft.com/office/drawing/2014/main" id="{4A749F0D-D116-EEFE-D3B7-634C62D3DCA0}"/>
              </a:ext>
            </a:extLst>
          </p:cNvPr>
          <p:cNvSpPr txBox="1"/>
          <p:nvPr/>
        </p:nvSpPr>
        <p:spPr>
          <a:xfrm>
            <a:off x="1305629" y="3384143"/>
            <a:ext cx="86433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    </a:t>
            </a:r>
            <a:r>
              <a:rPr lang="vi-VN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là       tết    là     tết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con cháu ông bà quây quần bên nhau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Content Placeholder 8">
            <a:extLst>
              <a:ext uri="{FF2B5EF4-FFF2-40B4-BE49-F238E27FC236}">
                <a16:creationId xmlns="" xmlns:a16="http://schemas.microsoft.com/office/drawing/2014/main" id="{95F4B0C7-C072-52A9-BFD8-0081DFBD9196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78606" y="5066087"/>
            <a:ext cx="3337559" cy="133162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IV">
            <a:hlinkClick r:id="" action="ppaction://media"/>
            <a:extLst>
              <a:ext uri="{FF2B5EF4-FFF2-40B4-BE49-F238E27FC236}">
                <a16:creationId xmlns="" xmlns:a16="http://schemas.microsoft.com/office/drawing/2014/main" id="{4E358060-27B6-7668-2DAD-DD9E1E733B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159404" y="827177"/>
            <a:ext cx="974477" cy="899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17717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9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dministrator\Desktop\hinh nen dep pp\CON VAT+CAY, HIH ANH NHO NGHEP TRAH\4d93d3c41d690499dcf3d031be2765e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3093" y="177635"/>
            <a:ext cx="1559560" cy="100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269" name="Group 5"/>
          <p:cNvGrpSpPr/>
          <p:nvPr/>
        </p:nvGrpSpPr>
        <p:grpSpPr bwMode="auto">
          <a:xfrm>
            <a:off x="684684" y="1652806"/>
            <a:ext cx="195263" cy="369887"/>
            <a:chOff x="3890" y="144"/>
            <a:chExt cx="232" cy="441"/>
          </a:xfrm>
        </p:grpSpPr>
        <p:sp>
          <p:nvSpPr>
            <p:cNvPr id="10407" name="Freeform 6"/>
            <p:cNvSpPr/>
            <p:nvPr/>
          </p:nvSpPr>
          <p:spPr bwMode="auto">
            <a:xfrm>
              <a:off x="3897" y="144"/>
              <a:ext cx="166" cy="157"/>
            </a:xfrm>
            <a:custGeom>
              <a:avLst/>
              <a:gdLst>
                <a:gd name="T0" fmla="*/ 0 w 101"/>
                <a:gd name="T1" fmla="*/ 0 h 96"/>
                <a:gd name="T2" fmla="*/ 1750 w 101"/>
                <a:gd name="T3" fmla="*/ 2175 h 96"/>
                <a:gd name="T4" fmla="*/ 3072 w 101"/>
                <a:gd name="T5" fmla="*/ 4694 h 96"/>
                <a:gd name="T6" fmla="*/ 5851 w 101"/>
                <a:gd name="T7" fmla="*/ 6448 h 96"/>
                <a:gd name="T8" fmla="*/ 8946 w 101"/>
                <a:gd name="T9" fmla="*/ 8040 h 96"/>
                <a:gd name="T10" fmla="*/ 11418 w 101"/>
                <a:gd name="T11" fmla="*/ 8800 h 96"/>
                <a:gd name="T12" fmla="*/ 13638 w 101"/>
                <a:gd name="T13" fmla="*/ 9209 h 96"/>
                <a:gd name="T14" fmla="*/ 15136 w 101"/>
                <a:gd name="T15" fmla="*/ 10292 h 96"/>
                <a:gd name="T16" fmla="*/ 17557 w 101"/>
                <a:gd name="T17" fmla="*/ 10545 h 96"/>
                <a:gd name="T18" fmla="*/ 19438 w 101"/>
                <a:gd name="T19" fmla="*/ 11360 h 96"/>
                <a:gd name="T20" fmla="*/ 20987 w 101"/>
                <a:gd name="T21" fmla="*/ 12076 h 96"/>
                <a:gd name="T22" fmla="*/ 22415 w 101"/>
                <a:gd name="T23" fmla="*/ 12742 h 96"/>
                <a:gd name="T24" fmla="*/ 24165 w 101"/>
                <a:gd name="T25" fmla="*/ 13700 h 96"/>
                <a:gd name="T26" fmla="*/ 28383 w 101"/>
                <a:gd name="T27" fmla="*/ 16189 h 96"/>
                <a:gd name="T28" fmla="*/ 31948 w 101"/>
                <a:gd name="T29" fmla="*/ 18578 h 96"/>
                <a:gd name="T30" fmla="*/ 34493 w 101"/>
                <a:gd name="T31" fmla="*/ 21910 h 96"/>
                <a:gd name="T32" fmla="*/ 36840 w 101"/>
                <a:gd name="T33" fmla="*/ 25373 h 96"/>
                <a:gd name="T34" fmla="*/ 37551 w 101"/>
                <a:gd name="T35" fmla="*/ 27784 h 96"/>
                <a:gd name="T36" fmla="*/ 38496 w 101"/>
                <a:gd name="T37" fmla="*/ 30383 h 96"/>
                <a:gd name="T38" fmla="*/ 38869 w 101"/>
                <a:gd name="T39" fmla="*/ 32906 h 96"/>
                <a:gd name="T40" fmla="*/ 39301 w 101"/>
                <a:gd name="T41" fmla="*/ 35168 h 96"/>
                <a:gd name="T42" fmla="*/ 38164 w 101"/>
                <a:gd name="T43" fmla="*/ 34079 h 96"/>
                <a:gd name="T44" fmla="*/ 37398 w 101"/>
                <a:gd name="T45" fmla="*/ 32697 h 96"/>
                <a:gd name="T46" fmla="*/ 36840 w 101"/>
                <a:gd name="T47" fmla="*/ 30676 h 96"/>
                <a:gd name="T48" fmla="*/ 35741 w 101"/>
                <a:gd name="T49" fmla="*/ 28850 h 96"/>
                <a:gd name="T50" fmla="*/ 34922 w 101"/>
                <a:gd name="T51" fmla="*/ 27527 h 96"/>
                <a:gd name="T52" fmla="*/ 33077 w 101"/>
                <a:gd name="T53" fmla="*/ 24631 h 96"/>
                <a:gd name="T54" fmla="*/ 30196 w 101"/>
                <a:gd name="T55" fmla="*/ 22405 h 96"/>
                <a:gd name="T56" fmla="*/ 27635 w 101"/>
                <a:gd name="T57" fmla="*/ 20121 h 96"/>
                <a:gd name="T58" fmla="*/ 24581 w 101"/>
                <a:gd name="T59" fmla="*/ 18578 h 96"/>
                <a:gd name="T60" fmla="*/ 22847 w 101"/>
                <a:gd name="T61" fmla="*/ 17641 h 96"/>
                <a:gd name="T62" fmla="*/ 20543 w 101"/>
                <a:gd name="T63" fmla="*/ 16832 h 96"/>
                <a:gd name="T64" fmla="*/ 18314 w 101"/>
                <a:gd name="T65" fmla="*/ 16590 h 96"/>
                <a:gd name="T66" fmla="*/ 16303 w 101"/>
                <a:gd name="T67" fmla="*/ 16189 h 96"/>
                <a:gd name="T68" fmla="*/ 13901 w 101"/>
                <a:gd name="T69" fmla="*/ 15558 h 96"/>
                <a:gd name="T70" fmla="*/ 11668 w 101"/>
                <a:gd name="T71" fmla="*/ 15061 h 96"/>
                <a:gd name="T72" fmla="*/ 8946 w 101"/>
                <a:gd name="T73" fmla="*/ 14488 h 96"/>
                <a:gd name="T74" fmla="*/ 6645 w 101"/>
                <a:gd name="T75" fmla="*/ 14488 h 96"/>
                <a:gd name="T76" fmla="*/ 0 w 101"/>
                <a:gd name="T77" fmla="*/ 0 h 9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" h="96">
                  <a:moveTo>
                    <a:pt x="0" y="0"/>
                  </a:moveTo>
                  <a:lnTo>
                    <a:pt x="4" y="6"/>
                  </a:lnTo>
                  <a:lnTo>
                    <a:pt x="8" y="13"/>
                  </a:lnTo>
                  <a:lnTo>
                    <a:pt x="15" y="18"/>
                  </a:lnTo>
                  <a:lnTo>
                    <a:pt x="23" y="22"/>
                  </a:lnTo>
                  <a:lnTo>
                    <a:pt x="29" y="24"/>
                  </a:lnTo>
                  <a:lnTo>
                    <a:pt x="35" y="25"/>
                  </a:lnTo>
                  <a:lnTo>
                    <a:pt x="39" y="28"/>
                  </a:lnTo>
                  <a:lnTo>
                    <a:pt x="45" y="29"/>
                  </a:lnTo>
                  <a:lnTo>
                    <a:pt x="50" y="31"/>
                  </a:lnTo>
                  <a:lnTo>
                    <a:pt x="54" y="33"/>
                  </a:lnTo>
                  <a:lnTo>
                    <a:pt x="58" y="35"/>
                  </a:lnTo>
                  <a:lnTo>
                    <a:pt x="62" y="37"/>
                  </a:lnTo>
                  <a:lnTo>
                    <a:pt x="73" y="44"/>
                  </a:lnTo>
                  <a:lnTo>
                    <a:pt x="82" y="51"/>
                  </a:lnTo>
                  <a:lnTo>
                    <a:pt x="89" y="60"/>
                  </a:lnTo>
                  <a:lnTo>
                    <a:pt x="95" y="69"/>
                  </a:lnTo>
                  <a:lnTo>
                    <a:pt x="97" y="76"/>
                  </a:lnTo>
                  <a:lnTo>
                    <a:pt x="99" y="83"/>
                  </a:lnTo>
                  <a:lnTo>
                    <a:pt x="100" y="90"/>
                  </a:lnTo>
                  <a:lnTo>
                    <a:pt x="101" y="96"/>
                  </a:lnTo>
                  <a:lnTo>
                    <a:pt x="98" y="93"/>
                  </a:lnTo>
                  <a:lnTo>
                    <a:pt x="96" y="89"/>
                  </a:lnTo>
                  <a:lnTo>
                    <a:pt x="95" y="84"/>
                  </a:lnTo>
                  <a:lnTo>
                    <a:pt x="92" y="79"/>
                  </a:lnTo>
                  <a:lnTo>
                    <a:pt x="90" y="75"/>
                  </a:lnTo>
                  <a:lnTo>
                    <a:pt x="85" y="67"/>
                  </a:lnTo>
                  <a:lnTo>
                    <a:pt x="78" y="61"/>
                  </a:lnTo>
                  <a:lnTo>
                    <a:pt x="71" y="55"/>
                  </a:lnTo>
                  <a:lnTo>
                    <a:pt x="63" y="51"/>
                  </a:lnTo>
                  <a:lnTo>
                    <a:pt x="59" y="48"/>
                  </a:lnTo>
                  <a:lnTo>
                    <a:pt x="53" y="46"/>
                  </a:lnTo>
                  <a:lnTo>
                    <a:pt x="47" y="45"/>
                  </a:lnTo>
                  <a:lnTo>
                    <a:pt x="42" y="44"/>
                  </a:lnTo>
                  <a:lnTo>
                    <a:pt x="36" y="43"/>
                  </a:lnTo>
                  <a:lnTo>
                    <a:pt x="30" y="41"/>
                  </a:lnTo>
                  <a:lnTo>
                    <a:pt x="23" y="40"/>
                  </a:lnTo>
                  <a:lnTo>
                    <a:pt x="17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8" name="Freeform 7"/>
            <p:cNvSpPr/>
            <p:nvPr/>
          </p:nvSpPr>
          <p:spPr bwMode="auto">
            <a:xfrm>
              <a:off x="3926" y="209"/>
              <a:ext cx="163" cy="154"/>
            </a:xfrm>
            <a:custGeom>
              <a:avLst/>
              <a:gdLst>
                <a:gd name="T0" fmla="*/ 0 w 102"/>
                <a:gd name="T1" fmla="*/ 0 h 94"/>
                <a:gd name="T2" fmla="*/ 1114 w 102"/>
                <a:gd name="T3" fmla="*/ 1782 h 94"/>
                <a:gd name="T4" fmla="*/ 2280 w 102"/>
                <a:gd name="T5" fmla="*/ 3637 h 94"/>
                <a:gd name="T6" fmla="*/ 3783 w 102"/>
                <a:gd name="T7" fmla="*/ 5698 h 94"/>
                <a:gd name="T8" fmla="*/ 6400 w 102"/>
                <a:gd name="T9" fmla="*/ 7484 h 94"/>
                <a:gd name="T10" fmla="*/ 7827 w 102"/>
                <a:gd name="T11" fmla="*/ 8241 h 94"/>
                <a:gd name="T12" fmla="*/ 9305 w 102"/>
                <a:gd name="T13" fmla="*/ 8688 h 94"/>
                <a:gd name="T14" fmla="*/ 10544 w 102"/>
                <a:gd name="T15" fmla="*/ 9761 h 94"/>
                <a:gd name="T16" fmla="*/ 12161 w 102"/>
                <a:gd name="T17" fmla="*/ 10021 h 94"/>
                <a:gd name="T18" fmla="*/ 13609 w 102"/>
                <a:gd name="T19" fmla="*/ 10962 h 94"/>
                <a:gd name="T20" fmla="*/ 14766 w 102"/>
                <a:gd name="T21" fmla="*/ 11152 h 94"/>
                <a:gd name="T22" fmla="*/ 15790 w 102"/>
                <a:gd name="T23" fmla="*/ 12261 h 94"/>
                <a:gd name="T24" fmla="*/ 16850 w 102"/>
                <a:gd name="T25" fmla="*/ 12910 h 94"/>
                <a:gd name="T26" fmla="*/ 19988 w 102"/>
                <a:gd name="T27" fmla="*/ 15294 h 94"/>
                <a:gd name="T28" fmla="*/ 22389 w 102"/>
                <a:gd name="T29" fmla="*/ 18270 h 94"/>
                <a:gd name="T30" fmla="*/ 24669 w 102"/>
                <a:gd name="T31" fmla="*/ 21150 h 94"/>
                <a:gd name="T32" fmla="*/ 26380 w 102"/>
                <a:gd name="T33" fmla="*/ 25056 h 94"/>
                <a:gd name="T34" fmla="*/ 26927 w 102"/>
                <a:gd name="T35" fmla="*/ 27458 h 94"/>
                <a:gd name="T36" fmla="*/ 27379 w 102"/>
                <a:gd name="T37" fmla="*/ 29932 h 94"/>
                <a:gd name="T38" fmla="*/ 27951 w 102"/>
                <a:gd name="T39" fmla="*/ 32538 h 94"/>
                <a:gd name="T40" fmla="*/ 28212 w 102"/>
                <a:gd name="T41" fmla="*/ 35133 h 94"/>
                <a:gd name="T42" fmla="*/ 26927 w 102"/>
                <a:gd name="T43" fmla="*/ 33985 h 94"/>
                <a:gd name="T44" fmla="*/ 26615 w 102"/>
                <a:gd name="T45" fmla="*/ 32538 h 94"/>
                <a:gd name="T46" fmla="*/ 26117 w 102"/>
                <a:gd name="T47" fmla="*/ 30327 h 94"/>
                <a:gd name="T48" fmla="*/ 25813 w 102"/>
                <a:gd name="T49" fmla="*/ 28534 h 94"/>
                <a:gd name="T50" fmla="*/ 25009 w 102"/>
                <a:gd name="T51" fmla="*/ 26896 h 94"/>
                <a:gd name="T52" fmla="*/ 23763 w 102"/>
                <a:gd name="T53" fmla="*/ 23968 h 94"/>
                <a:gd name="T54" fmla="*/ 21813 w 102"/>
                <a:gd name="T55" fmla="*/ 21727 h 94"/>
                <a:gd name="T56" fmla="*/ 19988 w 102"/>
                <a:gd name="T57" fmla="*/ 19861 h 94"/>
                <a:gd name="T58" fmla="*/ 17654 w 102"/>
                <a:gd name="T59" fmla="*/ 18270 h 94"/>
                <a:gd name="T60" fmla="*/ 16153 w 102"/>
                <a:gd name="T61" fmla="*/ 17174 h 94"/>
                <a:gd name="T62" fmla="*/ 14766 w 102"/>
                <a:gd name="T63" fmla="*/ 16417 h 94"/>
                <a:gd name="T64" fmla="*/ 12858 w 102"/>
                <a:gd name="T65" fmla="*/ 15991 h 94"/>
                <a:gd name="T66" fmla="*/ 11394 w 102"/>
                <a:gd name="T67" fmla="*/ 15294 h 94"/>
                <a:gd name="T68" fmla="*/ 9660 w 102"/>
                <a:gd name="T69" fmla="*/ 14630 h 94"/>
                <a:gd name="T70" fmla="*/ 8046 w 102"/>
                <a:gd name="T71" fmla="*/ 14630 h 94"/>
                <a:gd name="T72" fmla="*/ 6400 w 102"/>
                <a:gd name="T73" fmla="*/ 14234 h 94"/>
                <a:gd name="T74" fmla="*/ 5035 w 102"/>
                <a:gd name="T75" fmla="*/ 13962 h 94"/>
                <a:gd name="T76" fmla="*/ 0 w 102"/>
                <a:gd name="T77" fmla="*/ 0 h 9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2" h="94">
                  <a:moveTo>
                    <a:pt x="0" y="0"/>
                  </a:moveTo>
                  <a:lnTo>
                    <a:pt x="4" y="5"/>
                  </a:lnTo>
                  <a:lnTo>
                    <a:pt x="8" y="10"/>
                  </a:lnTo>
                  <a:lnTo>
                    <a:pt x="14" y="15"/>
                  </a:lnTo>
                  <a:lnTo>
                    <a:pt x="23" y="20"/>
                  </a:lnTo>
                  <a:lnTo>
                    <a:pt x="28" y="22"/>
                  </a:lnTo>
                  <a:lnTo>
                    <a:pt x="34" y="23"/>
                  </a:lnTo>
                  <a:lnTo>
                    <a:pt x="38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0"/>
                  </a:lnTo>
                  <a:lnTo>
                    <a:pt x="57" y="33"/>
                  </a:lnTo>
                  <a:lnTo>
                    <a:pt x="61" y="35"/>
                  </a:lnTo>
                  <a:lnTo>
                    <a:pt x="72" y="41"/>
                  </a:lnTo>
                  <a:lnTo>
                    <a:pt x="81" y="49"/>
                  </a:lnTo>
                  <a:lnTo>
                    <a:pt x="89" y="57"/>
                  </a:lnTo>
                  <a:lnTo>
                    <a:pt x="95" y="67"/>
                  </a:lnTo>
                  <a:lnTo>
                    <a:pt x="97" y="73"/>
                  </a:lnTo>
                  <a:lnTo>
                    <a:pt x="99" y="80"/>
                  </a:lnTo>
                  <a:lnTo>
                    <a:pt x="101" y="87"/>
                  </a:lnTo>
                  <a:lnTo>
                    <a:pt x="102" y="94"/>
                  </a:lnTo>
                  <a:lnTo>
                    <a:pt x="97" y="91"/>
                  </a:lnTo>
                  <a:lnTo>
                    <a:pt x="96" y="87"/>
                  </a:lnTo>
                  <a:lnTo>
                    <a:pt x="94" y="81"/>
                  </a:lnTo>
                  <a:lnTo>
                    <a:pt x="93" y="76"/>
                  </a:lnTo>
                  <a:lnTo>
                    <a:pt x="90" y="72"/>
                  </a:lnTo>
                  <a:lnTo>
                    <a:pt x="86" y="64"/>
                  </a:lnTo>
                  <a:lnTo>
                    <a:pt x="79" y="58"/>
                  </a:lnTo>
                  <a:lnTo>
                    <a:pt x="72" y="53"/>
                  </a:lnTo>
                  <a:lnTo>
                    <a:pt x="64" y="49"/>
                  </a:lnTo>
                  <a:lnTo>
                    <a:pt x="58" y="46"/>
                  </a:lnTo>
                  <a:lnTo>
                    <a:pt x="53" y="44"/>
                  </a:lnTo>
                  <a:lnTo>
                    <a:pt x="46" y="43"/>
                  </a:lnTo>
                  <a:lnTo>
                    <a:pt x="41" y="41"/>
                  </a:lnTo>
                  <a:lnTo>
                    <a:pt x="35" y="39"/>
                  </a:lnTo>
                  <a:lnTo>
                    <a:pt x="29" y="39"/>
                  </a:lnTo>
                  <a:lnTo>
                    <a:pt x="23" y="38"/>
                  </a:lnTo>
                  <a:lnTo>
                    <a:pt x="1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9" name="Freeform 8"/>
            <p:cNvSpPr/>
            <p:nvPr/>
          </p:nvSpPr>
          <p:spPr bwMode="auto">
            <a:xfrm>
              <a:off x="3952" y="271"/>
              <a:ext cx="170" cy="183"/>
            </a:xfrm>
            <a:custGeom>
              <a:avLst/>
              <a:gdLst>
                <a:gd name="T0" fmla="*/ 0 w 103"/>
                <a:gd name="T1" fmla="*/ 0 h 113"/>
                <a:gd name="T2" fmla="*/ 1804 w 103"/>
                <a:gd name="T3" fmla="*/ 2214 h 113"/>
                <a:gd name="T4" fmla="*/ 4573 w 103"/>
                <a:gd name="T5" fmla="*/ 4581 h 113"/>
                <a:gd name="T6" fmla="*/ 7643 w 103"/>
                <a:gd name="T7" fmla="*/ 6803 h 113"/>
                <a:gd name="T8" fmla="*/ 11073 w 103"/>
                <a:gd name="T9" fmla="*/ 7798 h 113"/>
                <a:gd name="T10" fmla="*/ 13384 w 103"/>
                <a:gd name="T11" fmla="*/ 8790 h 113"/>
                <a:gd name="T12" fmla="*/ 15642 w 103"/>
                <a:gd name="T13" fmla="*/ 9025 h 113"/>
                <a:gd name="T14" fmla="*/ 17589 w 103"/>
                <a:gd name="T15" fmla="*/ 9793 h 113"/>
                <a:gd name="T16" fmla="*/ 20098 w 103"/>
                <a:gd name="T17" fmla="*/ 10407 h 113"/>
                <a:gd name="T18" fmla="*/ 22521 w 103"/>
                <a:gd name="T19" fmla="*/ 11017 h 113"/>
                <a:gd name="T20" fmla="*/ 25132 w 103"/>
                <a:gd name="T21" fmla="*/ 11638 h 113"/>
                <a:gd name="T22" fmla="*/ 26982 w 103"/>
                <a:gd name="T23" fmla="*/ 12395 h 113"/>
                <a:gd name="T24" fmla="*/ 29030 w 103"/>
                <a:gd name="T25" fmla="*/ 13014 h 113"/>
                <a:gd name="T26" fmla="*/ 32686 w 103"/>
                <a:gd name="T27" fmla="*/ 14857 h 113"/>
                <a:gd name="T28" fmla="*/ 35740 w 103"/>
                <a:gd name="T29" fmla="*/ 16854 h 113"/>
                <a:gd name="T30" fmla="*/ 37601 w 103"/>
                <a:gd name="T31" fmla="*/ 19225 h 113"/>
                <a:gd name="T32" fmla="*/ 39130 w 103"/>
                <a:gd name="T33" fmla="*/ 22065 h 113"/>
                <a:gd name="T34" fmla="*/ 41480 w 103"/>
                <a:gd name="T35" fmla="*/ 26214 h 113"/>
                <a:gd name="T36" fmla="*/ 42175 w 103"/>
                <a:gd name="T37" fmla="*/ 29272 h 113"/>
                <a:gd name="T38" fmla="*/ 42175 w 103"/>
                <a:gd name="T39" fmla="*/ 32508 h 113"/>
                <a:gd name="T40" fmla="*/ 41498 w 103"/>
                <a:gd name="T41" fmla="*/ 36257 h 113"/>
                <a:gd name="T42" fmla="*/ 40371 w 103"/>
                <a:gd name="T43" fmla="*/ 36723 h 113"/>
                <a:gd name="T44" fmla="*/ 40371 w 103"/>
                <a:gd name="T45" fmla="*/ 34132 h 113"/>
                <a:gd name="T46" fmla="*/ 40371 w 103"/>
                <a:gd name="T47" fmla="*/ 30901 h 113"/>
                <a:gd name="T48" fmla="*/ 39130 w 103"/>
                <a:gd name="T49" fmla="*/ 27295 h 113"/>
                <a:gd name="T50" fmla="*/ 38001 w 103"/>
                <a:gd name="T51" fmla="*/ 24284 h 113"/>
                <a:gd name="T52" fmla="*/ 36459 w 103"/>
                <a:gd name="T53" fmla="*/ 21989 h 113"/>
                <a:gd name="T54" fmla="*/ 35078 w 103"/>
                <a:gd name="T55" fmla="*/ 19840 h 113"/>
                <a:gd name="T56" fmla="*/ 32686 w 103"/>
                <a:gd name="T57" fmla="*/ 18467 h 113"/>
                <a:gd name="T58" fmla="*/ 29733 w 103"/>
                <a:gd name="T59" fmla="*/ 16854 h 113"/>
                <a:gd name="T60" fmla="*/ 27695 w 103"/>
                <a:gd name="T61" fmla="*/ 16221 h 113"/>
                <a:gd name="T62" fmla="*/ 25143 w 103"/>
                <a:gd name="T63" fmla="*/ 15229 h 113"/>
                <a:gd name="T64" fmla="*/ 22090 w 103"/>
                <a:gd name="T65" fmla="*/ 14857 h 113"/>
                <a:gd name="T66" fmla="*/ 18717 w 103"/>
                <a:gd name="T67" fmla="*/ 14235 h 113"/>
                <a:gd name="T68" fmla="*/ 15642 w 103"/>
                <a:gd name="T69" fmla="*/ 14002 h 113"/>
                <a:gd name="T70" fmla="*/ 12458 w 103"/>
                <a:gd name="T71" fmla="*/ 13014 h 113"/>
                <a:gd name="T72" fmla="*/ 9477 w 103"/>
                <a:gd name="T73" fmla="*/ 12629 h 113"/>
                <a:gd name="T74" fmla="*/ 6457 w 103"/>
                <a:gd name="T75" fmla="*/ 12395 h 113"/>
                <a:gd name="T76" fmla="*/ 0 w 103"/>
                <a:gd name="T77" fmla="*/ 0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3" h="113">
                  <a:moveTo>
                    <a:pt x="0" y="0"/>
                  </a:moveTo>
                  <a:lnTo>
                    <a:pt x="4" y="7"/>
                  </a:lnTo>
                  <a:lnTo>
                    <a:pt x="11" y="14"/>
                  </a:lnTo>
                  <a:lnTo>
                    <a:pt x="19" y="21"/>
                  </a:lnTo>
                  <a:lnTo>
                    <a:pt x="27" y="24"/>
                  </a:lnTo>
                  <a:lnTo>
                    <a:pt x="33" y="27"/>
                  </a:lnTo>
                  <a:lnTo>
                    <a:pt x="38" y="28"/>
                  </a:lnTo>
                  <a:lnTo>
                    <a:pt x="43" y="30"/>
                  </a:lnTo>
                  <a:lnTo>
                    <a:pt x="49" y="32"/>
                  </a:lnTo>
                  <a:lnTo>
                    <a:pt x="55" y="34"/>
                  </a:lnTo>
                  <a:lnTo>
                    <a:pt x="61" y="36"/>
                  </a:lnTo>
                  <a:lnTo>
                    <a:pt x="66" y="38"/>
                  </a:lnTo>
                  <a:lnTo>
                    <a:pt x="71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2" y="59"/>
                  </a:lnTo>
                  <a:lnTo>
                    <a:pt x="96" y="68"/>
                  </a:lnTo>
                  <a:lnTo>
                    <a:pt x="101" y="80"/>
                  </a:lnTo>
                  <a:lnTo>
                    <a:pt x="103" y="90"/>
                  </a:lnTo>
                  <a:lnTo>
                    <a:pt x="103" y="100"/>
                  </a:lnTo>
                  <a:lnTo>
                    <a:pt x="102" y="111"/>
                  </a:lnTo>
                  <a:lnTo>
                    <a:pt x="99" y="113"/>
                  </a:lnTo>
                  <a:lnTo>
                    <a:pt x="99" y="105"/>
                  </a:lnTo>
                  <a:lnTo>
                    <a:pt x="99" y="95"/>
                  </a:lnTo>
                  <a:lnTo>
                    <a:pt x="96" y="84"/>
                  </a:lnTo>
                  <a:lnTo>
                    <a:pt x="93" y="75"/>
                  </a:lnTo>
                  <a:lnTo>
                    <a:pt x="89" y="67"/>
                  </a:lnTo>
                  <a:lnTo>
                    <a:pt x="86" y="61"/>
                  </a:lnTo>
                  <a:lnTo>
                    <a:pt x="80" y="57"/>
                  </a:lnTo>
                  <a:lnTo>
                    <a:pt x="73" y="52"/>
                  </a:lnTo>
                  <a:lnTo>
                    <a:pt x="68" y="50"/>
                  </a:lnTo>
                  <a:lnTo>
                    <a:pt x="62" y="47"/>
                  </a:lnTo>
                  <a:lnTo>
                    <a:pt x="54" y="46"/>
                  </a:lnTo>
                  <a:lnTo>
                    <a:pt x="46" y="44"/>
                  </a:lnTo>
                  <a:lnTo>
                    <a:pt x="38" y="43"/>
                  </a:lnTo>
                  <a:lnTo>
                    <a:pt x="30" y="40"/>
                  </a:lnTo>
                  <a:lnTo>
                    <a:pt x="23" y="39"/>
                  </a:lnTo>
                  <a:lnTo>
                    <a:pt x="1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10" name="Freeform 9"/>
            <p:cNvSpPr/>
            <p:nvPr/>
          </p:nvSpPr>
          <p:spPr bwMode="auto">
            <a:xfrm>
              <a:off x="3890" y="144"/>
              <a:ext cx="164" cy="441"/>
            </a:xfrm>
            <a:custGeom>
              <a:avLst/>
              <a:gdLst>
                <a:gd name="T0" fmla="*/ 16760 w 102"/>
                <a:gd name="T1" fmla="*/ 43470 h 269"/>
                <a:gd name="T2" fmla="*/ 29895 w 102"/>
                <a:gd name="T3" fmla="*/ 80041 h 269"/>
                <a:gd name="T4" fmla="*/ 30477 w 102"/>
                <a:gd name="T5" fmla="*/ 83070 h 269"/>
                <a:gd name="T6" fmla="*/ 30477 w 102"/>
                <a:gd name="T7" fmla="*/ 86008 h 269"/>
                <a:gd name="T8" fmla="*/ 29895 w 102"/>
                <a:gd name="T9" fmla="*/ 88864 h 269"/>
                <a:gd name="T10" fmla="*/ 28653 w 102"/>
                <a:gd name="T11" fmla="*/ 91477 h 269"/>
                <a:gd name="T12" fmla="*/ 27168 w 102"/>
                <a:gd name="T13" fmla="*/ 94274 h 269"/>
                <a:gd name="T14" fmla="*/ 25637 w 102"/>
                <a:gd name="T15" fmla="*/ 96728 h 269"/>
                <a:gd name="T16" fmla="*/ 23531 w 102"/>
                <a:gd name="T17" fmla="*/ 98895 h 269"/>
                <a:gd name="T18" fmla="*/ 21606 w 102"/>
                <a:gd name="T19" fmla="*/ 100217 h 269"/>
                <a:gd name="T20" fmla="*/ 20117 w 102"/>
                <a:gd name="T21" fmla="*/ 100932 h 269"/>
                <a:gd name="T22" fmla="*/ 18649 w 102"/>
                <a:gd name="T23" fmla="*/ 100932 h 269"/>
                <a:gd name="T24" fmla="*/ 17275 w 102"/>
                <a:gd name="T25" fmla="*/ 101381 h 269"/>
                <a:gd name="T26" fmla="*/ 16315 w 102"/>
                <a:gd name="T27" fmla="*/ 100932 h 269"/>
                <a:gd name="T28" fmla="*/ 14865 w 102"/>
                <a:gd name="T29" fmla="*/ 100712 h 269"/>
                <a:gd name="T30" fmla="*/ 14070 w 102"/>
                <a:gd name="T31" fmla="*/ 99809 h 269"/>
                <a:gd name="T32" fmla="*/ 13151 w 102"/>
                <a:gd name="T33" fmla="*/ 98468 h 269"/>
                <a:gd name="T34" fmla="*/ 12567 w 102"/>
                <a:gd name="T35" fmla="*/ 97164 h 269"/>
                <a:gd name="T36" fmla="*/ 11917 w 102"/>
                <a:gd name="T37" fmla="*/ 94571 h 269"/>
                <a:gd name="T38" fmla="*/ 11917 w 102"/>
                <a:gd name="T39" fmla="*/ 91477 h 269"/>
                <a:gd name="T40" fmla="*/ 12567 w 102"/>
                <a:gd name="T41" fmla="*/ 88452 h 269"/>
                <a:gd name="T42" fmla="*/ 13438 w 102"/>
                <a:gd name="T43" fmla="*/ 85526 h 269"/>
                <a:gd name="T44" fmla="*/ 14865 w 102"/>
                <a:gd name="T45" fmla="*/ 82672 h 269"/>
                <a:gd name="T46" fmla="*/ 16315 w 102"/>
                <a:gd name="T47" fmla="*/ 80246 h 269"/>
                <a:gd name="T48" fmla="*/ 18593 w 102"/>
                <a:gd name="T49" fmla="*/ 78006 h 269"/>
                <a:gd name="T50" fmla="*/ 20117 w 102"/>
                <a:gd name="T51" fmla="*/ 76800 h 269"/>
                <a:gd name="T52" fmla="*/ 21691 w 102"/>
                <a:gd name="T53" fmla="*/ 75875 h 269"/>
                <a:gd name="T54" fmla="*/ 23531 w 102"/>
                <a:gd name="T55" fmla="*/ 75455 h 269"/>
                <a:gd name="T56" fmla="*/ 24693 w 102"/>
                <a:gd name="T57" fmla="*/ 75455 h 269"/>
                <a:gd name="T58" fmla="*/ 26232 w 102"/>
                <a:gd name="T59" fmla="*/ 75455 h 269"/>
                <a:gd name="T60" fmla="*/ 0 w 102"/>
                <a:gd name="T61" fmla="*/ 667 h 269"/>
                <a:gd name="T62" fmla="*/ 1518 w 102"/>
                <a:gd name="T63" fmla="*/ 0 h 269"/>
                <a:gd name="T64" fmla="*/ 6483 w 102"/>
                <a:gd name="T65" fmla="*/ 15127 h 269"/>
                <a:gd name="T66" fmla="*/ 11917 w 102"/>
                <a:gd name="T67" fmla="*/ 29024 h 269"/>
                <a:gd name="T68" fmla="*/ 16760 w 102"/>
                <a:gd name="T69" fmla="*/ 43470 h 2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2" h="269">
                  <a:moveTo>
                    <a:pt x="56" y="115"/>
                  </a:moveTo>
                  <a:lnTo>
                    <a:pt x="100" y="212"/>
                  </a:lnTo>
                  <a:lnTo>
                    <a:pt x="102" y="220"/>
                  </a:lnTo>
                  <a:lnTo>
                    <a:pt x="102" y="228"/>
                  </a:lnTo>
                  <a:lnTo>
                    <a:pt x="100" y="236"/>
                  </a:lnTo>
                  <a:lnTo>
                    <a:pt x="96" y="243"/>
                  </a:lnTo>
                  <a:lnTo>
                    <a:pt x="91" y="250"/>
                  </a:lnTo>
                  <a:lnTo>
                    <a:pt x="86" y="257"/>
                  </a:lnTo>
                  <a:lnTo>
                    <a:pt x="79" y="262"/>
                  </a:lnTo>
                  <a:lnTo>
                    <a:pt x="72" y="266"/>
                  </a:lnTo>
                  <a:lnTo>
                    <a:pt x="67" y="268"/>
                  </a:lnTo>
                  <a:lnTo>
                    <a:pt x="63" y="268"/>
                  </a:lnTo>
                  <a:lnTo>
                    <a:pt x="58" y="269"/>
                  </a:lnTo>
                  <a:lnTo>
                    <a:pt x="55" y="268"/>
                  </a:lnTo>
                  <a:lnTo>
                    <a:pt x="50" y="267"/>
                  </a:lnTo>
                  <a:lnTo>
                    <a:pt x="47" y="265"/>
                  </a:lnTo>
                  <a:lnTo>
                    <a:pt x="44" y="261"/>
                  </a:lnTo>
                  <a:lnTo>
                    <a:pt x="42" y="258"/>
                  </a:lnTo>
                  <a:lnTo>
                    <a:pt x="40" y="251"/>
                  </a:lnTo>
                  <a:lnTo>
                    <a:pt x="40" y="243"/>
                  </a:lnTo>
                  <a:lnTo>
                    <a:pt x="42" y="235"/>
                  </a:lnTo>
                  <a:lnTo>
                    <a:pt x="45" y="227"/>
                  </a:lnTo>
                  <a:lnTo>
                    <a:pt x="50" y="219"/>
                  </a:lnTo>
                  <a:lnTo>
                    <a:pt x="55" y="213"/>
                  </a:lnTo>
                  <a:lnTo>
                    <a:pt x="62" y="207"/>
                  </a:lnTo>
                  <a:lnTo>
                    <a:pt x="67" y="204"/>
                  </a:lnTo>
                  <a:lnTo>
                    <a:pt x="73" y="201"/>
                  </a:lnTo>
                  <a:lnTo>
                    <a:pt x="79" y="200"/>
                  </a:lnTo>
                  <a:lnTo>
                    <a:pt x="83" y="200"/>
                  </a:lnTo>
                  <a:lnTo>
                    <a:pt x="88" y="200"/>
                  </a:lnTo>
                  <a:lnTo>
                    <a:pt x="0" y="2"/>
                  </a:lnTo>
                  <a:lnTo>
                    <a:pt x="5" y="0"/>
                  </a:lnTo>
                  <a:lnTo>
                    <a:pt x="22" y="40"/>
                  </a:lnTo>
                  <a:lnTo>
                    <a:pt x="40" y="77"/>
                  </a:lnTo>
                  <a:lnTo>
                    <a:pt x="56" y="11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94020" y="130076"/>
            <a:ext cx="2421890" cy="1522730"/>
          </a:xfrm>
          <a:prstGeom prst="rect">
            <a:avLst/>
          </a:prstGeom>
        </p:spPr>
      </p:pic>
      <p:grpSp>
        <p:nvGrpSpPr>
          <p:cNvPr id="156" name="Group 5"/>
          <p:cNvGrpSpPr/>
          <p:nvPr/>
        </p:nvGrpSpPr>
        <p:grpSpPr bwMode="auto">
          <a:xfrm>
            <a:off x="2828168" y="205717"/>
            <a:ext cx="195263" cy="369887"/>
            <a:chOff x="3890" y="144"/>
            <a:chExt cx="232" cy="441"/>
          </a:xfrm>
        </p:grpSpPr>
        <p:sp>
          <p:nvSpPr>
            <p:cNvPr id="157" name="Freeform 6"/>
            <p:cNvSpPr/>
            <p:nvPr/>
          </p:nvSpPr>
          <p:spPr bwMode="auto">
            <a:xfrm>
              <a:off x="3897" y="144"/>
              <a:ext cx="166" cy="157"/>
            </a:xfrm>
            <a:custGeom>
              <a:avLst/>
              <a:gdLst>
                <a:gd name="T0" fmla="*/ 0 w 101"/>
                <a:gd name="T1" fmla="*/ 0 h 96"/>
                <a:gd name="T2" fmla="*/ 1750 w 101"/>
                <a:gd name="T3" fmla="*/ 2175 h 96"/>
                <a:gd name="T4" fmla="*/ 3072 w 101"/>
                <a:gd name="T5" fmla="*/ 4694 h 96"/>
                <a:gd name="T6" fmla="*/ 5851 w 101"/>
                <a:gd name="T7" fmla="*/ 6448 h 96"/>
                <a:gd name="T8" fmla="*/ 8946 w 101"/>
                <a:gd name="T9" fmla="*/ 8040 h 96"/>
                <a:gd name="T10" fmla="*/ 11418 w 101"/>
                <a:gd name="T11" fmla="*/ 8800 h 96"/>
                <a:gd name="T12" fmla="*/ 13638 w 101"/>
                <a:gd name="T13" fmla="*/ 9209 h 96"/>
                <a:gd name="T14" fmla="*/ 15136 w 101"/>
                <a:gd name="T15" fmla="*/ 10292 h 96"/>
                <a:gd name="T16" fmla="*/ 17557 w 101"/>
                <a:gd name="T17" fmla="*/ 10545 h 96"/>
                <a:gd name="T18" fmla="*/ 19438 w 101"/>
                <a:gd name="T19" fmla="*/ 11360 h 96"/>
                <a:gd name="T20" fmla="*/ 20987 w 101"/>
                <a:gd name="T21" fmla="*/ 12076 h 96"/>
                <a:gd name="T22" fmla="*/ 22415 w 101"/>
                <a:gd name="T23" fmla="*/ 12742 h 96"/>
                <a:gd name="T24" fmla="*/ 24165 w 101"/>
                <a:gd name="T25" fmla="*/ 13700 h 96"/>
                <a:gd name="T26" fmla="*/ 28383 w 101"/>
                <a:gd name="T27" fmla="*/ 16189 h 96"/>
                <a:gd name="T28" fmla="*/ 31948 w 101"/>
                <a:gd name="T29" fmla="*/ 18578 h 96"/>
                <a:gd name="T30" fmla="*/ 34493 w 101"/>
                <a:gd name="T31" fmla="*/ 21910 h 96"/>
                <a:gd name="T32" fmla="*/ 36840 w 101"/>
                <a:gd name="T33" fmla="*/ 25373 h 96"/>
                <a:gd name="T34" fmla="*/ 37551 w 101"/>
                <a:gd name="T35" fmla="*/ 27784 h 96"/>
                <a:gd name="T36" fmla="*/ 38496 w 101"/>
                <a:gd name="T37" fmla="*/ 30383 h 96"/>
                <a:gd name="T38" fmla="*/ 38869 w 101"/>
                <a:gd name="T39" fmla="*/ 32906 h 96"/>
                <a:gd name="T40" fmla="*/ 39301 w 101"/>
                <a:gd name="T41" fmla="*/ 35168 h 96"/>
                <a:gd name="T42" fmla="*/ 38164 w 101"/>
                <a:gd name="T43" fmla="*/ 34079 h 96"/>
                <a:gd name="T44" fmla="*/ 37398 w 101"/>
                <a:gd name="T45" fmla="*/ 32697 h 96"/>
                <a:gd name="T46" fmla="*/ 36840 w 101"/>
                <a:gd name="T47" fmla="*/ 30676 h 96"/>
                <a:gd name="T48" fmla="*/ 35741 w 101"/>
                <a:gd name="T49" fmla="*/ 28850 h 96"/>
                <a:gd name="T50" fmla="*/ 34922 w 101"/>
                <a:gd name="T51" fmla="*/ 27527 h 96"/>
                <a:gd name="T52" fmla="*/ 33077 w 101"/>
                <a:gd name="T53" fmla="*/ 24631 h 96"/>
                <a:gd name="T54" fmla="*/ 30196 w 101"/>
                <a:gd name="T55" fmla="*/ 22405 h 96"/>
                <a:gd name="T56" fmla="*/ 27635 w 101"/>
                <a:gd name="T57" fmla="*/ 20121 h 96"/>
                <a:gd name="T58" fmla="*/ 24581 w 101"/>
                <a:gd name="T59" fmla="*/ 18578 h 96"/>
                <a:gd name="T60" fmla="*/ 22847 w 101"/>
                <a:gd name="T61" fmla="*/ 17641 h 96"/>
                <a:gd name="T62" fmla="*/ 20543 w 101"/>
                <a:gd name="T63" fmla="*/ 16832 h 96"/>
                <a:gd name="T64" fmla="*/ 18314 w 101"/>
                <a:gd name="T65" fmla="*/ 16590 h 96"/>
                <a:gd name="T66" fmla="*/ 16303 w 101"/>
                <a:gd name="T67" fmla="*/ 16189 h 96"/>
                <a:gd name="T68" fmla="*/ 13901 w 101"/>
                <a:gd name="T69" fmla="*/ 15558 h 96"/>
                <a:gd name="T70" fmla="*/ 11668 w 101"/>
                <a:gd name="T71" fmla="*/ 15061 h 96"/>
                <a:gd name="T72" fmla="*/ 8946 w 101"/>
                <a:gd name="T73" fmla="*/ 14488 h 96"/>
                <a:gd name="T74" fmla="*/ 6645 w 101"/>
                <a:gd name="T75" fmla="*/ 14488 h 96"/>
                <a:gd name="T76" fmla="*/ 0 w 101"/>
                <a:gd name="T77" fmla="*/ 0 h 9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" h="96">
                  <a:moveTo>
                    <a:pt x="0" y="0"/>
                  </a:moveTo>
                  <a:lnTo>
                    <a:pt x="4" y="6"/>
                  </a:lnTo>
                  <a:lnTo>
                    <a:pt x="8" y="13"/>
                  </a:lnTo>
                  <a:lnTo>
                    <a:pt x="15" y="18"/>
                  </a:lnTo>
                  <a:lnTo>
                    <a:pt x="23" y="22"/>
                  </a:lnTo>
                  <a:lnTo>
                    <a:pt x="29" y="24"/>
                  </a:lnTo>
                  <a:lnTo>
                    <a:pt x="35" y="25"/>
                  </a:lnTo>
                  <a:lnTo>
                    <a:pt x="39" y="28"/>
                  </a:lnTo>
                  <a:lnTo>
                    <a:pt x="45" y="29"/>
                  </a:lnTo>
                  <a:lnTo>
                    <a:pt x="50" y="31"/>
                  </a:lnTo>
                  <a:lnTo>
                    <a:pt x="54" y="33"/>
                  </a:lnTo>
                  <a:lnTo>
                    <a:pt x="58" y="35"/>
                  </a:lnTo>
                  <a:lnTo>
                    <a:pt x="62" y="37"/>
                  </a:lnTo>
                  <a:lnTo>
                    <a:pt x="73" y="44"/>
                  </a:lnTo>
                  <a:lnTo>
                    <a:pt x="82" y="51"/>
                  </a:lnTo>
                  <a:lnTo>
                    <a:pt x="89" y="60"/>
                  </a:lnTo>
                  <a:lnTo>
                    <a:pt x="95" y="69"/>
                  </a:lnTo>
                  <a:lnTo>
                    <a:pt x="97" y="76"/>
                  </a:lnTo>
                  <a:lnTo>
                    <a:pt x="99" y="83"/>
                  </a:lnTo>
                  <a:lnTo>
                    <a:pt x="100" y="90"/>
                  </a:lnTo>
                  <a:lnTo>
                    <a:pt x="101" y="96"/>
                  </a:lnTo>
                  <a:lnTo>
                    <a:pt x="98" y="93"/>
                  </a:lnTo>
                  <a:lnTo>
                    <a:pt x="96" y="89"/>
                  </a:lnTo>
                  <a:lnTo>
                    <a:pt x="95" y="84"/>
                  </a:lnTo>
                  <a:lnTo>
                    <a:pt x="92" y="79"/>
                  </a:lnTo>
                  <a:lnTo>
                    <a:pt x="90" y="75"/>
                  </a:lnTo>
                  <a:lnTo>
                    <a:pt x="85" y="67"/>
                  </a:lnTo>
                  <a:lnTo>
                    <a:pt x="78" y="61"/>
                  </a:lnTo>
                  <a:lnTo>
                    <a:pt x="71" y="55"/>
                  </a:lnTo>
                  <a:lnTo>
                    <a:pt x="63" y="51"/>
                  </a:lnTo>
                  <a:lnTo>
                    <a:pt x="59" y="48"/>
                  </a:lnTo>
                  <a:lnTo>
                    <a:pt x="53" y="46"/>
                  </a:lnTo>
                  <a:lnTo>
                    <a:pt x="47" y="45"/>
                  </a:lnTo>
                  <a:lnTo>
                    <a:pt x="42" y="44"/>
                  </a:lnTo>
                  <a:lnTo>
                    <a:pt x="36" y="43"/>
                  </a:lnTo>
                  <a:lnTo>
                    <a:pt x="30" y="41"/>
                  </a:lnTo>
                  <a:lnTo>
                    <a:pt x="23" y="40"/>
                  </a:lnTo>
                  <a:lnTo>
                    <a:pt x="17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8" name="Freeform 7"/>
            <p:cNvSpPr/>
            <p:nvPr/>
          </p:nvSpPr>
          <p:spPr bwMode="auto">
            <a:xfrm>
              <a:off x="3926" y="209"/>
              <a:ext cx="163" cy="154"/>
            </a:xfrm>
            <a:custGeom>
              <a:avLst/>
              <a:gdLst>
                <a:gd name="T0" fmla="*/ 0 w 102"/>
                <a:gd name="T1" fmla="*/ 0 h 94"/>
                <a:gd name="T2" fmla="*/ 1114 w 102"/>
                <a:gd name="T3" fmla="*/ 1782 h 94"/>
                <a:gd name="T4" fmla="*/ 2280 w 102"/>
                <a:gd name="T5" fmla="*/ 3637 h 94"/>
                <a:gd name="T6" fmla="*/ 3783 w 102"/>
                <a:gd name="T7" fmla="*/ 5698 h 94"/>
                <a:gd name="T8" fmla="*/ 6400 w 102"/>
                <a:gd name="T9" fmla="*/ 7484 h 94"/>
                <a:gd name="T10" fmla="*/ 7827 w 102"/>
                <a:gd name="T11" fmla="*/ 8241 h 94"/>
                <a:gd name="T12" fmla="*/ 9305 w 102"/>
                <a:gd name="T13" fmla="*/ 8688 h 94"/>
                <a:gd name="T14" fmla="*/ 10544 w 102"/>
                <a:gd name="T15" fmla="*/ 9761 h 94"/>
                <a:gd name="T16" fmla="*/ 12161 w 102"/>
                <a:gd name="T17" fmla="*/ 10021 h 94"/>
                <a:gd name="T18" fmla="*/ 13609 w 102"/>
                <a:gd name="T19" fmla="*/ 10962 h 94"/>
                <a:gd name="T20" fmla="*/ 14766 w 102"/>
                <a:gd name="T21" fmla="*/ 11152 h 94"/>
                <a:gd name="T22" fmla="*/ 15790 w 102"/>
                <a:gd name="T23" fmla="*/ 12261 h 94"/>
                <a:gd name="T24" fmla="*/ 16850 w 102"/>
                <a:gd name="T25" fmla="*/ 12910 h 94"/>
                <a:gd name="T26" fmla="*/ 19988 w 102"/>
                <a:gd name="T27" fmla="*/ 15294 h 94"/>
                <a:gd name="T28" fmla="*/ 22389 w 102"/>
                <a:gd name="T29" fmla="*/ 18270 h 94"/>
                <a:gd name="T30" fmla="*/ 24669 w 102"/>
                <a:gd name="T31" fmla="*/ 21150 h 94"/>
                <a:gd name="T32" fmla="*/ 26380 w 102"/>
                <a:gd name="T33" fmla="*/ 25056 h 94"/>
                <a:gd name="T34" fmla="*/ 26927 w 102"/>
                <a:gd name="T35" fmla="*/ 27458 h 94"/>
                <a:gd name="T36" fmla="*/ 27379 w 102"/>
                <a:gd name="T37" fmla="*/ 29932 h 94"/>
                <a:gd name="T38" fmla="*/ 27951 w 102"/>
                <a:gd name="T39" fmla="*/ 32538 h 94"/>
                <a:gd name="T40" fmla="*/ 28212 w 102"/>
                <a:gd name="T41" fmla="*/ 35133 h 94"/>
                <a:gd name="T42" fmla="*/ 26927 w 102"/>
                <a:gd name="T43" fmla="*/ 33985 h 94"/>
                <a:gd name="T44" fmla="*/ 26615 w 102"/>
                <a:gd name="T45" fmla="*/ 32538 h 94"/>
                <a:gd name="T46" fmla="*/ 26117 w 102"/>
                <a:gd name="T47" fmla="*/ 30327 h 94"/>
                <a:gd name="T48" fmla="*/ 25813 w 102"/>
                <a:gd name="T49" fmla="*/ 28534 h 94"/>
                <a:gd name="T50" fmla="*/ 25009 w 102"/>
                <a:gd name="T51" fmla="*/ 26896 h 94"/>
                <a:gd name="T52" fmla="*/ 23763 w 102"/>
                <a:gd name="T53" fmla="*/ 23968 h 94"/>
                <a:gd name="T54" fmla="*/ 21813 w 102"/>
                <a:gd name="T55" fmla="*/ 21727 h 94"/>
                <a:gd name="T56" fmla="*/ 19988 w 102"/>
                <a:gd name="T57" fmla="*/ 19861 h 94"/>
                <a:gd name="T58" fmla="*/ 17654 w 102"/>
                <a:gd name="T59" fmla="*/ 18270 h 94"/>
                <a:gd name="T60" fmla="*/ 16153 w 102"/>
                <a:gd name="T61" fmla="*/ 17174 h 94"/>
                <a:gd name="T62" fmla="*/ 14766 w 102"/>
                <a:gd name="T63" fmla="*/ 16417 h 94"/>
                <a:gd name="T64" fmla="*/ 12858 w 102"/>
                <a:gd name="T65" fmla="*/ 15991 h 94"/>
                <a:gd name="T66" fmla="*/ 11394 w 102"/>
                <a:gd name="T67" fmla="*/ 15294 h 94"/>
                <a:gd name="T68" fmla="*/ 9660 w 102"/>
                <a:gd name="T69" fmla="*/ 14630 h 94"/>
                <a:gd name="T70" fmla="*/ 8046 w 102"/>
                <a:gd name="T71" fmla="*/ 14630 h 94"/>
                <a:gd name="T72" fmla="*/ 6400 w 102"/>
                <a:gd name="T73" fmla="*/ 14234 h 94"/>
                <a:gd name="T74" fmla="*/ 5035 w 102"/>
                <a:gd name="T75" fmla="*/ 13962 h 94"/>
                <a:gd name="T76" fmla="*/ 0 w 102"/>
                <a:gd name="T77" fmla="*/ 0 h 9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2" h="94">
                  <a:moveTo>
                    <a:pt x="0" y="0"/>
                  </a:moveTo>
                  <a:lnTo>
                    <a:pt x="4" y="5"/>
                  </a:lnTo>
                  <a:lnTo>
                    <a:pt x="8" y="10"/>
                  </a:lnTo>
                  <a:lnTo>
                    <a:pt x="14" y="15"/>
                  </a:lnTo>
                  <a:lnTo>
                    <a:pt x="23" y="20"/>
                  </a:lnTo>
                  <a:lnTo>
                    <a:pt x="28" y="22"/>
                  </a:lnTo>
                  <a:lnTo>
                    <a:pt x="34" y="23"/>
                  </a:lnTo>
                  <a:lnTo>
                    <a:pt x="38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0"/>
                  </a:lnTo>
                  <a:lnTo>
                    <a:pt x="57" y="33"/>
                  </a:lnTo>
                  <a:lnTo>
                    <a:pt x="61" y="35"/>
                  </a:lnTo>
                  <a:lnTo>
                    <a:pt x="72" y="41"/>
                  </a:lnTo>
                  <a:lnTo>
                    <a:pt x="81" y="49"/>
                  </a:lnTo>
                  <a:lnTo>
                    <a:pt x="89" y="57"/>
                  </a:lnTo>
                  <a:lnTo>
                    <a:pt x="95" y="67"/>
                  </a:lnTo>
                  <a:lnTo>
                    <a:pt x="97" y="73"/>
                  </a:lnTo>
                  <a:lnTo>
                    <a:pt x="99" y="80"/>
                  </a:lnTo>
                  <a:lnTo>
                    <a:pt x="101" y="87"/>
                  </a:lnTo>
                  <a:lnTo>
                    <a:pt x="102" y="94"/>
                  </a:lnTo>
                  <a:lnTo>
                    <a:pt x="97" y="91"/>
                  </a:lnTo>
                  <a:lnTo>
                    <a:pt x="96" y="87"/>
                  </a:lnTo>
                  <a:lnTo>
                    <a:pt x="94" y="81"/>
                  </a:lnTo>
                  <a:lnTo>
                    <a:pt x="93" y="76"/>
                  </a:lnTo>
                  <a:lnTo>
                    <a:pt x="90" y="72"/>
                  </a:lnTo>
                  <a:lnTo>
                    <a:pt x="86" y="64"/>
                  </a:lnTo>
                  <a:lnTo>
                    <a:pt x="79" y="58"/>
                  </a:lnTo>
                  <a:lnTo>
                    <a:pt x="72" y="53"/>
                  </a:lnTo>
                  <a:lnTo>
                    <a:pt x="64" y="49"/>
                  </a:lnTo>
                  <a:lnTo>
                    <a:pt x="58" y="46"/>
                  </a:lnTo>
                  <a:lnTo>
                    <a:pt x="53" y="44"/>
                  </a:lnTo>
                  <a:lnTo>
                    <a:pt x="46" y="43"/>
                  </a:lnTo>
                  <a:lnTo>
                    <a:pt x="41" y="41"/>
                  </a:lnTo>
                  <a:lnTo>
                    <a:pt x="35" y="39"/>
                  </a:lnTo>
                  <a:lnTo>
                    <a:pt x="29" y="39"/>
                  </a:lnTo>
                  <a:lnTo>
                    <a:pt x="23" y="38"/>
                  </a:lnTo>
                  <a:lnTo>
                    <a:pt x="1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" name="Freeform 8"/>
            <p:cNvSpPr/>
            <p:nvPr/>
          </p:nvSpPr>
          <p:spPr bwMode="auto">
            <a:xfrm>
              <a:off x="3952" y="271"/>
              <a:ext cx="170" cy="183"/>
            </a:xfrm>
            <a:custGeom>
              <a:avLst/>
              <a:gdLst>
                <a:gd name="T0" fmla="*/ 0 w 103"/>
                <a:gd name="T1" fmla="*/ 0 h 113"/>
                <a:gd name="T2" fmla="*/ 1804 w 103"/>
                <a:gd name="T3" fmla="*/ 2214 h 113"/>
                <a:gd name="T4" fmla="*/ 4573 w 103"/>
                <a:gd name="T5" fmla="*/ 4581 h 113"/>
                <a:gd name="T6" fmla="*/ 7643 w 103"/>
                <a:gd name="T7" fmla="*/ 6803 h 113"/>
                <a:gd name="T8" fmla="*/ 11073 w 103"/>
                <a:gd name="T9" fmla="*/ 7798 h 113"/>
                <a:gd name="T10" fmla="*/ 13384 w 103"/>
                <a:gd name="T11" fmla="*/ 8790 h 113"/>
                <a:gd name="T12" fmla="*/ 15642 w 103"/>
                <a:gd name="T13" fmla="*/ 9025 h 113"/>
                <a:gd name="T14" fmla="*/ 17589 w 103"/>
                <a:gd name="T15" fmla="*/ 9793 h 113"/>
                <a:gd name="T16" fmla="*/ 20098 w 103"/>
                <a:gd name="T17" fmla="*/ 10407 h 113"/>
                <a:gd name="T18" fmla="*/ 22521 w 103"/>
                <a:gd name="T19" fmla="*/ 11017 h 113"/>
                <a:gd name="T20" fmla="*/ 25132 w 103"/>
                <a:gd name="T21" fmla="*/ 11638 h 113"/>
                <a:gd name="T22" fmla="*/ 26982 w 103"/>
                <a:gd name="T23" fmla="*/ 12395 h 113"/>
                <a:gd name="T24" fmla="*/ 29030 w 103"/>
                <a:gd name="T25" fmla="*/ 13014 h 113"/>
                <a:gd name="T26" fmla="*/ 32686 w 103"/>
                <a:gd name="T27" fmla="*/ 14857 h 113"/>
                <a:gd name="T28" fmla="*/ 35740 w 103"/>
                <a:gd name="T29" fmla="*/ 16854 h 113"/>
                <a:gd name="T30" fmla="*/ 37601 w 103"/>
                <a:gd name="T31" fmla="*/ 19225 h 113"/>
                <a:gd name="T32" fmla="*/ 39130 w 103"/>
                <a:gd name="T33" fmla="*/ 22065 h 113"/>
                <a:gd name="T34" fmla="*/ 41480 w 103"/>
                <a:gd name="T35" fmla="*/ 26214 h 113"/>
                <a:gd name="T36" fmla="*/ 42175 w 103"/>
                <a:gd name="T37" fmla="*/ 29272 h 113"/>
                <a:gd name="T38" fmla="*/ 42175 w 103"/>
                <a:gd name="T39" fmla="*/ 32508 h 113"/>
                <a:gd name="T40" fmla="*/ 41498 w 103"/>
                <a:gd name="T41" fmla="*/ 36257 h 113"/>
                <a:gd name="T42" fmla="*/ 40371 w 103"/>
                <a:gd name="T43" fmla="*/ 36723 h 113"/>
                <a:gd name="T44" fmla="*/ 40371 w 103"/>
                <a:gd name="T45" fmla="*/ 34132 h 113"/>
                <a:gd name="T46" fmla="*/ 40371 w 103"/>
                <a:gd name="T47" fmla="*/ 30901 h 113"/>
                <a:gd name="T48" fmla="*/ 39130 w 103"/>
                <a:gd name="T49" fmla="*/ 27295 h 113"/>
                <a:gd name="T50" fmla="*/ 38001 w 103"/>
                <a:gd name="T51" fmla="*/ 24284 h 113"/>
                <a:gd name="T52" fmla="*/ 36459 w 103"/>
                <a:gd name="T53" fmla="*/ 21989 h 113"/>
                <a:gd name="T54" fmla="*/ 35078 w 103"/>
                <a:gd name="T55" fmla="*/ 19840 h 113"/>
                <a:gd name="T56" fmla="*/ 32686 w 103"/>
                <a:gd name="T57" fmla="*/ 18467 h 113"/>
                <a:gd name="T58" fmla="*/ 29733 w 103"/>
                <a:gd name="T59" fmla="*/ 16854 h 113"/>
                <a:gd name="T60" fmla="*/ 27695 w 103"/>
                <a:gd name="T61" fmla="*/ 16221 h 113"/>
                <a:gd name="T62" fmla="*/ 25143 w 103"/>
                <a:gd name="T63" fmla="*/ 15229 h 113"/>
                <a:gd name="T64" fmla="*/ 22090 w 103"/>
                <a:gd name="T65" fmla="*/ 14857 h 113"/>
                <a:gd name="T66" fmla="*/ 18717 w 103"/>
                <a:gd name="T67" fmla="*/ 14235 h 113"/>
                <a:gd name="T68" fmla="*/ 15642 w 103"/>
                <a:gd name="T69" fmla="*/ 14002 h 113"/>
                <a:gd name="T70" fmla="*/ 12458 w 103"/>
                <a:gd name="T71" fmla="*/ 13014 h 113"/>
                <a:gd name="T72" fmla="*/ 9477 w 103"/>
                <a:gd name="T73" fmla="*/ 12629 h 113"/>
                <a:gd name="T74" fmla="*/ 6457 w 103"/>
                <a:gd name="T75" fmla="*/ 12395 h 113"/>
                <a:gd name="T76" fmla="*/ 0 w 103"/>
                <a:gd name="T77" fmla="*/ 0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3" h="113">
                  <a:moveTo>
                    <a:pt x="0" y="0"/>
                  </a:moveTo>
                  <a:lnTo>
                    <a:pt x="4" y="7"/>
                  </a:lnTo>
                  <a:lnTo>
                    <a:pt x="11" y="14"/>
                  </a:lnTo>
                  <a:lnTo>
                    <a:pt x="19" y="21"/>
                  </a:lnTo>
                  <a:lnTo>
                    <a:pt x="27" y="24"/>
                  </a:lnTo>
                  <a:lnTo>
                    <a:pt x="33" y="27"/>
                  </a:lnTo>
                  <a:lnTo>
                    <a:pt x="38" y="28"/>
                  </a:lnTo>
                  <a:lnTo>
                    <a:pt x="43" y="30"/>
                  </a:lnTo>
                  <a:lnTo>
                    <a:pt x="49" y="32"/>
                  </a:lnTo>
                  <a:lnTo>
                    <a:pt x="55" y="34"/>
                  </a:lnTo>
                  <a:lnTo>
                    <a:pt x="61" y="36"/>
                  </a:lnTo>
                  <a:lnTo>
                    <a:pt x="66" y="38"/>
                  </a:lnTo>
                  <a:lnTo>
                    <a:pt x="71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2" y="59"/>
                  </a:lnTo>
                  <a:lnTo>
                    <a:pt x="96" y="68"/>
                  </a:lnTo>
                  <a:lnTo>
                    <a:pt x="101" y="80"/>
                  </a:lnTo>
                  <a:lnTo>
                    <a:pt x="103" y="90"/>
                  </a:lnTo>
                  <a:lnTo>
                    <a:pt x="103" y="100"/>
                  </a:lnTo>
                  <a:lnTo>
                    <a:pt x="102" y="111"/>
                  </a:lnTo>
                  <a:lnTo>
                    <a:pt x="99" y="113"/>
                  </a:lnTo>
                  <a:lnTo>
                    <a:pt x="99" y="105"/>
                  </a:lnTo>
                  <a:lnTo>
                    <a:pt x="99" y="95"/>
                  </a:lnTo>
                  <a:lnTo>
                    <a:pt x="96" y="84"/>
                  </a:lnTo>
                  <a:lnTo>
                    <a:pt x="93" y="75"/>
                  </a:lnTo>
                  <a:lnTo>
                    <a:pt x="89" y="67"/>
                  </a:lnTo>
                  <a:lnTo>
                    <a:pt x="86" y="61"/>
                  </a:lnTo>
                  <a:lnTo>
                    <a:pt x="80" y="57"/>
                  </a:lnTo>
                  <a:lnTo>
                    <a:pt x="73" y="52"/>
                  </a:lnTo>
                  <a:lnTo>
                    <a:pt x="68" y="50"/>
                  </a:lnTo>
                  <a:lnTo>
                    <a:pt x="62" y="47"/>
                  </a:lnTo>
                  <a:lnTo>
                    <a:pt x="54" y="46"/>
                  </a:lnTo>
                  <a:lnTo>
                    <a:pt x="46" y="44"/>
                  </a:lnTo>
                  <a:lnTo>
                    <a:pt x="38" y="43"/>
                  </a:lnTo>
                  <a:lnTo>
                    <a:pt x="30" y="40"/>
                  </a:lnTo>
                  <a:lnTo>
                    <a:pt x="23" y="39"/>
                  </a:lnTo>
                  <a:lnTo>
                    <a:pt x="1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" name="Freeform 9"/>
            <p:cNvSpPr/>
            <p:nvPr/>
          </p:nvSpPr>
          <p:spPr bwMode="auto">
            <a:xfrm>
              <a:off x="3890" y="144"/>
              <a:ext cx="164" cy="441"/>
            </a:xfrm>
            <a:custGeom>
              <a:avLst/>
              <a:gdLst>
                <a:gd name="T0" fmla="*/ 16760 w 102"/>
                <a:gd name="T1" fmla="*/ 43470 h 269"/>
                <a:gd name="T2" fmla="*/ 29895 w 102"/>
                <a:gd name="T3" fmla="*/ 80041 h 269"/>
                <a:gd name="T4" fmla="*/ 30477 w 102"/>
                <a:gd name="T5" fmla="*/ 83070 h 269"/>
                <a:gd name="T6" fmla="*/ 30477 w 102"/>
                <a:gd name="T7" fmla="*/ 86008 h 269"/>
                <a:gd name="T8" fmla="*/ 29895 w 102"/>
                <a:gd name="T9" fmla="*/ 88864 h 269"/>
                <a:gd name="T10" fmla="*/ 28653 w 102"/>
                <a:gd name="T11" fmla="*/ 91477 h 269"/>
                <a:gd name="T12" fmla="*/ 27168 w 102"/>
                <a:gd name="T13" fmla="*/ 94274 h 269"/>
                <a:gd name="T14" fmla="*/ 25637 w 102"/>
                <a:gd name="T15" fmla="*/ 96728 h 269"/>
                <a:gd name="T16" fmla="*/ 23531 w 102"/>
                <a:gd name="T17" fmla="*/ 98895 h 269"/>
                <a:gd name="T18" fmla="*/ 21606 w 102"/>
                <a:gd name="T19" fmla="*/ 100217 h 269"/>
                <a:gd name="T20" fmla="*/ 20117 w 102"/>
                <a:gd name="T21" fmla="*/ 100932 h 269"/>
                <a:gd name="T22" fmla="*/ 18649 w 102"/>
                <a:gd name="T23" fmla="*/ 100932 h 269"/>
                <a:gd name="T24" fmla="*/ 17275 w 102"/>
                <a:gd name="T25" fmla="*/ 101381 h 269"/>
                <a:gd name="T26" fmla="*/ 16315 w 102"/>
                <a:gd name="T27" fmla="*/ 100932 h 269"/>
                <a:gd name="T28" fmla="*/ 14865 w 102"/>
                <a:gd name="T29" fmla="*/ 100712 h 269"/>
                <a:gd name="T30" fmla="*/ 14070 w 102"/>
                <a:gd name="T31" fmla="*/ 99809 h 269"/>
                <a:gd name="T32" fmla="*/ 13151 w 102"/>
                <a:gd name="T33" fmla="*/ 98468 h 269"/>
                <a:gd name="T34" fmla="*/ 12567 w 102"/>
                <a:gd name="T35" fmla="*/ 97164 h 269"/>
                <a:gd name="T36" fmla="*/ 11917 w 102"/>
                <a:gd name="T37" fmla="*/ 94571 h 269"/>
                <a:gd name="T38" fmla="*/ 11917 w 102"/>
                <a:gd name="T39" fmla="*/ 91477 h 269"/>
                <a:gd name="T40" fmla="*/ 12567 w 102"/>
                <a:gd name="T41" fmla="*/ 88452 h 269"/>
                <a:gd name="T42" fmla="*/ 13438 w 102"/>
                <a:gd name="T43" fmla="*/ 85526 h 269"/>
                <a:gd name="T44" fmla="*/ 14865 w 102"/>
                <a:gd name="T45" fmla="*/ 82672 h 269"/>
                <a:gd name="T46" fmla="*/ 16315 w 102"/>
                <a:gd name="T47" fmla="*/ 80246 h 269"/>
                <a:gd name="T48" fmla="*/ 18593 w 102"/>
                <a:gd name="T49" fmla="*/ 78006 h 269"/>
                <a:gd name="T50" fmla="*/ 20117 w 102"/>
                <a:gd name="T51" fmla="*/ 76800 h 269"/>
                <a:gd name="T52" fmla="*/ 21691 w 102"/>
                <a:gd name="T53" fmla="*/ 75875 h 269"/>
                <a:gd name="T54" fmla="*/ 23531 w 102"/>
                <a:gd name="T55" fmla="*/ 75455 h 269"/>
                <a:gd name="T56" fmla="*/ 24693 w 102"/>
                <a:gd name="T57" fmla="*/ 75455 h 269"/>
                <a:gd name="T58" fmla="*/ 26232 w 102"/>
                <a:gd name="T59" fmla="*/ 75455 h 269"/>
                <a:gd name="T60" fmla="*/ 0 w 102"/>
                <a:gd name="T61" fmla="*/ 667 h 269"/>
                <a:gd name="T62" fmla="*/ 1518 w 102"/>
                <a:gd name="T63" fmla="*/ 0 h 269"/>
                <a:gd name="T64" fmla="*/ 6483 w 102"/>
                <a:gd name="T65" fmla="*/ 15127 h 269"/>
                <a:gd name="T66" fmla="*/ 11917 w 102"/>
                <a:gd name="T67" fmla="*/ 29024 h 269"/>
                <a:gd name="T68" fmla="*/ 16760 w 102"/>
                <a:gd name="T69" fmla="*/ 43470 h 2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2" h="269">
                  <a:moveTo>
                    <a:pt x="56" y="115"/>
                  </a:moveTo>
                  <a:lnTo>
                    <a:pt x="100" y="212"/>
                  </a:lnTo>
                  <a:lnTo>
                    <a:pt x="102" y="220"/>
                  </a:lnTo>
                  <a:lnTo>
                    <a:pt x="102" y="228"/>
                  </a:lnTo>
                  <a:lnTo>
                    <a:pt x="100" y="236"/>
                  </a:lnTo>
                  <a:lnTo>
                    <a:pt x="96" y="243"/>
                  </a:lnTo>
                  <a:lnTo>
                    <a:pt x="91" y="250"/>
                  </a:lnTo>
                  <a:lnTo>
                    <a:pt x="86" y="257"/>
                  </a:lnTo>
                  <a:lnTo>
                    <a:pt x="79" y="262"/>
                  </a:lnTo>
                  <a:lnTo>
                    <a:pt x="72" y="266"/>
                  </a:lnTo>
                  <a:lnTo>
                    <a:pt x="67" y="268"/>
                  </a:lnTo>
                  <a:lnTo>
                    <a:pt x="63" y="268"/>
                  </a:lnTo>
                  <a:lnTo>
                    <a:pt x="58" y="269"/>
                  </a:lnTo>
                  <a:lnTo>
                    <a:pt x="55" y="268"/>
                  </a:lnTo>
                  <a:lnTo>
                    <a:pt x="50" y="267"/>
                  </a:lnTo>
                  <a:lnTo>
                    <a:pt x="47" y="265"/>
                  </a:lnTo>
                  <a:lnTo>
                    <a:pt x="44" y="261"/>
                  </a:lnTo>
                  <a:lnTo>
                    <a:pt x="42" y="258"/>
                  </a:lnTo>
                  <a:lnTo>
                    <a:pt x="40" y="251"/>
                  </a:lnTo>
                  <a:lnTo>
                    <a:pt x="40" y="243"/>
                  </a:lnTo>
                  <a:lnTo>
                    <a:pt x="42" y="235"/>
                  </a:lnTo>
                  <a:lnTo>
                    <a:pt x="45" y="227"/>
                  </a:lnTo>
                  <a:lnTo>
                    <a:pt x="50" y="219"/>
                  </a:lnTo>
                  <a:lnTo>
                    <a:pt x="55" y="213"/>
                  </a:lnTo>
                  <a:lnTo>
                    <a:pt x="62" y="207"/>
                  </a:lnTo>
                  <a:lnTo>
                    <a:pt x="67" y="204"/>
                  </a:lnTo>
                  <a:lnTo>
                    <a:pt x="73" y="201"/>
                  </a:lnTo>
                  <a:lnTo>
                    <a:pt x="79" y="200"/>
                  </a:lnTo>
                  <a:lnTo>
                    <a:pt x="83" y="200"/>
                  </a:lnTo>
                  <a:lnTo>
                    <a:pt x="88" y="200"/>
                  </a:lnTo>
                  <a:lnTo>
                    <a:pt x="0" y="2"/>
                  </a:lnTo>
                  <a:lnTo>
                    <a:pt x="5" y="0"/>
                  </a:lnTo>
                  <a:lnTo>
                    <a:pt x="22" y="40"/>
                  </a:lnTo>
                  <a:lnTo>
                    <a:pt x="40" y="77"/>
                  </a:lnTo>
                  <a:lnTo>
                    <a:pt x="56" y="11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1" name="Group 12"/>
          <p:cNvGrpSpPr/>
          <p:nvPr/>
        </p:nvGrpSpPr>
        <p:grpSpPr bwMode="auto">
          <a:xfrm>
            <a:off x="310515" y="1726565"/>
            <a:ext cx="260350" cy="347663"/>
            <a:chOff x="2832" y="663"/>
            <a:chExt cx="310" cy="415"/>
          </a:xfrm>
        </p:grpSpPr>
        <p:sp>
          <p:nvSpPr>
            <p:cNvPr id="162" name="Freeform 13"/>
            <p:cNvSpPr/>
            <p:nvPr/>
          </p:nvSpPr>
          <p:spPr bwMode="auto">
            <a:xfrm>
              <a:off x="2839" y="663"/>
              <a:ext cx="209" cy="111"/>
            </a:xfrm>
            <a:custGeom>
              <a:avLst/>
              <a:gdLst>
                <a:gd name="T0" fmla="*/ 0 w 126"/>
                <a:gd name="T1" fmla="*/ 0 h 68"/>
                <a:gd name="T2" fmla="*/ 1893 w 126"/>
                <a:gd name="T3" fmla="*/ 1461 h 68"/>
                <a:gd name="T4" fmla="*/ 4769 w 126"/>
                <a:gd name="T5" fmla="*/ 3224 h 68"/>
                <a:gd name="T6" fmla="*/ 8350 w 126"/>
                <a:gd name="T7" fmla="*/ 5090 h 68"/>
                <a:gd name="T8" fmla="*/ 11988 w 126"/>
                <a:gd name="T9" fmla="*/ 5681 h 68"/>
                <a:gd name="T10" fmla="*/ 14618 w 126"/>
                <a:gd name="T11" fmla="*/ 5681 h 68"/>
                <a:gd name="T12" fmla="*/ 17201 w 126"/>
                <a:gd name="T13" fmla="*/ 5681 h 68"/>
                <a:gd name="T14" fmla="*/ 19885 w 126"/>
                <a:gd name="T15" fmla="*/ 5681 h 68"/>
                <a:gd name="T16" fmla="*/ 22247 w 126"/>
                <a:gd name="T17" fmla="*/ 6156 h 68"/>
                <a:gd name="T18" fmla="*/ 24949 w 126"/>
                <a:gd name="T19" fmla="*/ 6156 h 68"/>
                <a:gd name="T20" fmla="*/ 26973 w 126"/>
                <a:gd name="T21" fmla="*/ 6355 h 68"/>
                <a:gd name="T22" fmla="*/ 28532 w 126"/>
                <a:gd name="T23" fmla="*/ 6795 h 68"/>
                <a:gd name="T24" fmla="*/ 30887 w 126"/>
                <a:gd name="T25" fmla="*/ 7264 h 68"/>
                <a:gd name="T26" fmla="*/ 33476 w 126"/>
                <a:gd name="T27" fmla="*/ 7904 h 68"/>
                <a:gd name="T28" fmla="*/ 36101 w 126"/>
                <a:gd name="T29" fmla="*/ 8591 h 68"/>
                <a:gd name="T30" fmla="*/ 38106 w 126"/>
                <a:gd name="T31" fmla="*/ 9273 h 68"/>
                <a:gd name="T32" fmla="*/ 40863 w 126"/>
                <a:gd name="T33" fmla="*/ 10374 h 68"/>
                <a:gd name="T34" fmla="*/ 42867 w 126"/>
                <a:gd name="T35" fmla="*/ 11461 h 68"/>
                <a:gd name="T36" fmla="*/ 45255 w 126"/>
                <a:gd name="T37" fmla="*/ 12505 h 68"/>
                <a:gd name="T38" fmla="*/ 46889 w 126"/>
                <a:gd name="T39" fmla="*/ 14024 h 68"/>
                <a:gd name="T40" fmla="*/ 48878 w 126"/>
                <a:gd name="T41" fmla="*/ 15325 h 68"/>
                <a:gd name="T42" fmla="*/ 50782 w 126"/>
                <a:gd name="T43" fmla="*/ 17594 h 68"/>
                <a:gd name="T44" fmla="*/ 52482 w 126"/>
                <a:gd name="T45" fmla="*/ 19774 h 68"/>
                <a:gd name="T46" fmla="*/ 53922 w 126"/>
                <a:gd name="T47" fmla="*/ 22140 h 68"/>
                <a:gd name="T48" fmla="*/ 54712 w 126"/>
                <a:gd name="T49" fmla="*/ 24317 h 68"/>
                <a:gd name="T50" fmla="*/ 52827 w 126"/>
                <a:gd name="T51" fmla="*/ 23935 h 68"/>
                <a:gd name="T52" fmla="*/ 51233 w 126"/>
                <a:gd name="T53" fmla="*/ 22556 h 68"/>
                <a:gd name="T54" fmla="*/ 50092 w 126"/>
                <a:gd name="T55" fmla="*/ 20413 h 68"/>
                <a:gd name="T56" fmla="*/ 48878 w 126"/>
                <a:gd name="T57" fmla="*/ 19113 h 68"/>
                <a:gd name="T58" fmla="*/ 47327 w 126"/>
                <a:gd name="T59" fmla="*/ 17594 h 68"/>
                <a:gd name="T60" fmla="*/ 44111 w 126"/>
                <a:gd name="T61" fmla="*/ 15325 h 68"/>
                <a:gd name="T62" fmla="*/ 40863 w 126"/>
                <a:gd name="T63" fmla="*/ 14024 h 68"/>
                <a:gd name="T64" fmla="*/ 37345 w 126"/>
                <a:gd name="T65" fmla="*/ 12505 h 68"/>
                <a:gd name="T66" fmla="*/ 33476 w 126"/>
                <a:gd name="T67" fmla="*/ 11857 h 68"/>
                <a:gd name="T68" fmla="*/ 30887 w 126"/>
                <a:gd name="T69" fmla="*/ 11461 h 68"/>
                <a:gd name="T70" fmla="*/ 28268 w 126"/>
                <a:gd name="T71" fmla="*/ 11461 h 68"/>
                <a:gd name="T72" fmla="*/ 25110 w 126"/>
                <a:gd name="T73" fmla="*/ 11092 h 68"/>
                <a:gd name="T74" fmla="*/ 22973 w 126"/>
                <a:gd name="T75" fmla="*/ 11461 h 68"/>
                <a:gd name="T76" fmla="*/ 20354 w 126"/>
                <a:gd name="T77" fmla="*/ 11461 h 68"/>
                <a:gd name="T78" fmla="*/ 17201 w 126"/>
                <a:gd name="T79" fmla="*/ 11857 h 68"/>
                <a:gd name="T80" fmla="*/ 14618 w 126"/>
                <a:gd name="T81" fmla="*/ 11857 h 68"/>
                <a:gd name="T82" fmla="*/ 11988 w 126"/>
                <a:gd name="T83" fmla="*/ 12262 h 68"/>
                <a:gd name="T84" fmla="*/ 0 w 126"/>
                <a:gd name="T85" fmla="*/ 0 h 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6" h="68">
                  <a:moveTo>
                    <a:pt x="0" y="0"/>
                  </a:moveTo>
                  <a:lnTo>
                    <a:pt x="4" y="4"/>
                  </a:lnTo>
                  <a:lnTo>
                    <a:pt x="11" y="9"/>
                  </a:lnTo>
                  <a:lnTo>
                    <a:pt x="19" y="14"/>
                  </a:lnTo>
                  <a:lnTo>
                    <a:pt x="28" y="16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1" y="17"/>
                  </a:lnTo>
                  <a:lnTo>
                    <a:pt x="57" y="17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7" y="22"/>
                  </a:lnTo>
                  <a:lnTo>
                    <a:pt x="83" y="24"/>
                  </a:lnTo>
                  <a:lnTo>
                    <a:pt x="88" y="26"/>
                  </a:lnTo>
                  <a:lnTo>
                    <a:pt x="94" y="29"/>
                  </a:lnTo>
                  <a:lnTo>
                    <a:pt x="99" y="32"/>
                  </a:lnTo>
                  <a:lnTo>
                    <a:pt x="104" y="35"/>
                  </a:lnTo>
                  <a:lnTo>
                    <a:pt x="108" y="39"/>
                  </a:lnTo>
                  <a:lnTo>
                    <a:pt x="113" y="43"/>
                  </a:lnTo>
                  <a:lnTo>
                    <a:pt x="117" y="49"/>
                  </a:lnTo>
                  <a:lnTo>
                    <a:pt x="121" y="55"/>
                  </a:lnTo>
                  <a:lnTo>
                    <a:pt x="124" y="62"/>
                  </a:lnTo>
                  <a:lnTo>
                    <a:pt x="126" y="68"/>
                  </a:lnTo>
                  <a:lnTo>
                    <a:pt x="122" y="67"/>
                  </a:lnTo>
                  <a:lnTo>
                    <a:pt x="118" y="63"/>
                  </a:lnTo>
                  <a:lnTo>
                    <a:pt x="116" y="57"/>
                  </a:lnTo>
                  <a:lnTo>
                    <a:pt x="113" y="53"/>
                  </a:lnTo>
                  <a:lnTo>
                    <a:pt x="109" y="49"/>
                  </a:lnTo>
                  <a:lnTo>
                    <a:pt x="102" y="43"/>
                  </a:lnTo>
                  <a:lnTo>
                    <a:pt x="94" y="39"/>
                  </a:lnTo>
                  <a:lnTo>
                    <a:pt x="86" y="35"/>
                  </a:lnTo>
                  <a:lnTo>
                    <a:pt x="77" y="33"/>
                  </a:lnTo>
                  <a:lnTo>
                    <a:pt x="71" y="32"/>
                  </a:lnTo>
                  <a:lnTo>
                    <a:pt x="65" y="32"/>
                  </a:lnTo>
                  <a:lnTo>
                    <a:pt x="58" y="31"/>
                  </a:lnTo>
                  <a:lnTo>
                    <a:pt x="53" y="32"/>
                  </a:lnTo>
                  <a:lnTo>
                    <a:pt x="47" y="32"/>
                  </a:lnTo>
                  <a:lnTo>
                    <a:pt x="40" y="33"/>
                  </a:lnTo>
                  <a:lnTo>
                    <a:pt x="34" y="33"/>
                  </a:lnTo>
                  <a:lnTo>
                    <a:pt x="28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" name="Freeform 14"/>
            <p:cNvSpPr/>
            <p:nvPr/>
          </p:nvSpPr>
          <p:spPr bwMode="auto">
            <a:xfrm>
              <a:off x="2888" y="719"/>
              <a:ext cx="202" cy="111"/>
            </a:xfrm>
            <a:custGeom>
              <a:avLst/>
              <a:gdLst>
                <a:gd name="T0" fmla="*/ 0 w 125"/>
                <a:gd name="T1" fmla="*/ 0 h 67"/>
                <a:gd name="T2" fmla="*/ 1214 w 125"/>
                <a:gd name="T3" fmla="*/ 2051 h 67"/>
                <a:gd name="T4" fmla="*/ 3171 w 125"/>
                <a:gd name="T5" fmla="*/ 3398 h 67"/>
                <a:gd name="T6" fmla="*/ 5727 w 125"/>
                <a:gd name="T7" fmla="*/ 5630 h 67"/>
                <a:gd name="T8" fmla="*/ 8654 w 125"/>
                <a:gd name="T9" fmla="*/ 5893 h 67"/>
                <a:gd name="T10" fmla="*/ 10470 w 125"/>
                <a:gd name="T11" fmla="*/ 5893 h 67"/>
                <a:gd name="T12" fmla="*/ 12057 w 125"/>
                <a:gd name="T13" fmla="*/ 6420 h 67"/>
                <a:gd name="T14" fmla="*/ 13985 w 125"/>
                <a:gd name="T15" fmla="*/ 6420 h 67"/>
                <a:gd name="T16" fmla="*/ 15940 w 125"/>
                <a:gd name="T17" fmla="*/ 7029 h 67"/>
                <a:gd name="T18" fmla="*/ 17580 w 125"/>
                <a:gd name="T19" fmla="*/ 7029 h 67"/>
                <a:gd name="T20" fmla="*/ 19074 w 125"/>
                <a:gd name="T21" fmla="*/ 7836 h 67"/>
                <a:gd name="T22" fmla="*/ 20662 w 125"/>
                <a:gd name="T23" fmla="*/ 7871 h 67"/>
                <a:gd name="T24" fmla="*/ 22226 w 125"/>
                <a:gd name="T25" fmla="*/ 8567 h 67"/>
                <a:gd name="T26" fmla="*/ 23792 w 125"/>
                <a:gd name="T27" fmla="*/ 9008 h 67"/>
                <a:gd name="T28" fmla="*/ 25759 w 125"/>
                <a:gd name="T29" fmla="*/ 9763 h 67"/>
                <a:gd name="T30" fmla="*/ 27697 w 125"/>
                <a:gd name="T31" fmla="*/ 11059 h 67"/>
                <a:gd name="T32" fmla="*/ 29382 w 125"/>
                <a:gd name="T33" fmla="*/ 11841 h 67"/>
                <a:gd name="T34" fmla="*/ 30824 w 125"/>
                <a:gd name="T35" fmla="*/ 13040 h 67"/>
                <a:gd name="T36" fmla="*/ 32558 w 125"/>
                <a:gd name="T37" fmla="*/ 14924 h 67"/>
                <a:gd name="T38" fmla="*/ 33534 w 125"/>
                <a:gd name="T39" fmla="*/ 16175 h 67"/>
                <a:gd name="T40" fmla="*/ 35119 w 125"/>
                <a:gd name="T41" fmla="*/ 18322 h 67"/>
                <a:gd name="T42" fmla="*/ 36691 w 125"/>
                <a:gd name="T43" fmla="*/ 20904 h 67"/>
                <a:gd name="T44" fmla="*/ 37666 w 125"/>
                <a:gd name="T45" fmla="*/ 22919 h 67"/>
                <a:gd name="T46" fmla="*/ 39057 w 125"/>
                <a:gd name="T47" fmla="*/ 26037 h 67"/>
                <a:gd name="T48" fmla="*/ 39631 w 125"/>
                <a:gd name="T49" fmla="*/ 28679 h 67"/>
                <a:gd name="T50" fmla="*/ 38107 w 125"/>
                <a:gd name="T51" fmla="*/ 28182 h 67"/>
                <a:gd name="T52" fmla="*/ 37065 w 125"/>
                <a:gd name="T53" fmla="*/ 26610 h 67"/>
                <a:gd name="T54" fmla="*/ 36082 w 125"/>
                <a:gd name="T55" fmla="*/ 24215 h 67"/>
                <a:gd name="T56" fmla="*/ 35119 w 125"/>
                <a:gd name="T57" fmla="*/ 22067 h 67"/>
                <a:gd name="T58" fmla="*/ 34372 w 125"/>
                <a:gd name="T59" fmla="*/ 20904 h 67"/>
                <a:gd name="T60" fmla="*/ 31952 w 125"/>
                <a:gd name="T61" fmla="*/ 18322 h 67"/>
                <a:gd name="T62" fmla="*/ 29382 w 125"/>
                <a:gd name="T63" fmla="*/ 16175 h 67"/>
                <a:gd name="T64" fmla="*/ 26360 w 125"/>
                <a:gd name="T65" fmla="*/ 14924 h 67"/>
                <a:gd name="T66" fmla="*/ 23581 w 125"/>
                <a:gd name="T67" fmla="*/ 14193 h 67"/>
                <a:gd name="T68" fmla="*/ 21622 w 125"/>
                <a:gd name="T69" fmla="*/ 13040 h 67"/>
                <a:gd name="T70" fmla="*/ 20038 w 125"/>
                <a:gd name="T71" fmla="*/ 13040 h 67"/>
                <a:gd name="T72" fmla="*/ 18093 w 125"/>
                <a:gd name="T73" fmla="*/ 12982 h 67"/>
                <a:gd name="T74" fmla="*/ 16155 w 125"/>
                <a:gd name="T75" fmla="*/ 13040 h 67"/>
                <a:gd name="T76" fmla="*/ 13985 w 125"/>
                <a:gd name="T77" fmla="*/ 13040 h 67"/>
                <a:gd name="T78" fmla="*/ 12057 w 125"/>
                <a:gd name="T79" fmla="*/ 14193 h 67"/>
                <a:gd name="T80" fmla="*/ 10237 w 125"/>
                <a:gd name="T81" fmla="*/ 14193 h 67"/>
                <a:gd name="T82" fmla="*/ 8280 w 125"/>
                <a:gd name="T83" fmla="*/ 14452 h 67"/>
                <a:gd name="T84" fmla="*/ 0 w 125"/>
                <a:gd name="T85" fmla="*/ 0 h 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5" h="67">
                  <a:moveTo>
                    <a:pt x="0" y="0"/>
                  </a:moveTo>
                  <a:lnTo>
                    <a:pt x="4" y="5"/>
                  </a:lnTo>
                  <a:lnTo>
                    <a:pt x="10" y="8"/>
                  </a:lnTo>
                  <a:lnTo>
                    <a:pt x="18" y="13"/>
                  </a:lnTo>
                  <a:lnTo>
                    <a:pt x="27" y="14"/>
                  </a:lnTo>
                  <a:lnTo>
                    <a:pt x="33" y="14"/>
                  </a:lnTo>
                  <a:lnTo>
                    <a:pt x="38" y="15"/>
                  </a:lnTo>
                  <a:lnTo>
                    <a:pt x="44" y="15"/>
                  </a:lnTo>
                  <a:lnTo>
                    <a:pt x="50" y="16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65" y="19"/>
                  </a:lnTo>
                  <a:lnTo>
                    <a:pt x="70" y="20"/>
                  </a:lnTo>
                  <a:lnTo>
                    <a:pt x="75" y="21"/>
                  </a:lnTo>
                  <a:lnTo>
                    <a:pt x="81" y="23"/>
                  </a:lnTo>
                  <a:lnTo>
                    <a:pt x="87" y="26"/>
                  </a:lnTo>
                  <a:lnTo>
                    <a:pt x="93" y="28"/>
                  </a:lnTo>
                  <a:lnTo>
                    <a:pt x="97" y="31"/>
                  </a:lnTo>
                  <a:lnTo>
                    <a:pt x="103" y="35"/>
                  </a:lnTo>
                  <a:lnTo>
                    <a:pt x="106" y="38"/>
                  </a:lnTo>
                  <a:lnTo>
                    <a:pt x="111" y="43"/>
                  </a:lnTo>
                  <a:lnTo>
                    <a:pt x="116" y="49"/>
                  </a:lnTo>
                  <a:lnTo>
                    <a:pt x="119" y="54"/>
                  </a:lnTo>
                  <a:lnTo>
                    <a:pt x="123" y="61"/>
                  </a:lnTo>
                  <a:lnTo>
                    <a:pt x="125" y="67"/>
                  </a:lnTo>
                  <a:lnTo>
                    <a:pt x="120" y="66"/>
                  </a:lnTo>
                  <a:lnTo>
                    <a:pt x="117" y="62"/>
                  </a:lnTo>
                  <a:lnTo>
                    <a:pt x="114" y="57"/>
                  </a:lnTo>
                  <a:lnTo>
                    <a:pt x="111" y="52"/>
                  </a:lnTo>
                  <a:lnTo>
                    <a:pt x="108" y="49"/>
                  </a:lnTo>
                  <a:lnTo>
                    <a:pt x="101" y="43"/>
                  </a:lnTo>
                  <a:lnTo>
                    <a:pt x="93" y="38"/>
                  </a:lnTo>
                  <a:lnTo>
                    <a:pt x="83" y="35"/>
                  </a:lnTo>
                  <a:lnTo>
                    <a:pt x="74" y="33"/>
                  </a:lnTo>
                  <a:lnTo>
                    <a:pt x="68" y="31"/>
                  </a:lnTo>
                  <a:lnTo>
                    <a:pt x="63" y="31"/>
                  </a:lnTo>
                  <a:lnTo>
                    <a:pt x="57" y="30"/>
                  </a:lnTo>
                  <a:lnTo>
                    <a:pt x="51" y="31"/>
                  </a:lnTo>
                  <a:lnTo>
                    <a:pt x="44" y="31"/>
                  </a:lnTo>
                  <a:lnTo>
                    <a:pt x="38" y="33"/>
                  </a:lnTo>
                  <a:lnTo>
                    <a:pt x="32" y="33"/>
                  </a:lnTo>
                  <a:lnTo>
                    <a:pt x="26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" name="Freeform 15"/>
            <p:cNvSpPr/>
            <p:nvPr/>
          </p:nvSpPr>
          <p:spPr bwMode="auto">
            <a:xfrm>
              <a:off x="2927" y="774"/>
              <a:ext cx="215" cy="138"/>
            </a:xfrm>
            <a:custGeom>
              <a:avLst/>
              <a:gdLst>
                <a:gd name="T0" fmla="*/ 0 w 131"/>
                <a:gd name="T1" fmla="*/ 0 h 85"/>
                <a:gd name="T2" fmla="*/ 1096 w 131"/>
                <a:gd name="T3" fmla="*/ 1002 h 85"/>
                <a:gd name="T4" fmla="*/ 2559 w 131"/>
                <a:gd name="T5" fmla="*/ 1627 h 85"/>
                <a:gd name="T6" fmla="*/ 4200 w 131"/>
                <a:gd name="T7" fmla="*/ 2641 h 85"/>
                <a:gd name="T8" fmla="*/ 6158 w 131"/>
                <a:gd name="T9" fmla="*/ 3280 h 85"/>
                <a:gd name="T10" fmla="*/ 7707 w 131"/>
                <a:gd name="T11" fmla="*/ 3911 h 85"/>
                <a:gd name="T12" fmla="*/ 9514 w 131"/>
                <a:gd name="T13" fmla="*/ 4288 h 85"/>
                <a:gd name="T14" fmla="*/ 11313 w 131"/>
                <a:gd name="T15" fmla="*/ 4939 h 85"/>
                <a:gd name="T16" fmla="*/ 13056 w 131"/>
                <a:gd name="T17" fmla="*/ 5325 h 85"/>
                <a:gd name="T18" fmla="*/ 15265 w 131"/>
                <a:gd name="T19" fmla="*/ 5325 h 85"/>
                <a:gd name="T20" fmla="*/ 17471 w 131"/>
                <a:gd name="T21" fmla="*/ 5325 h 85"/>
                <a:gd name="T22" fmla="*/ 20353 w 131"/>
                <a:gd name="T23" fmla="*/ 5731 h 85"/>
                <a:gd name="T24" fmla="*/ 22519 w 131"/>
                <a:gd name="T25" fmla="*/ 5731 h 85"/>
                <a:gd name="T26" fmla="*/ 24380 w 131"/>
                <a:gd name="T27" fmla="*/ 5952 h 85"/>
                <a:gd name="T28" fmla="*/ 26763 w 131"/>
                <a:gd name="T29" fmla="*/ 6350 h 85"/>
                <a:gd name="T30" fmla="*/ 29010 w 131"/>
                <a:gd name="T31" fmla="*/ 6350 h 85"/>
                <a:gd name="T32" fmla="*/ 31423 w 131"/>
                <a:gd name="T33" fmla="*/ 6577 h 85"/>
                <a:gd name="T34" fmla="*/ 35168 w 131"/>
                <a:gd name="T35" fmla="*/ 8019 h 85"/>
                <a:gd name="T36" fmla="*/ 38106 w 131"/>
                <a:gd name="T37" fmla="*/ 9046 h 85"/>
                <a:gd name="T38" fmla="*/ 41118 w 131"/>
                <a:gd name="T39" fmla="*/ 11212 h 85"/>
                <a:gd name="T40" fmla="*/ 43924 w 131"/>
                <a:gd name="T41" fmla="*/ 13862 h 85"/>
                <a:gd name="T42" fmla="*/ 46481 w 131"/>
                <a:gd name="T43" fmla="*/ 17180 h 85"/>
                <a:gd name="T44" fmla="*/ 48213 w 131"/>
                <a:gd name="T45" fmla="*/ 20844 h 85"/>
                <a:gd name="T46" fmla="*/ 49585 w 131"/>
                <a:gd name="T47" fmla="*/ 24137 h 85"/>
                <a:gd name="T48" fmla="*/ 50013 w 131"/>
                <a:gd name="T49" fmla="*/ 27892 h 85"/>
                <a:gd name="T50" fmla="*/ 49322 w 131"/>
                <a:gd name="T51" fmla="*/ 28548 h 85"/>
                <a:gd name="T52" fmla="*/ 48213 w 131"/>
                <a:gd name="T53" fmla="*/ 25853 h 85"/>
                <a:gd name="T54" fmla="*/ 47060 w 131"/>
                <a:gd name="T55" fmla="*/ 22121 h 85"/>
                <a:gd name="T56" fmla="*/ 45129 w 131"/>
                <a:gd name="T57" fmla="*/ 19210 h 85"/>
                <a:gd name="T58" fmla="*/ 43525 w 131"/>
                <a:gd name="T59" fmla="*/ 16555 h 85"/>
                <a:gd name="T60" fmla="*/ 41118 w 131"/>
                <a:gd name="T61" fmla="*/ 14035 h 85"/>
                <a:gd name="T62" fmla="*/ 38920 w 131"/>
                <a:gd name="T63" fmla="*/ 12839 h 85"/>
                <a:gd name="T64" fmla="*/ 36269 w 131"/>
                <a:gd name="T65" fmla="*/ 11212 h 85"/>
                <a:gd name="T66" fmla="*/ 33404 w 131"/>
                <a:gd name="T67" fmla="*/ 10309 h 85"/>
                <a:gd name="T68" fmla="*/ 31423 w 131"/>
                <a:gd name="T69" fmla="*/ 10197 h 85"/>
                <a:gd name="T70" fmla="*/ 28674 w 131"/>
                <a:gd name="T71" fmla="*/ 10197 h 85"/>
                <a:gd name="T72" fmla="*/ 25628 w 131"/>
                <a:gd name="T73" fmla="*/ 10197 h 85"/>
                <a:gd name="T74" fmla="*/ 22519 w 131"/>
                <a:gd name="T75" fmla="*/ 10309 h 85"/>
                <a:gd name="T76" fmla="*/ 19146 w 131"/>
                <a:gd name="T77" fmla="*/ 10309 h 85"/>
                <a:gd name="T78" fmla="*/ 15615 w 131"/>
                <a:gd name="T79" fmla="*/ 10678 h 85"/>
                <a:gd name="T80" fmla="*/ 12649 w 131"/>
                <a:gd name="T81" fmla="*/ 10678 h 85"/>
                <a:gd name="T82" fmla="*/ 10107 w 131"/>
                <a:gd name="T83" fmla="*/ 11212 h 85"/>
                <a:gd name="T84" fmla="*/ 0 w 131"/>
                <a:gd name="T85" fmla="*/ 0 h 8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31" h="85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1" y="8"/>
                  </a:lnTo>
                  <a:lnTo>
                    <a:pt x="16" y="10"/>
                  </a:lnTo>
                  <a:lnTo>
                    <a:pt x="20" y="12"/>
                  </a:lnTo>
                  <a:lnTo>
                    <a:pt x="25" y="13"/>
                  </a:lnTo>
                  <a:lnTo>
                    <a:pt x="30" y="15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3" y="17"/>
                  </a:lnTo>
                  <a:lnTo>
                    <a:pt x="59" y="17"/>
                  </a:lnTo>
                  <a:lnTo>
                    <a:pt x="64" y="18"/>
                  </a:lnTo>
                  <a:lnTo>
                    <a:pt x="70" y="19"/>
                  </a:lnTo>
                  <a:lnTo>
                    <a:pt x="76" y="19"/>
                  </a:lnTo>
                  <a:lnTo>
                    <a:pt x="82" y="20"/>
                  </a:lnTo>
                  <a:lnTo>
                    <a:pt x="92" y="24"/>
                  </a:lnTo>
                  <a:lnTo>
                    <a:pt x="100" y="27"/>
                  </a:lnTo>
                  <a:lnTo>
                    <a:pt x="108" y="33"/>
                  </a:lnTo>
                  <a:lnTo>
                    <a:pt x="115" y="41"/>
                  </a:lnTo>
                  <a:lnTo>
                    <a:pt x="122" y="51"/>
                  </a:lnTo>
                  <a:lnTo>
                    <a:pt x="126" y="62"/>
                  </a:lnTo>
                  <a:lnTo>
                    <a:pt x="130" y="72"/>
                  </a:lnTo>
                  <a:lnTo>
                    <a:pt x="131" y="83"/>
                  </a:lnTo>
                  <a:lnTo>
                    <a:pt x="129" y="85"/>
                  </a:lnTo>
                  <a:lnTo>
                    <a:pt x="126" y="77"/>
                  </a:lnTo>
                  <a:lnTo>
                    <a:pt x="123" y="66"/>
                  </a:lnTo>
                  <a:lnTo>
                    <a:pt x="118" y="57"/>
                  </a:lnTo>
                  <a:lnTo>
                    <a:pt x="114" y="49"/>
                  </a:lnTo>
                  <a:lnTo>
                    <a:pt x="108" y="42"/>
                  </a:lnTo>
                  <a:lnTo>
                    <a:pt x="102" y="38"/>
                  </a:lnTo>
                  <a:lnTo>
                    <a:pt x="95" y="33"/>
                  </a:lnTo>
                  <a:lnTo>
                    <a:pt x="87" y="31"/>
                  </a:lnTo>
                  <a:lnTo>
                    <a:pt x="82" y="30"/>
                  </a:lnTo>
                  <a:lnTo>
                    <a:pt x="75" y="30"/>
                  </a:lnTo>
                  <a:lnTo>
                    <a:pt x="67" y="30"/>
                  </a:lnTo>
                  <a:lnTo>
                    <a:pt x="59" y="31"/>
                  </a:lnTo>
                  <a:lnTo>
                    <a:pt x="50" y="31"/>
                  </a:lnTo>
                  <a:lnTo>
                    <a:pt x="41" y="32"/>
                  </a:lnTo>
                  <a:lnTo>
                    <a:pt x="33" y="32"/>
                  </a:lnTo>
                  <a:lnTo>
                    <a:pt x="26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" name="Freeform 16"/>
            <p:cNvSpPr/>
            <p:nvPr/>
          </p:nvSpPr>
          <p:spPr bwMode="auto">
            <a:xfrm>
              <a:off x="2832" y="663"/>
              <a:ext cx="261" cy="415"/>
            </a:xfrm>
            <a:custGeom>
              <a:avLst/>
              <a:gdLst>
                <a:gd name="T0" fmla="*/ 30276 w 160"/>
                <a:gd name="T1" fmla="*/ 36615 h 254"/>
                <a:gd name="T2" fmla="*/ 54544 w 160"/>
                <a:gd name="T3" fmla="*/ 67379 h 254"/>
                <a:gd name="T4" fmla="*/ 56229 w 160"/>
                <a:gd name="T5" fmla="*/ 69780 h 254"/>
                <a:gd name="T6" fmla="*/ 56867 w 160"/>
                <a:gd name="T7" fmla="*/ 72664 h 254"/>
                <a:gd name="T8" fmla="*/ 56867 w 160"/>
                <a:gd name="T9" fmla="*/ 75517 h 254"/>
                <a:gd name="T10" fmla="*/ 56242 w 160"/>
                <a:gd name="T11" fmla="*/ 78910 h 254"/>
                <a:gd name="T12" fmla="*/ 55813 w 160"/>
                <a:gd name="T13" fmla="*/ 82180 h 254"/>
                <a:gd name="T14" fmla="*/ 54034 w 160"/>
                <a:gd name="T15" fmla="*/ 84938 h 254"/>
                <a:gd name="T16" fmla="*/ 52241 w 160"/>
                <a:gd name="T17" fmla="*/ 87465 h 254"/>
                <a:gd name="T18" fmla="*/ 50048 w 160"/>
                <a:gd name="T19" fmla="*/ 89434 h 254"/>
                <a:gd name="T20" fmla="*/ 48595 w 160"/>
                <a:gd name="T21" fmla="*/ 90851 h 254"/>
                <a:gd name="T22" fmla="*/ 46884 w 160"/>
                <a:gd name="T23" fmla="*/ 91256 h 254"/>
                <a:gd name="T24" fmla="*/ 45487 w 160"/>
                <a:gd name="T25" fmla="*/ 91898 h 254"/>
                <a:gd name="T26" fmla="*/ 43768 w 160"/>
                <a:gd name="T27" fmla="*/ 91898 h 254"/>
                <a:gd name="T28" fmla="*/ 42117 w 160"/>
                <a:gd name="T29" fmla="*/ 91503 h 254"/>
                <a:gd name="T30" fmla="*/ 40956 w 160"/>
                <a:gd name="T31" fmla="*/ 91256 h 254"/>
                <a:gd name="T32" fmla="*/ 39887 w 160"/>
                <a:gd name="T33" fmla="*/ 90455 h 254"/>
                <a:gd name="T34" fmla="*/ 38263 w 160"/>
                <a:gd name="T35" fmla="*/ 89014 h 254"/>
                <a:gd name="T36" fmla="*/ 37196 w 160"/>
                <a:gd name="T37" fmla="*/ 86369 h 254"/>
                <a:gd name="T38" fmla="*/ 36556 w 160"/>
                <a:gd name="T39" fmla="*/ 83892 h 254"/>
                <a:gd name="T40" fmla="*/ 36556 w 160"/>
                <a:gd name="T41" fmla="*/ 80664 h 254"/>
                <a:gd name="T42" fmla="*/ 36948 w 160"/>
                <a:gd name="T43" fmla="*/ 77639 h 254"/>
                <a:gd name="T44" fmla="*/ 37586 w 160"/>
                <a:gd name="T45" fmla="*/ 74839 h 254"/>
                <a:gd name="T46" fmla="*/ 39375 w 160"/>
                <a:gd name="T47" fmla="*/ 72022 h 254"/>
                <a:gd name="T48" fmla="*/ 40956 w 160"/>
                <a:gd name="T49" fmla="*/ 69532 h 254"/>
                <a:gd name="T50" fmla="*/ 42714 w 160"/>
                <a:gd name="T51" fmla="*/ 67379 h 254"/>
                <a:gd name="T52" fmla="*/ 44021 w 160"/>
                <a:gd name="T53" fmla="*/ 66263 h 254"/>
                <a:gd name="T54" fmla="*/ 46146 w 160"/>
                <a:gd name="T55" fmla="*/ 64642 h 254"/>
                <a:gd name="T56" fmla="*/ 47908 w 160"/>
                <a:gd name="T57" fmla="*/ 64399 h 254"/>
                <a:gd name="T58" fmla="*/ 49388 w 160"/>
                <a:gd name="T59" fmla="*/ 63993 h 254"/>
                <a:gd name="T60" fmla="*/ 0 w 160"/>
                <a:gd name="T61" fmla="*/ 1060 h 254"/>
                <a:gd name="T62" fmla="*/ 1700 w 160"/>
                <a:gd name="T63" fmla="*/ 0 h 254"/>
                <a:gd name="T64" fmla="*/ 11781 w 160"/>
                <a:gd name="T65" fmla="*/ 12344 h 254"/>
                <a:gd name="T66" fmla="*/ 20975 w 160"/>
                <a:gd name="T67" fmla="*/ 24578 h 254"/>
                <a:gd name="T68" fmla="*/ 30276 w 160"/>
                <a:gd name="T69" fmla="*/ 36615 h 2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60" h="254">
                  <a:moveTo>
                    <a:pt x="85" y="101"/>
                  </a:moveTo>
                  <a:lnTo>
                    <a:pt x="154" y="186"/>
                  </a:lnTo>
                  <a:lnTo>
                    <a:pt x="158" y="193"/>
                  </a:lnTo>
                  <a:lnTo>
                    <a:pt x="160" y="201"/>
                  </a:lnTo>
                  <a:lnTo>
                    <a:pt x="160" y="209"/>
                  </a:lnTo>
                  <a:lnTo>
                    <a:pt x="159" y="218"/>
                  </a:lnTo>
                  <a:lnTo>
                    <a:pt x="157" y="227"/>
                  </a:lnTo>
                  <a:lnTo>
                    <a:pt x="152" y="235"/>
                  </a:lnTo>
                  <a:lnTo>
                    <a:pt x="147" y="242"/>
                  </a:lnTo>
                  <a:lnTo>
                    <a:pt x="141" y="247"/>
                  </a:lnTo>
                  <a:lnTo>
                    <a:pt x="137" y="251"/>
                  </a:lnTo>
                  <a:lnTo>
                    <a:pt x="132" y="252"/>
                  </a:lnTo>
                  <a:lnTo>
                    <a:pt x="128" y="254"/>
                  </a:lnTo>
                  <a:lnTo>
                    <a:pt x="123" y="254"/>
                  </a:lnTo>
                  <a:lnTo>
                    <a:pt x="119" y="253"/>
                  </a:lnTo>
                  <a:lnTo>
                    <a:pt x="115" y="252"/>
                  </a:lnTo>
                  <a:lnTo>
                    <a:pt x="112" y="250"/>
                  </a:lnTo>
                  <a:lnTo>
                    <a:pt x="108" y="246"/>
                  </a:lnTo>
                  <a:lnTo>
                    <a:pt x="105" y="239"/>
                  </a:lnTo>
                  <a:lnTo>
                    <a:pt x="103" y="232"/>
                  </a:lnTo>
                  <a:lnTo>
                    <a:pt x="103" y="223"/>
                  </a:lnTo>
                  <a:lnTo>
                    <a:pt x="104" y="215"/>
                  </a:lnTo>
                  <a:lnTo>
                    <a:pt x="106" y="207"/>
                  </a:lnTo>
                  <a:lnTo>
                    <a:pt x="111" y="199"/>
                  </a:lnTo>
                  <a:lnTo>
                    <a:pt x="115" y="192"/>
                  </a:lnTo>
                  <a:lnTo>
                    <a:pt x="120" y="186"/>
                  </a:lnTo>
                  <a:lnTo>
                    <a:pt x="124" y="183"/>
                  </a:lnTo>
                  <a:lnTo>
                    <a:pt x="130" y="179"/>
                  </a:lnTo>
                  <a:lnTo>
                    <a:pt x="135" y="178"/>
                  </a:lnTo>
                  <a:lnTo>
                    <a:pt x="139" y="177"/>
                  </a:lnTo>
                  <a:lnTo>
                    <a:pt x="0" y="3"/>
                  </a:lnTo>
                  <a:lnTo>
                    <a:pt x="5" y="0"/>
                  </a:lnTo>
                  <a:lnTo>
                    <a:pt x="33" y="34"/>
                  </a:lnTo>
                  <a:lnTo>
                    <a:pt x="59" y="68"/>
                  </a:lnTo>
                  <a:lnTo>
                    <a:pt x="85" y="101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6" name="Freeform 19"/>
          <p:cNvSpPr/>
          <p:nvPr/>
        </p:nvSpPr>
        <p:spPr bwMode="auto">
          <a:xfrm rot="19620000">
            <a:off x="1630643" y="1320837"/>
            <a:ext cx="155575" cy="245110"/>
          </a:xfrm>
          <a:custGeom>
            <a:avLst/>
            <a:gdLst>
              <a:gd name="T0" fmla="*/ 2147483647 w 316"/>
              <a:gd name="T1" fmla="*/ 2147483647 h 419"/>
              <a:gd name="T2" fmla="*/ 2147483647 w 316"/>
              <a:gd name="T3" fmla="*/ 2147483647 h 419"/>
              <a:gd name="T4" fmla="*/ 2147483647 w 316"/>
              <a:gd name="T5" fmla="*/ 0 h 419"/>
              <a:gd name="T6" fmla="*/ 2147483647 w 316"/>
              <a:gd name="T7" fmla="*/ 2147483647 h 419"/>
              <a:gd name="T8" fmla="*/ 2147483647 w 316"/>
              <a:gd name="T9" fmla="*/ 2147483647 h 419"/>
              <a:gd name="T10" fmla="*/ 2147483647 w 316"/>
              <a:gd name="T11" fmla="*/ 2147483647 h 419"/>
              <a:gd name="T12" fmla="*/ 2147483647 w 316"/>
              <a:gd name="T13" fmla="*/ 2147483647 h 419"/>
              <a:gd name="T14" fmla="*/ 2147483647 w 316"/>
              <a:gd name="T15" fmla="*/ 2147483647 h 419"/>
              <a:gd name="T16" fmla="*/ 2147483647 w 316"/>
              <a:gd name="T17" fmla="*/ 2147483647 h 419"/>
              <a:gd name="T18" fmla="*/ 2147483647 w 316"/>
              <a:gd name="T19" fmla="*/ 2147483647 h 419"/>
              <a:gd name="T20" fmla="*/ 2147483647 w 316"/>
              <a:gd name="T21" fmla="*/ 2147483647 h 419"/>
              <a:gd name="T22" fmla="*/ 2147483647 w 316"/>
              <a:gd name="T23" fmla="*/ 2147483647 h 419"/>
              <a:gd name="T24" fmla="*/ 2147483647 w 316"/>
              <a:gd name="T25" fmla="*/ 2147483647 h 419"/>
              <a:gd name="T26" fmla="*/ 2147483647 w 316"/>
              <a:gd name="T27" fmla="*/ 2147483647 h 419"/>
              <a:gd name="T28" fmla="*/ 2147483647 w 316"/>
              <a:gd name="T29" fmla="*/ 2147483647 h 419"/>
              <a:gd name="T30" fmla="*/ 2147483647 w 316"/>
              <a:gd name="T31" fmla="*/ 2147483647 h 419"/>
              <a:gd name="T32" fmla="*/ 2147483647 w 316"/>
              <a:gd name="T33" fmla="*/ 2147483647 h 419"/>
              <a:gd name="T34" fmla="*/ 2147483647 w 316"/>
              <a:gd name="T35" fmla="*/ 2147483647 h 419"/>
              <a:gd name="T36" fmla="*/ 2147483647 w 316"/>
              <a:gd name="T37" fmla="*/ 2147483647 h 419"/>
              <a:gd name="T38" fmla="*/ 2147483647 w 316"/>
              <a:gd name="T39" fmla="*/ 2147483647 h 419"/>
              <a:gd name="T40" fmla="*/ 2147483647 w 316"/>
              <a:gd name="T41" fmla="*/ 2147483647 h 419"/>
              <a:gd name="T42" fmla="*/ 2147483647 w 316"/>
              <a:gd name="T43" fmla="*/ 2147483647 h 419"/>
              <a:gd name="T44" fmla="*/ 2147483647 w 316"/>
              <a:gd name="T45" fmla="*/ 2147483647 h 419"/>
              <a:gd name="T46" fmla="*/ 2147483647 w 316"/>
              <a:gd name="T47" fmla="*/ 2147483647 h 419"/>
              <a:gd name="T48" fmla="*/ 2147483647 w 316"/>
              <a:gd name="T49" fmla="*/ 2147483647 h 419"/>
              <a:gd name="T50" fmla="*/ 2147483647 w 316"/>
              <a:gd name="T51" fmla="*/ 2147483647 h 419"/>
              <a:gd name="T52" fmla="*/ 2147483647 w 316"/>
              <a:gd name="T53" fmla="*/ 2147483647 h 419"/>
              <a:gd name="T54" fmla="*/ 2147483647 w 316"/>
              <a:gd name="T55" fmla="*/ 2147483647 h 419"/>
              <a:gd name="T56" fmla="*/ 2147483647 w 316"/>
              <a:gd name="T57" fmla="*/ 2147483647 h 419"/>
              <a:gd name="T58" fmla="*/ 2147483647 w 316"/>
              <a:gd name="T59" fmla="*/ 2147483647 h 419"/>
              <a:gd name="T60" fmla="*/ 2147483647 w 316"/>
              <a:gd name="T61" fmla="*/ 2147483647 h 419"/>
              <a:gd name="T62" fmla="*/ 2147483647 w 316"/>
              <a:gd name="T63" fmla="*/ 2147483647 h 419"/>
              <a:gd name="T64" fmla="*/ 2147483647 w 316"/>
              <a:gd name="T65" fmla="*/ 2147483647 h 419"/>
              <a:gd name="T66" fmla="*/ 2147483647 w 316"/>
              <a:gd name="T67" fmla="*/ 2147483647 h 419"/>
              <a:gd name="T68" fmla="*/ 0 w 316"/>
              <a:gd name="T69" fmla="*/ 2147483647 h 419"/>
              <a:gd name="T70" fmla="*/ 2147483647 w 316"/>
              <a:gd name="T71" fmla="*/ 2147483647 h 419"/>
              <a:gd name="T72" fmla="*/ 2147483647 w 316"/>
              <a:gd name="T73" fmla="*/ 2147483647 h 419"/>
              <a:gd name="T74" fmla="*/ 2147483647 w 316"/>
              <a:gd name="T75" fmla="*/ 2147483647 h 419"/>
              <a:gd name="T76" fmla="*/ 2147483647 w 316"/>
              <a:gd name="T77" fmla="*/ 2147483647 h 419"/>
              <a:gd name="T78" fmla="*/ 2147483647 w 316"/>
              <a:gd name="T79" fmla="*/ 2147483647 h 419"/>
              <a:gd name="T80" fmla="*/ 2147483647 w 316"/>
              <a:gd name="T81" fmla="*/ 2147483647 h 419"/>
              <a:gd name="T82" fmla="*/ 2147483647 w 316"/>
              <a:gd name="T83" fmla="*/ 2147483647 h 419"/>
              <a:gd name="T84" fmla="*/ 2147483647 w 316"/>
              <a:gd name="T85" fmla="*/ 2147483647 h 419"/>
              <a:gd name="T86" fmla="*/ 2147483647 w 316"/>
              <a:gd name="T87" fmla="*/ 2147483647 h 419"/>
              <a:gd name="T88" fmla="*/ 2147483647 w 316"/>
              <a:gd name="T89" fmla="*/ 2147483647 h 419"/>
              <a:gd name="T90" fmla="*/ 2147483647 w 316"/>
              <a:gd name="T91" fmla="*/ 2147483647 h 41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316" h="419">
                <a:moveTo>
                  <a:pt x="167" y="335"/>
                </a:moveTo>
                <a:lnTo>
                  <a:pt x="200" y="3"/>
                </a:lnTo>
                <a:lnTo>
                  <a:pt x="252" y="0"/>
                </a:lnTo>
                <a:lnTo>
                  <a:pt x="243" y="62"/>
                </a:lnTo>
                <a:lnTo>
                  <a:pt x="265" y="81"/>
                </a:lnTo>
                <a:lnTo>
                  <a:pt x="286" y="105"/>
                </a:lnTo>
                <a:lnTo>
                  <a:pt x="305" y="134"/>
                </a:lnTo>
                <a:lnTo>
                  <a:pt x="316" y="167"/>
                </a:lnTo>
                <a:lnTo>
                  <a:pt x="316" y="205"/>
                </a:lnTo>
                <a:lnTo>
                  <a:pt x="304" y="245"/>
                </a:lnTo>
                <a:lnTo>
                  <a:pt x="274" y="289"/>
                </a:lnTo>
                <a:lnTo>
                  <a:pt x="223" y="334"/>
                </a:lnTo>
                <a:lnTo>
                  <a:pt x="214" y="326"/>
                </a:lnTo>
                <a:lnTo>
                  <a:pt x="229" y="307"/>
                </a:lnTo>
                <a:lnTo>
                  <a:pt x="246" y="283"/>
                </a:lnTo>
                <a:lnTo>
                  <a:pt x="262" y="256"/>
                </a:lnTo>
                <a:lnTo>
                  <a:pt x="275" y="225"/>
                </a:lnTo>
                <a:lnTo>
                  <a:pt x="281" y="192"/>
                </a:lnTo>
                <a:lnTo>
                  <a:pt x="277" y="159"/>
                </a:lnTo>
                <a:lnTo>
                  <a:pt x="261" y="128"/>
                </a:lnTo>
                <a:lnTo>
                  <a:pt x="230" y="98"/>
                </a:lnTo>
                <a:lnTo>
                  <a:pt x="184" y="345"/>
                </a:lnTo>
                <a:lnTo>
                  <a:pt x="183" y="349"/>
                </a:lnTo>
                <a:lnTo>
                  <a:pt x="178" y="358"/>
                </a:lnTo>
                <a:lnTo>
                  <a:pt x="170" y="372"/>
                </a:lnTo>
                <a:lnTo>
                  <a:pt x="159" y="387"/>
                </a:lnTo>
                <a:lnTo>
                  <a:pt x="142" y="401"/>
                </a:lnTo>
                <a:lnTo>
                  <a:pt x="124" y="412"/>
                </a:lnTo>
                <a:lnTo>
                  <a:pt x="100" y="419"/>
                </a:lnTo>
                <a:lnTo>
                  <a:pt x="72" y="419"/>
                </a:lnTo>
                <a:lnTo>
                  <a:pt x="44" y="412"/>
                </a:lnTo>
                <a:lnTo>
                  <a:pt x="25" y="398"/>
                </a:lnTo>
                <a:lnTo>
                  <a:pt x="11" y="382"/>
                </a:lnTo>
                <a:lnTo>
                  <a:pt x="3" y="364"/>
                </a:lnTo>
                <a:lnTo>
                  <a:pt x="0" y="345"/>
                </a:lnTo>
                <a:lnTo>
                  <a:pt x="1" y="327"/>
                </a:lnTo>
                <a:lnTo>
                  <a:pt x="6" y="312"/>
                </a:lnTo>
                <a:lnTo>
                  <a:pt x="16" y="301"/>
                </a:lnTo>
                <a:lnTo>
                  <a:pt x="29" y="291"/>
                </a:lnTo>
                <a:lnTo>
                  <a:pt x="47" y="283"/>
                </a:lnTo>
                <a:lnTo>
                  <a:pt x="68" y="278"/>
                </a:lnTo>
                <a:lnTo>
                  <a:pt x="91" y="275"/>
                </a:lnTo>
                <a:lnTo>
                  <a:pt x="112" y="279"/>
                </a:lnTo>
                <a:lnTo>
                  <a:pt x="134" y="289"/>
                </a:lnTo>
                <a:lnTo>
                  <a:pt x="153" y="307"/>
                </a:lnTo>
                <a:lnTo>
                  <a:pt x="167" y="33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7" name="Freeform 180"/>
          <p:cNvSpPr/>
          <p:nvPr/>
        </p:nvSpPr>
        <p:spPr bwMode="auto">
          <a:xfrm>
            <a:off x="1019141" y="140335"/>
            <a:ext cx="185738" cy="188913"/>
          </a:xfrm>
          <a:custGeom>
            <a:avLst/>
            <a:gdLst>
              <a:gd name="T0" fmla="*/ 2147483647 w 137"/>
              <a:gd name="T1" fmla="*/ 2147483647 h 139"/>
              <a:gd name="T2" fmla="*/ 2147483647 w 137"/>
              <a:gd name="T3" fmla="*/ 0 h 139"/>
              <a:gd name="T4" fmla="*/ 2147483647 w 137"/>
              <a:gd name="T5" fmla="*/ 2147483647 h 139"/>
              <a:gd name="T6" fmla="*/ 2147483647 w 137"/>
              <a:gd name="T7" fmla="*/ 2147483647 h 139"/>
              <a:gd name="T8" fmla="*/ 2147483647 w 137"/>
              <a:gd name="T9" fmla="*/ 2147483647 h 139"/>
              <a:gd name="T10" fmla="*/ 2147483647 w 137"/>
              <a:gd name="T11" fmla="*/ 2147483647 h 139"/>
              <a:gd name="T12" fmla="*/ 2147483647 w 137"/>
              <a:gd name="T13" fmla="*/ 2147483647 h 139"/>
              <a:gd name="T14" fmla="*/ 2147483647 w 137"/>
              <a:gd name="T15" fmla="*/ 2147483647 h 139"/>
              <a:gd name="T16" fmla="*/ 2147483647 w 137"/>
              <a:gd name="T17" fmla="*/ 2147483647 h 139"/>
              <a:gd name="T18" fmla="*/ 2147483647 w 137"/>
              <a:gd name="T19" fmla="*/ 2147483647 h 139"/>
              <a:gd name="T20" fmla="*/ 2147483647 w 137"/>
              <a:gd name="T21" fmla="*/ 2147483647 h 139"/>
              <a:gd name="T22" fmla="*/ 2147483647 w 137"/>
              <a:gd name="T23" fmla="*/ 2147483647 h 139"/>
              <a:gd name="T24" fmla="*/ 2147483647 w 137"/>
              <a:gd name="T25" fmla="*/ 2147483647 h 139"/>
              <a:gd name="T26" fmla="*/ 2147483647 w 137"/>
              <a:gd name="T27" fmla="*/ 2147483647 h 139"/>
              <a:gd name="T28" fmla="*/ 0 w 137"/>
              <a:gd name="T29" fmla="*/ 2147483647 h 139"/>
              <a:gd name="T30" fmla="*/ 0 w 137"/>
              <a:gd name="T31" fmla="*/ 2147483647 h 139"/>
              <a:gd name="T32" fmla="*/ 2147483647 w 137"/>
              <a:gd name="T33" fmla="*/ 2147483647 h 139"/>
              <a:gd name="T34" fmla="*/ 2147483647 w 137"/>
              <a:gd name="T35" fmla="*/ 2147483647 h 139"/>
              <a:gd name="T36" fmla="*/ 2147483647 w 137"/>
              <a:gd name="T37" fmla="*/ 2147483647 h 139"/>
              <a:gd name="T38" fmla="*/ 2147483647 w 137"/>
              <a:gd name="T39" fmla="*/ 2147483647 h 139"/>
              <a:gd name="T40" fmla="*/ 2147483647 w 137"/>
              <a:gd name="T41" fmla="*/ 2147483647 h 139"/>
              <a:gd name="T42" fmla="*/ 2147483647 w 137"/>
              <a:gd name="T43" fmla="*/ 2147483647 h 139"/>
              <a:gd name="T44" fmla="*/ 2147483647 w 137"/>
              <a:gd name="T45" fmla="*/ 2147483647 h 139"/>
              <a:gd name="T46" fmla="*/ 2147483647 w 137"/>
              <a:gd name="T47" fmla="*/ 2147483647 h 139"/>
              <a:gd name="T48" fmla="*/ 2147483647 w 137"/>
              <a:gd name="T49" fmla="*/ 2147483647 h 139"/>
              <a:gd name="T50" fmla="*/ 2147483647 w 137"/>
              <a:gd name="T51" fmla="*/ 2147483647 h 139"/>
              <a:gd name="T52" fmla="*/ 2147483647 w 137"/>
              <a:gd name="T53" fmla="*/ 2147483647 h 139"/>
              <a:gd name="T54" fmla="*/ 2147483647 w 137"/>
              <a:gd name="T55" fmla="*/ 2147483647 h 139"/>
              <a:gd name="T56" fmla="*/ 2147483647 w 137"/>
              <a:gd name="T57" fmla="*/ 2147483647 h 139"/>
              <a:gd name="T58" fmla="*/ 2147483647 w 137"/>
              <a:gd name="T59" fmla="*/ 2147483647 h 139"/>
              <a:gd name="T60" fmla="*/ 2147483647 w 137"/>
              <a:gd name="T61" fmla="*/ 2147483647 h 139"/>
              <a:gd name="T62" fmla="*/ 2147483647 w 137"/>
              <a:gd name="T63" fmla="*/ 2147483647 h 139"/>
              <a:gd name="T64" fmla="*/ 2147483647 w 137"/>
              <a:gd name="T65" fmla="*/ 2147483647 h 139"/>
              <a:gd name="T66" fmla="*/ 2147483647 w 137"/>
              <a:gd name="T67" fmla="*/ 2147483647 h 139"/>
              <a:gd name="T68" fmla="*/ 2147483647 w 137"/>
              <a:gd name="T69" fmla="*/ 2147483647 h 139"/>
              <a:gd name="T70" fmla="*/ 2147483647 w 137"/>
              <a:gd name="T71" fmla="*/ 2147483647 h 139"/>
              <a:gd name="T72" fmla="*/ 2147483647 w 137"/>
              <a:gd name="T73" fmla="*/ 2147483647 h 139"/>
              <a:gd name="T74" fmla="*/ 2147483647 w 137"/>
              <a:gd name="T75" fmla="*/ 2147483647 h 139"/>
              <a:gd name="T76" fmla="*/ 2147483647 w 137"/>
              <a:gd name="T77" fmla="*/ 2147483647 h 139"/>
              <a:gd name="T78" fmla="*/ 2147483647 w 137"/>
              <a:gd name="T79" fmla="*/ 2147483647 h 139"/>
              <a:gd name="T80" fmla="*/ 2147483647 w 137"/>
              <a:gd name="T81" fmla="*/ 2147483647 h 139"/>
              <a:gd name="T82" fmla="*/ 2147483647 w 137"/>
              <a:gd name="T83" fmla="*/ 2147483647 h 139"/>
              <a:gd name="T84" fmla="*/ 2147483647 w 137"/>
              <a:gd name="T85" fmla="*/ 2147483647 h 139"/>
              <a:gd name="T86" fmla="*/ 2147483647 w 137"/>
              <a:gd name="T87" fmla="*/ 2147483647 h 139"/>
              <a:gd name="T88" fmla="*/ 2147483647 w 137"/>
              <a:gd name="T89" fmla="*/ 2147483647 h 139"/>
              <a:gd name="T90" fmla="*/ 2147483647 w 137"/>
              <a:gd name="T91" fmla="*/ 2147483647 h 139"/>
              <a:gd name="T92" fmla="*/ 2147483647 w 137"/>
              <a:gd name="T93" fmla="*/ 2147483647 h 139"/>
              <a:gd name="T94" fmla="*/ 2147483647 w 137"/>
              <a:gd name="T95" fmla="*/ 2147483647 h 139"/>
              <a:gd name="T96" fmla="*/ 2147483647 w 137"/>
              <a:gd name="T97" fmla="*/ 2147483647 h 139"/>
              <a:gd name="T98" fmla="*/ 2147483647 w 137"/>
              <a:gd name="T99" fmla="*/ 2147483647 h 139"/>
              <a:gd name="T100" fmla="*/ 2147483647 w 137"/>
              <a:gd name="T101" fmla="*/ 2147483647 h 139"/>
              <a:gd name="T102" fmla="*/ 2147483647 w 137"/>
              <a:gd name="T103" fmla="*/ 2147483647 h 139"/>
              <a:gd name="T104" fmla="*/ 2147483647 w 137"/>
              <a:gd name="T105" fmla="*/ 2147483647 h 139"/>
              <a:gd name="T106" fmla="*/ 2147483647 w 137"/>
              <a:gd name="T107" fmla="*/ 2147483647 h 139"/>
              <a:gd name="T108" fmla="*/ 2147483647 w 137"/>
              <a:gd name="T109" fmla="*/ 2147483647 h 139"/>
              <a:gd name="T110" fmla="*/ 2147483647 w 137"/>
              <a:gd name="T111" fmla="*/ 2147483647 h 139"/>
              <a:gd name="T112" fmla="*/ 2147483647 w 137"/>
              <a:gd name="T113" fmla="*/ 2147483647 h 139"/>
              <a:gd name="T114" fmla="*/ 2147483647 w 137"/>
              <a:gd name="T115" fmla="*/ 2147483647 h 139"/>
              <a:gd name="T116" fmla="*/ 2147483647 w 137"/>
              <a:gd name="T117" fmla="*/ 2147483647 h 139"/>
              <a:gd name="T118" fmla="*/ 2147483647 w 137"/>
              <a:gd name="T119" fmla="*/ 2147483647 h 139"/>
              <a:gd name="T120" fmla="*/ 2147483647 w 137"/>
              <a:gd name="T121" fmla="*/ 2147483647 h 139"/>
              <a:gd name="T122" fmla="*/ 2147483647 w 137"/>
              <a:gd name="T123" fmla="*/ 2147483647 h 139"/>
              <a:gd name="T124" fmla="*/ 2147483647 w 137"/>
              <a:gd name="T125" fmla="*/ 2147483647 h 1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37" h="139">
                <a:moveTo>
                  <a:pt x="137" y="13"/>
                </a:moveTo>
                <a:lnTo>
                  <a:pt x="58" y="0"/>
                </a:lnTo>
                <a:lnTo>
                  <a:pt x="46" y="97"/>
                </a:lnTo>
                <a:lnTo>
                  <a:pt x="43" y="95"/>
                </a:lnTo>
                <a:lnTo>
                  <a:pt x="40" y="94"/>
                </a:lnTo>
                <a:lnTo>
                  <a:pt x="36" y="93"/>
                </a:lnTo>
                <a:lnTo>
                  <a:pt x="33" y="91"/>
                </a:lnTo>
                <a:lnTo>
                  <a:pt x="28" y="91"/>
                </a:lnTo>
                <a:lnTo>
                  <a:pt x="23" y="91"/>
                </a:lnTo>
                <a:lnTo>
                  <a:pt x="18" y="94"/>
                </a:lnTo>
                <a:lnTo>
                  <a:pt x="12" y="96"/>
                </a:lnTo>
                <a:lnTo>
                  <a:pt x="8" y="99"/>
                </a:lnTo>
                <a:lnTo>
                  <a:pt x="4" y="103"/>
                </a:lnTo>
                <a:lnTo>
                  <a:pt x="1" y="108"/>
                </a:lnTo>
                <a:lnTo>
                  <a:pt x="0" y="112"/>
                </a:lnTo>
                <a:lnTo>
                  <a:pt x="0" y="114"/>
                </a:lnTo>
                <a:lnTo>
                  <a:pt x="1" y="117"/>
                </a:lnTo>
                <a:lnTo>
                  <a:pt x="2" y="120"/>
                </a:lnTo>
                <a:lnTo>
                  <a:pt x="3" y="122"/>
                </a:lnTo>
                <a:lnTo>
                  <a:pt x="5" y="124"/>
                </a:lnTo>
                <a:lnTo>
                  <a:pt x="8" y="126"/>
                </a:lnTo>
                <a:lnTo>
                  <a:pt x="10" y="127"/>
                </a:lnTo>
                <a:lnTo>
                  <a:pt x="13" y="127"/>
                </a:lnTo>
                <a:lnTo>
                  <a:pt x="19" y="127"/>
                </a:lnTo>
                <a:lnTo>
                  <a:pt x="24" y="127"/>
                </a:lnTo>
                <a:lnTo>
                  <a:pt x="29" y="125"/>
                </a:lnTo>
                <a:lnTo>
                  <a:pt x="34" y="122"/>
                </a:lnTo>
                <a:lnTo>
                  <a:pt x="39" y="119"/>
                </a:lnTo>
                <a:lnTo>
                  <a:pt x="42" y="116"/>
                </a:lnTo>
                <a:lnTo>
                  <a:pt x="46" y="112"/>
                </a:lnTo>
                <a:lnTo>
                  <a:pt x="47" y="108"/>
                </a:lnTo>
                <a:lnTo>
                  <a:pt x="58" y="25"/>
                </a:lnTo>
                <a:lnTo>
                  <a:pt x="129" y="35"/>
                </a:lnTo>
                <a:lnTo>
                  <a:pt x="119" y="108"/>
                </a:lnTo>
                <a:lnTo>
                  <a:pt x="117" y="106"/>
                </a:lnTo>
                <a:lnTo>
                  <a:pt x="115" y="105"/>
                </a:lnTo>
                <a:lnTo>
                  <a:pt x="111" y="104"/>
                </a:lnTo>
                <a:lnTo>
                  <a:pt x="107" y="103"/>
                </a:lnTo>
                <a:lnTo>
                  <a:pt x="102" y="103"/>
                </a:lnTo>
                <a:lnTo>
                  <a:pt x="97" y="103"/>
                </a:lnTo>
                <a:lnTo>
                  <a:pt x="92" y="105"/>
                </a:lnTo>
                <a:lnTo>
                  <a:pt x="87" y="108"/>
                </a:lnTo>
                <a:lnTo>
                  <a:pt x="82" y="111"/>
                </a:lnTo>
                <a:lnTo>
                  <a:pt x="79" y="114"/>
                </a:lnTo>
                <a:lnTo>
                  <a:pt x="76" y="118"/>
                </a:lnTo>
                <a:lnTo>
                  <a:pt x="74" y="122"/>
                </a:lnTo>
                <a:lnTo>
                  <a:pt x="74" y="126"/>
                </a:lnTo>
                <a:lnTo>
                  <a:pt x="76" y="128"/>
                </a:lnTo>
                <a:lnTo>
                  <a:pt x="77" y="131"/>
                </a:lnTo>
                <a:lnTo>
                  <a:pt x="78" y="133"/>
                </a:lnTo>
                <a:lnTo>
                  <a:pt x="80" y="135"/>
                </a:lnTo>
                <a:lnTo>
                  <a:pt x="82" y="136"/>
                </a:lnTo>
                <a:lnTo>
                  <a:pt x="85" y="137"/>
                </a:lnTo>
                <a:lnTo>
                  <a:pt x="88" y="139"/>
                </a:lnTo>
                <a:lnTo>
                  <a:pt x="94" y="139"/>
                </a:lnTo>
                <a:lnTo>
                  <a:pt x="99" y="137"/>
                </a:lnTo>
                <a:lnTo>
                  <a:pt x="104" y="136"/>
                </a:lnTo>
                <a:lnTo>
                  <a:pt x="109" y="134"/>
                </a:lnTo>
                <a:lnTo>
                  <a:pt x="114" y="131"/>
                </a:lnTo>
                <a:lnTo>
                  <a:pt x="117" y="127"/>
                </a:lnTo>
                <a:lnTo>
                  <a:pt x="120" y="122"/>
                </a:lnTo>
                <a:lnTo>
                  <a:pt x="122" y="118"/>
                </a:lnTo>
                <a:lnTo>
                  <a:pt x="137" y="13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8" name="Freeform 180"/>
          <p:cNvSpPr/>
          <p:nvPr/>
        </p:nvSpPr>
        <p:spPr bwMode="auto">
          <a:xfrm>
            <a:off x="1109980" y="662305"/>
            <a:ext cx="185738" cy="188913"/>
          </a:xfrm>
          <a:custGeom>
            <a:avLst/>
            <a:gdLst>
              <a:gd name="T0" fmla="*/ 2147483647 w 137"/>
              <a:gd name="T1" fmla="*/ 2147483647 h 139"/>
              <a:gd name="T2" fmla="*/ 2147483647 w 137"/>
              <a:gd name="T3" fmla="*/ 0 h 139"/>
              <a:gd name="T4" fmla="*/ 2147483647 w 137"/>
              <a:gd name="T5" fmla="*/ 2147483647 h 139"/>
              <a:gd name="T6" fmla="*/ 2147483647 w 137"/>
              <a:gd name="T7" fmla="*/ 2147483647 h 139"/>
              <a:gd name="T8" fmla="*/ 2147483647 w 137"/>
              <a:gd name="T9" fmla="*/ 2147483647 h 139"/>
              <a:gd name="T10" fmla="*/ 2147483647 w 137"/>
              <a:gd name="T11" fmla="*/ 2147483647 h 139"/>
              <a:gd name="T12" fmla="*/ 2147483647 w 137"/>
              <a:gd name="T13" fmla="*/ 2147483647 h 139"/>
              <a:gd name="T14" fmla="*/ 2147483647 w 137"/>
              <a:gd name="T15" fmla="*/ 2147483647 h 139"/>
              <a:gd name="T16" fmla="*/ 2147483647 w 137"/>
              <a:gd name="T17" fmla="*/ 2147483647 h 139"/>
              <a:gd name="T18" fmla="*/ 2147483647 w 137"/>
              <a:gd name="T19" fmla="*/ 2147483647 h 139"/>
              <a:gd name="T20" fmla="*/ 2147483647 w 137"/>
              <a:gd name="T21" fmla="*/ 2147483647 h 139"/>
              <a:gd name="T22" fmla="*/ 2147483647 w 137"/>
              <a:gd name="T23" fmla="*/ 2147483647 h 139"/>
              <a:gd name="T24" fmla="*/ 2147483647 w 137"/>
              <a:gd name="T25" fmla="*/ 2147483647 h 139"/>
              <a:gd name="T26" fmla="*/ 2147483647 w 137"/>
              <a:gd name="T27" fmla="*/ 2147483647 h 139"/>
              <a:gd name="T28" fmla="*/ 0 w 137"/>
              <a:gd name="T29" fmla="*/ 2147483647 h 139"/>
              <a:gd name="T30" fmla="*/ 0 w 137"/>
              <a:gd name="T31" fmla="*/ 2147483647 h 139"/>
              <a:gd name="T32" fmla="*/ 2147483647 w 137"/>
              <a:gd name="T33" fmla="*/ 2147483647 h 139"/>
              <a:gd name="T34" fmla="*/ 2147483647 w 137"/>
              <a:gd name="T35" fmla="*/ 2147483647 h 139"/>
              <a:gd name="T36" fmla="*/ 2147483647 w 137"/>
              <a:gd name="T37" fmla="*/ 2147483647 h 139"/>
              <a:gd name="T38" fmla="*/ 2147483647 w 137"/>
              <a:gd name="T39" fmla="*/ 2147483647 h 139"/>
              <a:gd name="T40" fmla="*/ 2147483647 w 137"/>
              <a:gd name="T41" fmla="*/ 2147483647 h 139"/>
              <a:gd name="T42" fmla="*/ 2147483647 w 137"/>
              <a:gd name="T43" fmla="*/ 2147483647 h 139"/>
              <a:gd name="T44" fmla="*/ 2147483647 w 137"/>
              <a:gd name="T45" fmla="*/ 2147483647 h 139"/>
              <a:gd name="T46" fmla="*/ 2147483647 w 137"/>
              <a:gd name="T47" fmla="*/ 2147483647 h 139"/>
              <a:gd name="T48" fmla="*/ 2147483647 w 137"/>
              <a:gd name="T49" fmla="*/ 2147483647 h 139"/>
              <a:gd name="T50" fmla="*/ 2147483647 w 137"/>
              <a:gd name="T51" fmla="*/ 2147483647 h 139"/>
              <a:gd name="T52" fmla="*/ 2147483647 w 137"/>
              <a:gd name="T53" fmla="*/ 2147483647 h 139"/>
              <a:gd name="T54" fmla="*/ 2147483647 w 137"/>
              <a:gd name="T55" fmla="*/ 2147483647 h 139"/>
              <a:gd name="T56" fmla="*/ 2147483647 w 137"/>
              <a:gd name="T57" fmla="*/ 2147483647 h 139"/>
              <a:gd name="T58" fmla="*/ 2147483647 w 137"/>
              <a:gd name="T59" fmla="*/ 2147483647 h 139"/>
              <a:gd name="T60" fmla="*/ 2147483647 w 137"/>
              <a:gd name="T61" fmla="*/ 2147483647 h 139"/>
              <a:gd name="T62" fmla="*/ 2147483647 w 137"/>
              <a:gd name="T63" fmla="*/ 2147483647 h 139"/>
              <a:gd name="T64" fmla="*/ 2147483647 w 137"/>
              <a:gd name="T65" fmla="*/ 2147483647 h 139"/>
              <a:gd name="T66" fmla="*/ 2147483647 w 137"/>
              <a:gd name="T67" fmla="*/ 2147483647 h 139"/>
              <a:gd name="T68" fmla="*/ 2147483647 w 137"/>
              <a:gd name="T69" fmla="*/ 2147483647 h 139"/>
              <a:gd name="T70" fmla="*/ 2147483647 w 137"/>
              <a:gd name="T71" fmla="*/ 2147483647 h 139"/>
              <a:gd name="T72" fmla="*/ 2147483647 w 137"/>
              <a:gd name="T73" fmla="*/ 2147483647 h 139"/>
              <a:gd name="T74" fmla="*/ 2147483647 w 137"/>
              <a:gd name="T75" fmla="*/ 2147483647 h 139"/>
              <a:gd name="T76" fmla="*/ 2147483647 w 137"/>
              <a:gd name="T77" fmla="*/ 2147483647 h 139"/>
              <a:gd name="T78" fmla="*/ 2147483647 w 137"/>
              <a:gd name="T79" fmla="*/ 2147483647 h 139"/>
              <a:gd name="T80" fmla="*/ 2147483647 w 137"/>
              <a:gd name="T81" fmla="*/ 2147483647 h 139"/>
              <a:gd name="T82" fmla="*/ 2147483647 w 137"/>
              <a:gd name="T83" fmla="*/ 2147483647 h 139"/>
              <a:gd name="T84" fmla="*/ 2147483647 w 137"/>
              <a:gd name="T85" fmla="*/ 2147483647 h 139"/>
              <a:gd name="T86" fmla="*/ 2147483647 w 137"/>
              <a:gd name="T87" fmla="*/ 2147483647 h 139"/>
              <a:gd name="T88" fmla="*/ 2147483647 w 137"/>
              <a:gd name="T89" fmla="*/ 2147483647 h 139"/>
              <a:gd name="T90" fmla="*/ 2147483647 w 137"/>
              <a:gd name="T91" fmla="*/ 2147483647 h 139"/>
              <a:gd name="T92" fmla="*/ 2147483647 w 137"/>
              <a:gd name="T93" fmla="*/ 2147483647 h 139"/>
              <a:gd name="T94" fmla="*/ 2147483647 w 137"/>
              <a:gd name="T95" fmla="*/ 2147483647 h 139"/>
              <a:gd name="T96" fmla="*/ 2147483647 w 137"/>
              <a:gd name="T97" fmla="*/ 2147483647 h 139"/>
              <a:gd name="T98" fmla="*/ 2147483647 w 137"/>
              <a:gd name="T99" fmla="*/ 2147483647 h 139"/>
              <a:gd name="T100" fmla="*/ 2147483647 w 137"/>
              <a:gd name="T101" fmla="*/ 2147483647 h 139"/>
              <a:gd name="T102" fmla="*/ 2147483647 w 137"/>
              <a:gd name="T103" fmla="*/ 2147483647 h 139"/>
              <a:gd name="T104" fmla="*/ 2147483647 w 137"/>
              <a:gd name="T105" fmla="*/ 2147483647 h 139"/>
              <a:gd name="T106" fmla="*/ 2147483647 w 137"/>
              <a:gd name="T107" fmla="*/ 2147483647 h 139"/>
              <a:gd name="T108" fmla="*/ 2147483647 w 137"/>
              <a:gd name="T109" fmla="*/ 2147483647 h 139"/>
              <a:gd name="T110" fmla="*/ 2147483647 w 137"/>
              <a:gd name="T111" fmla="*/ 2147483647 h 139"/>
              <a:gd name="T112" fmla="*/ 2147483647 w 137"/>
              <a:gd name="T113" fmla="*/ 2147483647 h 139"/>
              <a:gd name="T114" fmla="*/ 2147483647 w 137"/>
              <a:gd name="T115" fmla="*/ 2147483647 h 139"/>
              <a:gd name="T116" fmla="*/ 2147483647 w 137"/>
              <a:gd name="T117" fmla="*/ 2147483647 h 139"/>
              <a:gd name="T118" fmla="*/ 2147483647 w 137"/>
              <a:gd name="T119" fmla="*/ 2147483647 h 139"/>
              <a:gd name="T120" fmla="*/ 2147483647 w 137"/>
              <a:gd name="T121" fmla="*/ 2147483647 h 139"/>
              <a:gd name="T122" fmla="*/ 2147483647 w 137"/>
              <a:gd name="T123" fmla="*/ 2147483647 h 139"/>
              <a:gd name="T124" fmla="*/ 2147483647 w 137"/>
              <a:gd name="T125" fmla="*/ 2147483647 h 1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37" h="139">
                <a:moveTo>
                  <a:pt x="137" y="13"/>
                </a:moveTo>
                <a:lnTo>
                  <a:pt x="58" y="0"/>
                </a:lnTo>
                <a:lnTo>
                  <a:pt x="46" y="97"/>
                </a:lnTo>
                <a:lnTo>
                  <a:pt x="43" y="95"/>
                </a:lnTo>
                <a:lnTo>
                  <a:pt x="40" y="94"/>
                </a:lnTo>
                <a:lnTo>
                  <a:pt x="36" y="93"/>
                </a:lnTo>
                <a:lnTo>
                  <a:pt x="33" y="91"/>
                </a:lnTo>
                <a:lnTo>
                  <a:pt x="28" y="91"/>
                </a:lnTo>
                <a:lnTo>
                  <a:pt x="23" y="91"/>
                </a:lnTo>
                <a:lnTo>
                  <a:pt x="18" y="94"/>
                </a:lnTo>
                <a:lnTo>
                  <a:pt x="12" y="96"/>
                </a:lnTo>
                <a:lnTo>
                  <a:pt x="8" y="99"/>
                </a:lnTo>
                <a:lnTo>
                  <a:pt x="4" y="103"/>
                </a:lnTo>
                <a:lnTo>
                  <a:pt x="1" y="108"/>
                </a:lnTo>
                <a:lnTo>
                  <a:pt x="0" y="112"/>
                </a:lnTo>
                <a:lnTo>
                  <a:pt x="0" y="114"/>
                </a:lnTo>
                <a:lnTo>
                  <a:pt x="1" y="117"/>
                </a:lnTo>
                <a:lnTo>
                  <a:pt x="2" y="120"/>
                </a:lnTo>
                <a:lnTo>
                  <a:pt x="3" y="122"/>
                </a:lnTo>
                <a:lnTo>
                  <a:pt x="5" y="124"/>
                </a:lnTo>
                <a:lnTo>
                  <a:pt x="8" y="126"/>
                </a:lnTo>
                <a:lnTo>
                  <a:pt x="10" y="127"/>
                </a:lnTo>
                <a:lnTo>
                  <a:pt x="13" y="127"/>
                </a:lnTo>
                <a:lnTo>
                  <a:pt x="19" y="127"/>
                </a:lnTo>
                <a:lnTo>
                  <a:pt x="24" y="127"/>
                </a:lnTo>
                <a:lnTo>
                  <a:pt x="29" y="125"/>
                </a:lnTo>
                <a:lnTo>
                  <a:pt x="34" y="122"/>
                </a:lnTo>
                <a:lnTo>
                  <a:pt x="39" y="119"/>
                </a:lnTo>
                <a:lnTo>
                  <a:pt x="42" y="116"/>
                </a:lnTo>
                <a:lnTo>
                  <a:pt x="46" y="112"/>
                </a:lnTo>
                <a:lnTo>
                  <a:pt x="47" y="108"/>
                </a:lnTo>
                <a:lnTo>
                  <a:pt x="58" y="25"/>
                </a:lnTo>
                <a:lnTo>
                  <a:pt x="129" y="35"/>
                </a:lnTo>
                <a:lnTo>
                  <a:pt x="119" y="108"/>
                </a:lnTo>
                <a:lnTo>
                  <a:pt x="117" y="106"/>
                </a:lnTo>
                <a:lnTo>
                  <a:pt x="115" y="105"/>
                </a:lnTo>
                <a:lnTo>
                  <a:pt x="111" y="104"/>
                </a:lnTo>
                <a:lnTo>
                  <a:pt x="107" y="103"/>
                </a:lnTo>
                <a:lnTo>
                  <a:pt x="102" y="103"/>
                </a:lnTo>
                <a:lnTo>
                  <a:pt x="97" y="103"/>
                </a:lnTo>
                <a:lnTo>
                  <a:pt x="92" y="105"/>
                </a:lnTo>
                <a:lnTo>
                  <a:pt x="87" y="108"/>
                </a:lnTo>
                <a:lnTo>
                  <a:pt x="82" y="111"/>
                </a:lnTo>
                <a:lnTo>
                  <a:pt x="79" y="114"/>
                </a:lnTo>
                <a:lnTo>
                  <a:pt x="76" y="118"/>
                </a:lnTo>
                <a:lnTo>
                  <a:pt x="74" y="122"/>
                </a:lnTo>
                <a:lnTo>
                  <a:pt x="74" y="126"/>
                </a:lnTo>
                <a:lnTo>
                  <a:pt x="76" y="128"/>
                </a:lnTo>
                <a:lnTo>
                  <a:pt x="77" y="131"/>
                </a:lnTo>
                <a:lnTo>
                  <a:pt x="78" y="133"/>
                </a:lnTo>
                <a:lnTo>
                  <a:pt x="80" y="135"/>
                </a:lnTo>
                <a:lnTo>
                  <a:pt x="82" y="136"/>
                </a:lnTo>
                <a:lnTo>
                  <a:pt x="85" y="137"/>
                </a:lnTo>
                <a:lnTo>
                  <a:pt x="88" y="139"/>
                </a:lnTo>
                <a:lnTo>
                  <a:pt x="94" y="139"/>
                </a:lnTo>
                <a:lnTo>
                  <a:pt x="99" y="137"/>
                </a:lnTo>
                <a:lnTo>
                  <a:pt x="104" y="136"/>
                </a:lnTo>
                <a:lnTo>
                  <a:pt x="109" y="134"/>
                </a:lnTo>
                <a:lnTo>
                  <a:pt x="114" y="131"/>
                </a:lnTo>
                <a:lnTo>
                  <a:pt x="117" y="127"/>
                </a:lnTo>
                <a:lnTo>
                  <a:pt x="120" y="122"/>
                </a:lnTo>
                <a:lnTo>
                  <a:pt x="122" y="118"/>
                </a:lnTo>
                <a:lnTo>
                  <a:pt x="137" y="13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02" name="Picture 30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24092" y="2819858"/>
            <a:ext cx="2198242" cy="3831939"/>
          </a:xfrm>
          <a:prstGeom prst="rect">
            <a:avLst/>
          </a:prstGeom>
        </p:spPr>
      </p:pic>
      <p:grpSp>
        <p:nvGrpSpPr>
          <p:cNvPr id="303" name="Group 34"/>
          <p:cNvGrpSpPr/>
          <p:nvPr/>
        </p:nvGrpSpPr>
        <p:grpSpPr bwMode="auto">
          <a:xfrm>
            <a:off x="-115295" y="6145304"/>
            <a:ext cx="12489180" cy="723539"/>
            <a:chOff x="0" y="4105"/>
            <a:chExt cx="5511" cy="215"/>
          </a:xfrm>
        </p:grpSpPr>
        <p:sp>
          <p:nvSpPr>
            <p:cNvPr id="30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0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308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41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342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3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4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5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7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2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5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6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7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4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75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376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7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8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0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1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3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5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6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7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8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9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2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3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4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5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6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7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8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0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1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2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3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4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5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6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7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8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09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410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2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3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4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5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6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7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8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9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1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2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3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4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5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6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7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8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9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1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2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3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4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5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6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7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8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9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0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9" name="TextBox 5"/>
          <p:cNvSpPr txBox="1"/>
          <p:nvPr/>
        </p:nvSpPr>
        <p:spPr>
          <a:xfrm>
            <a:off x="4774565" y="140335"/>
            <a:ext cx="2814320" cy="5219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3+4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ADBB1B3B-447C-6FCC-0B29-5C126B22A7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1976" y="2185674"/>
            <a:ext cx="8913075" cy="2220429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="" xmlns:a16="http://schemas.microsoft.com/office/drawing/2014/main" id="{15FC184C-61C7-1D10-1635-F2BC4FA99792}"/>
              </a:ext>
            </a:extLst>
          </p:cNvPr>
          <p:cNvSpPr txBox="1"/>
          <p:nvPr/>
        </p:nvSpPr>
        <p:spPr>
          <a:xfrm>
            <a:off x="811592" y="3045905"/>
            <a:ext cx="80881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   </a:t>
            </a:r>
            <a:r>
              <a:rPr lang="vi-VN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    tết   </a:t>
            </a:r>
            <a:r>
              <a:rPr lang="vi-VN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  </a:t>
            </a:r>
            <a:r>
              <a:rPr lang="vi-VN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    </a:t>
            </a:r>
            <a:r>
              <a:rPr lang="vi-VN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   tết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cho người ở    xa     về       </a:t>
            </a:r>
            <a:r>
              <a:rPr lang="vi-VN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</a:t>
            </a:r>
            <a:r>
              <a:rPr 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 vầy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EC4EFD5E-9311-3E35-990D-808C8BF086B0}"/>
              </a:ext>
            </a:extLst>
          </p:cNvPr>
          <p:cNvSpPr txBox="1"/>
          <p:nvPr/>
        </p:nvSpPr>
        <p:spPr>
          <a:xfrm>
            <a:off x="963873" y="4174748"/>
            <a:ext cx="78429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     </a:t>
            </a:r>
            <a:r>
              <a:rPr lang="vi-VN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là      tết    là    tết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 ông bà quây quần bên nhau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Content Placeholder 8">
            <a:extLst>
              <a:ext uri="{FF2B5EF4-FFF2-40B4-BE49-F238E27FC236}">
                <a16:creationId xmlns="" xmlns:a16="http://schemas.microsoft.com/office/drawing/2014/main" id="{F4C3DCA4-AD4C-E3E8-E01C-0F555D4B6B3E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3236" y="5347606"/>
            <a:ext cx="2825942" cy="112749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III-IV">
            <a:hlinkClick r:id="" action="ppaction://media"/>
            <a:extLst>
              <a:ext uri="{FF2B5EF4-FFF2-40B4-BE49-F238E27FC236}">
                <a16:creationId xmlns="" xmlns:a16="http://schemas.microsoft.com/office/drawing/2014/main" id="{727CA323-7BFB-0C81-BD8E-92319D1F2F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343918" y="772748"/>
            <a:ext cx="773152" cy="88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78556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dministrator\Desktop\hinh nen dep pp\CON VAT+CAY, HIH ANH NHO NGHEP TRAH\4d93d3c41d690499dcf3d031be2765e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4797" y="92779"/>
            <a:ext cx="1559560" cy="933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269" name="Group 5"/>
          <p:cNvGrpSpPr/>
          <p:nvPr/>
        </p:nvGrpSpPr>
        <p:grpSpPr bwMode="auto">
          <a:xfrm>
            <a:off x="684684" y="1652806"/>
            <a:ext cx="195263" cy="369887"/>
            <a:chOff x="3890" y="144"/>
            <a:chExt cx="232" cy="441"/>
          </a:xfrm>
        </p:grpSpPr>
        <p:sp>
          <p:nvSpPr>
            <p:cNvPr id="10407" name="Freeform 6"/>
            <p:cNvSpPr/>
            <p:nvPr/>
          </p:nvSpPr>
          <p:spPr bwMode="auto">
            <a:xfrm>
              <a:off x="3897" y="144"/>
              <a:ext cx="166" cy="157"/>
            </a:xfrm>
            <a:custGeom>
              <a:avLst/>
              <a:gdLst>
                <a:gd name="T0" fmla="*/ 0 w 101"/>
                <a:gd name="T1" fmla="*/ 0 h 96"/>
                <a:gd name="T2" fmla="*/ 1750 w 101"/>
                <a:gd name="T3" fmla="*/ 2175 h 96"/>
                <a:gd name="T4" fmla="*/ 3072 w 101"/>
                <a:gd name="T5" fmla="*/ 4694 h 96"/>
                <a:gd name="T6" fmla="*/ 5851 w 101"/>
                <a:gd name="T7" fmla="*/ 6448 h 96"/>
                <a:gd name="T8" fmla="*/ 8946 w 101"/>
                <a:gd name="T9" fmla="*/ 8040 h 96"/>
                <a:gd name="T10" fmla="*/ 11418 w 101"/>
                <a:gd name="T11" fmla="*/ 8800 h 96"/>
                <a:gd name="T12" fmla="*/ 13638 w 101"/>
                <a:gd name="T13" fmla="*/ 9209 h 96"/>
                <a:gd name="T14" fmla="*/ 15136 w 101"/>
                <a:gd name="T15" fmla="*/ 10292 h 96"/>
                <a:gd name="T16" fmla="*/ 17557 w 101"/>
                <a:gd name="T17" fmla="*/ 10545 h 96"/>
                <a:gd name="T18" fmla="*/ 19438 w 101"/>
                <a:gd name="T19" fmla="*/ 11360 h 96"/>
                <a:gd name="T20" fmla="*/ 20987 w 101"/>
                <a:gd name="T21" fmla="*/ 12076 h 96"/>
                <a:gd name="T22" fmla="*/ 22415 w 101"/>
                <a:gd name="T23" fmla="*/ 12742 h 96"/>
                <a:gd name="T24" fmla="*/ 24165 w 101"/>
                <a:gd name="T25" fmla="*/ 13700 h 96"/>
                <a:gd name="T26" fmla="*/ 28383 w 101"/>
                <a:gd name="T27" fmla="*/ 16189 h 96"/>
                <a:gd name="T28" fmla="*/ 31948 w 101"/>
                <a:gd name="T29" fmla="*/ 18578 h 96"/>
                <a:gd name="T30" fmla="*/ 34493 w 101"/>
                <a:gd name="T31" fmla="*/ 21910 h 96"/>
                <a:gd name="T32" fmla="*/ 36840 w 101"/>
                <a:gd name="T33" fmla="*/ 25373 h 96"/>
                <a:gd name="T34" fmla="*/ 37551 w 101"/>
                <a:gd name="T35" fmla="*/ 27784 h 96"/>
                <a:gd name="T36" fmla="*/ 38496 w 101"/>
                <a:gd name="T37" fmla="*/ 30383 h 96"/>
                <a:gd name="T38" fmla="*/ 38869 w 101"/>
                <a:gd name="T39" fmla="*/ 32906 h 96"/>
                <a:gd name="T40" fmla="*/ 39301 w 101"/>
                <a:gd name="T41" fmla="*/ 35168 h 96"/>
                <a:gd name="T42" fmla="*/ 38164 w 101"/>
                <a:gd name="T43" fmla="*/ 34079 h 96"/>
                <a:gd name="T44" fmla="*/ 37398 w 101"/>
                <a:gd name="T45" fmla="*/ 32697 h 96"/>
                <a:gd name="T46" fmla="*/ 36840 w 101"/>
                <a:gd name="T47" fmla="*/ 30676 h 96"/>
                <a:gd name="T48" fmla="*/ 35741 w 101"/>
                <a:gd name="T49" fmla="*/ 28850 h 96"/>
                <a:gd name="T50" fmla="*/ 34922 w 101"/>
                <a:gd name="T51" fmla="*/ 27527 h 96"/>
                <a:gd name="T52" fmla="*/ 33077 w 101"/>
                <a:gd name="T53" fmla="*/ 24631 h 96"/>
                <a:gd name="T54" fmla="*/ 30196 w 101"/>
                <a:gd name="T55" fmla="*/ 22405 h 96"/>
                <a:gd name="T56" fmla="*/ 27635 w 101"/>
                <a:gd name="T57" fmla="*/ 20121 h 96"/>
                <a:gd name="T58" fmla="*/ 24581 w 101"/>
                <a:gd name="T59" fmla="*/ 18578 h 96"/>
                <a:gd name="T60" fmla="*/ 22847 w 101"/>
                <a:gd name="T61" fmla="*/ 17641 h 96"/>
                <a:gd name="T62" fmla="*/ 20543 w 101"/>
                <a:gd name="T63" fmla="*/ 16832 h 96"/>
                <a:gd name="T64" fmla="*/ 18314 w 101"/>
                <a:gd name="T65" fmla="*/ 16590 h 96"/>
                <a:gd name="T66" fmla="*/ 16303 w 101"/>
                <a:gd name="T67" fmla="*/ 16189 h 96"/>
                <a:gd name="T68" fmla="*/ 13901 w 101"/>
                <a:gd name="T69" fmla="*/ 15558 h 96"/>
                <a:gd name="T70" fmla="*/ 11668 w 101"/>
                <a:gd name="T71" fmla="*/ 15061 h 96"/>
                <a:gd name="T72" fmla="*/ 8946 w 101"/>
                <a:gd name="T73" fmla="*/ 14488 h 96"/>
                <a:gd name="T74" fmla="*/ 6645 w 101"/>
                <a:gd name="T75" fmla="*/ 14488 h 96"/>
                <a:gd name="T76" fmla="*/ 0 w 101"/>
                <a:gd name="T77" fmla="*/ 0 h 9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" h="96">
                  <a:moveTo>
                    <a:pt x="0" y="0"/>
                  </a:moveTo>
                  <a:lnTo>
                    <a:pt x="4" y="6"/>
                  </a:lnTo>
                  <a:lnTo>
                    <a:pt x="8" y="13"/>
                  </a:lnTo>
                  <a:lnTo>
                    <a:pt x="15" y="18"/>
                  </a:lnTo>
                  <a:lnTo>
                    <a:pt x="23" y="22"/>
                  </a:lnTo>
                  <a:lnTo>
                    <a:pt x="29" y="24"/>
                  </a:lnTo>
                  <a:lnTo>
                    <a:pt x="35" y="25"/>
                  </a:lnTo>
                  <a:lnTo>
                    <a:pt x="39" y="28"/>
                  </a:lnTo>
                  <a:lnTo>
                    <a:pt x="45" y="29"/>
                  </a:lnTo>
                  <a:lnTo>
                    <a:pt x="50" y="31"/>
                  </a:lnTo>
                  <a:lnTo>
                    <a:pt x="54" y="33"/>
                  </a:lnTo>
                  <a:lnTo>
                    <a:pt x="58" y="35"/>
                  </a:lnTo>
                  <a:lnTo>
                    <a:pt x="62" y="37"/>
                  </a:lnTo>
                  <a:lnTo>
                    <a:pt x="73" y="44"/>
                  </a:lnTo>
                  <a:lnTo>
                    <a:pt x="82" y="51"/>
                  </a:lnTo>
                  <a:lnTo>
                    <a:pt x="89" y="60"/>
                  </a:lnTo>
                  <a:lnTo>
                    <a:pt x="95" y="69"/>
                  </a:lnTo>
                  <a:lnTo>
                    <a:pt x="97" y="76"/>
                  </a:lnTo>
                  <a:lnTo>
                    <a:pt x="99" y="83"/>
                  </a:lnTo>
                  <a:lnTo>
                    <a:pt x="100" y="90"/>
                  </a:lnTo>
                  <a:lnTo>
                    <a:pt x="101" y="96"/>
                  </a:lnTo>
                  <a:lnTo>
                    <a:pt x="98" y="93"/>
                  </a:lnTo>
                  <a:lnTo>
                    <a:pt x="96" y="89"/>
                  </a:lnTo>
                  <a:lnTo>
                    <a:pt x="95" y="84"/>
                  </a:lnTo>
                  <a:lnTo>
                    <a:pt x="92" y="79"/>
                  </a:lnTo>
                  <a:lnTo>
                    <a:pt x="90" y="75"/>
                  </a:lnTo>
                  <a:lnTo>
                    <a:pt x="85" y="67"/>
                  </a:lnTo>
                  <a:lnTo>
                    <a:pt x="78" y="61"/>
                  </a:lnTo>
                  <a:lnTo>
                    <a:pt x="71" y="55"/>
                  </a:lnTo>
                  <a:lnTo>
                    <a:pt x="63" y="51"/>
                  </a:lnTo>
                  <a:lnTo>
                    <a:pt x="59" y="48"/>
                  </a:lnTo>
                  <a:lnTo>
                    <a:pt x="53" y="46"/>
                  </a:lnTo>
                  <a:lnTo>
                    <a:pt x="47" y="45"/>
                  </a:lnTo>
                  <a:lnTo>
                    <a:pt x="42" y="44"/>
                  </a:lnTo>
                  <a:lnTo>
                    <a:pt x="36" y="43"/>
                  </a:lnTo>
                  <a:lnTo>
                    <a:pt x="30" y="41"/>
                  </a:lnTo>
                  <a:lnTo>
                    <a:pt x="23" y="40"/>
                  </a:lnTo>
                  <a:lnTo>
                    <a:pt x="17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8" name="Freeform 7"/>
            <p:cNvSpPr/>
            <p:nvPr/>
          </p:nvSpPr>
          <p:spPr bwMode="auto">
            <a:xfrm>
              <a:off x="3926" y="209"/>
              <a:ext cx="163" cy="154"/>
            </a:xfrm>
            <a:custGeom>
              <a:avLst/>
              <a:gdLst>
                <a:gd name="T0" fmla="*/ 0 w 102"/>
                <a:gd name="T1" fmla="*/ 0 h 94"/>
                <a:gd name="T2" fmla="*/ 1114 w 102"/>
                <a:gd name="T3" fmla="*/ 1782 h 94"/>
                <a:gd name="T4" fmla="*/ 2280 w 102"/>
                <a:gd name="T5" fmla="*/ 3637 h 94"/>
                <a:gd name="T6" fmla="*/ 3783 w 102"/>
                <a:gd name="T7" fmla="*/ 5698 h 94"/>
                <a:gd name="T8" fmla="*/ 6400 w 102"/>
                <a:gd name="T9" fmla="*/ 7484 h 94"/>
                <a:gd name="T10" fmla="*/ 7827 w 102"/>
                <a:gd name="T11" fmla="*/ 8241 h 94"/>
                <a:gd name="T12" fmla="*/ 9305 w 102"/>
                <a:gd name="T13" fmla="*/ 8688 h 94"/>
                <a:gd name="T14" fmla="*/ 10544 w 102"/>
                <a:gd name="T15" fmla="*/ 9761 h 94"/>
                <a:gd name="T16" fmla="*/ 12161 w 102"/>
                <a:gd name="T17" fmla="*/ 10021 h 94"/>
                <a:gd name="T18" fmla="*/ 13609 w 102"/>
                <a:gd name="T19" fmla="*/ 10962 h 94"/>
                <a:gd name="T20" fmla="*/ 14766 w 102"/>
                <a:gd name="T21" fmla="*/ 11152 h 94"/>
                <a:gd name="T22" fmla="*/ 15790 w 102"/>
                <a:gd name="T23" fmla="*/ 12261 h 94"/>
                <a:gd name="T24" fmla="*/ 16850 w 102"/>
                <a:gd name="T25" fmla="*/ 12910 h 94"/>
                <a:gd name="T26" fmla="*/ 19988 w 102"/>
                <a:gd name="T27" fmla="*/ 15294 h 94"/>
                <a:gd name="T28" fmla="*/ 22389 w 102"/>
                <a:gd name="T29" fmla="*/ 18270 h 94"/>
                <a:gd name="T30" fmla="*/ 24669 w 102"/>
                <a:gd name="T31" fmla="*/ 21150 h 94"/>
                <a:gd name="T32" fmla="*/ 26380 w 102"/>
                <a:gd name="T33" fmla="*/ 25056 h 94"/>
                <a:gd name="T34" fmla="*/ 26927 w 102"/>
                <a:gd name="T35" fmla="*/ 27458 h 94"/>
                <a:gd name="T36" fmla="*/ 27379 w 102"/>
                <a:gd name="T37" fmla="*/ 29932 h 94"/>
                <a:gd name="T38" fmla="*/ 27951 w 102"/>
                <a:gd name="T39" fmla="*/ 32538 h 94"/>
                <a:gd name="T40" fmla="*/ 28212 w 102"/>
                <a:gd name="T41" fmla="*/ 35133 h 94"/>
                <a:gd name="T42" fmla="*/ 26927 w 102"/>
                <a:gd name="T43" fmla="*/ 33985 h 94"/>
                <a:gd name="T44" fmla="*/ 26615 w 102"/>
                <a:gd name="T45" fmla="*/ 32538 h 94"/>
                <a:gd name="T46" fmla="*/ 26117 w 102"/>
                <a:gd name="T47" fmla="*/ 30327 h 94"/>
                <a:gd name="T48" fmla="*/ 25813 w 102"/>
                <a:gd name="T49" fmla="*/ 28534 h 94"/>
                <a:gd name="T50" fmla="*/ 25009 w 102"/>
                <a:gd name="T51" fmla="*/ 26896 h 94"/>
                <a:gd name="T52" fmla="*/ 23763 w 102"/>
                <a:gd name="T53" fmla="*/ 23968 h 94"/>
                <a:gd name="T54" fmla="*/ 21813 w 102"/>
                <a:gd name="T55" fmla="*/ 21727 h 94"/>
                <a:gd name="T56" fmla="*/ 19988 w 102"/>
                <a:gd name="T57" fmla="*/ 19861 h 94"/>
                <a:gd name="T58" fmla="*/ 17654 w 102"/>
                <a:gd name="T59" fmla="*/ 18270 h 94"/>
                <a:gd name="T60" fmla="*/ 16153 w 102"/>
                <a:gd name="T61" fmla="*/ 17174 h 94"/>
                <a:gd name="T62" fmla="*/ 14766 w 102"/>
                <a:gd name="T63" fmla="*/ 16417 h 94"/>
                <a:gd name="T64" fmla="*/ 12858 w 102"/>
                <a:gd name="T65" fmla="*/ 15991 h 94"/>
                <a:gd name="T66" fmla="*/ 11394 w 102"/>
                <a:gd name="T67" fmla="*/ 15294 h 94"/>
                <a:gd name="T68" fmla="*/ 9660 w 102"/>
                <a:gd name="T69" fmla="*/ 14630 h 94"/>
                <a:gd name="T70" fmla="*/ 8046 w 102"/>
                <a:gd name="T71" fmla="*/ 14630 h 94"/>
                <a:gd name="T72" fmla="*/ 6400 w 102"/>
                <a:gd name="T73" fmla="*/ 14234 h 94"/>
                <a:gd name="T74" fmla="*/ 5035 w 102"/>
                <a:gd name="T75" fmla="*/ 13962 h 94"/>
                <a:gd name="T76" fmla="*/ 0 w 102"/>
                <a:gd name="T77" fmla="*/ 0 h 9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2" h="94">
                  <a:moveTo>
                    <a:pt x="0" y="0"/>
                  </a:moveTo>
                  <a:lnTo>
                    <a:pt x="4" y="5"/>
                  </a:lnTo>
                  <a:lnTo>
                    <a:pt x="8" y="10"/>
                  </a:lnTo>
                  <a:lnTo>
                    <a:pt x="14" y="15"/>
                  </a:lnTo>
                  <a:lnTo>
                    <a:pt x="23" y="20"/>
                  </a:lnTo>
                  <a:lnTo>
                    <a:pt x="28" y="22"/>
                  </a:lnTo>
                  <a:lnTo>
                    <a:pt x="34" y="23"/>
                  </a:lnTo>
                  <a:lnTo>
                    <a:pt x="38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0"/>
                  </a:lnTo>
                  <a:lnTo>
                    <a:pt x="57" y="33"/>
                  </a:lnTo>
                  <a:lnTo>
                    <a:pt x="61" y="35"/>
                  </a:lnTo>
                  <a:lnTo>
                    <a:pt x="72" y="41"/>
                  </a:lnTo>
                  <a:lnTo>
                    <a:pt x="81" y="49"/>
                  </a:lnTo>
                  <a:lnTo>
                    <a:pt x="89" y="57"/>
                  </a:lnTo>
                  <a:lnTo>
                    <a:pt x="95" y="67"/>
                  </a:lnTo>
                  <a:lnTo>
                    <a:pt x="97" y="73"/>
                  </a:lnTo>
                  <a:lnTo>
                    <a:pt x="99" y="80"/>
                  </a:lnTo>
                  <a:lnTo>
                    <a:pt x="101" y="87"/>
                  </a:lnTo>
                  <a:lnTo>
                    <a:pt x="102" y="94"/>
                  </a:lnTo>
                  <a:lnTo>
                    <a:pt x="97" y="91"/>
                  </a:lnTo>
                  <a:lnTo>
                    <a:pt x="96" y="87"/>
                  </a:lnTo>
                  <a:lnTo>
                    <a:pt x="94" y="81"/>
                  </a:lnTo>
                  <a:lnTo>
                    <a:pt x="93" y="76"/>
                  </a:lnTo>
                  <a:lnTo>
                    <a:pt x="90" y="72"/>
                  </a:lnTo>
                  <a:lnTo>
                    <a:pt x="86" y="64"/>
                  </a:lnTo>
                  <a:lnTo>
                    <a:pt x="79" y="58"/>
                  </a:lnTo>
                  <a:lnTo>
                    <a:pt x="72" y="53"/>
                  </a:lnTo>
                  <a:lnTo>
                    <a:pt x="64" y="49"/>
                  </a:lnTo>
                  <a:lnTo>
                    <a:pt x="58" y="46"/>
                  </a:lnTo>
                  <a:lnTo>
                    <a:pt x="53" y="44"/>
                  </a:lnTo>
                  <a:lnTo>
                    <a:pt x="46" y="43"/>
                  </a:lnTo>
                  <a:lnTo>
                    <a:pt x="41" y="41"/>
                  </a:lnTo>
                  <a:lnTo>
                    <a:pt x="35" y="39"/>
                  </a:lnTo>
                  <a:lnTo>
                    <a:pt x="29" y="39"/>
                  </a:lnTo>
                  <a:lnTo>
                    <a:pt x="23" y="38"/>
                  </a:lnTo>
                  <a:lnTo>
                    <a:pt x="1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9" name="Freeform 8"/>
            <p:cNvSpPr/>
            <p:nvPr/>
          </p:nvSpPr>
          <p:spPr bwMode="auto">
            <a:xfrm>
              <a:off x="3952" y="271"/>
              <a:ext cx="170" cy="183"/>
            </a:xfrm>
            <a:custGeom>
              <a:avLst/>
              <a:gdLst>
                <a:gd name="T0" fmla="*/ 0 w 103"/>
                <a:gd name="T1" fmla="*/ 0 h 113"/>
                <a:gd name="T2" fmla="*/ 1804 w 103"/>
                <a:gd name="T3" fmla="*/ 2214 h 113"/>
                <a:gd name="T4" fmla="*/ 4573 w 103"/>
                <a:gd name="T5" fmla="*/ 4581 h 113"/>
                <a:gd name="T6" fmla="*/ 7643 w 103"/>
                <a:gd name="T7" fmla="*/ 6803 h 113"/>
                <a:gd name="T8" fmla="*/ 11073 w 103"/>
                <a:gd name="T9" fmla="*/ 7798 h 113"/>
                <a:gd name="T10" fmla="*/ 13384 w 103"/>
                <a:gd name="T11" fmla="*/ 8790 h 113"/>
                <a:gd name="T12" fmla="*/ 15642 w 103"/>
                <a:gd name="T13" fmla="*/ 9025 h 113"/>
                <a:gd name="T14" fmla="*/ 17589 w 103"/>
                <a:gd name="T15" fmla="*/ 9793 h 113"/>
                <a:gd name="T16" fmla="*/ 20098 w 103"/>
                <a:gd name="T17" fmla="*/ 10407 h 113"/>
                <a:gd name="T18" fmla="*/ 22521 w 103"/>
                <a:gd name="T19" fmla="*/ 11017 h 113"/>
                <a:gd name="T20" fmla="*/ 25132 w 103"/>
                <a:gd name="T21" fmla="*/ 11638 h 113"/>
                <a:gd name="T22" fmla="*/ 26982 w 103"/>
                <a:gd name="T23" fmla="*/ 12395 h 113"/>
                <a:gd name="T24" fmla="*/ 29030 w 103"/>
                <a:gd name="T25" fmla="*/ 13014 h 113"/>
                <a:gd name="T26" fmla="*/ 32686 w 103"/>
                <a:gd name="T27" fmla="*/ 14857 h 113"/>
                <a:gd name="T28" fmla="*/ 35740 w 103"/>
                <a:gd name="T29" fmla="*/ 16854 h 113"/>
                <a:gd name="T30" fmla="*/ 37601 w 103"/>
                <a:gd name="T31" fmla="*/ 19225 h 113"/>
                <a:gd name="T32" fmla="*/ 39130 w 103"/>
                <a:gd name="T33" fmla="*/ 22065 h 113"/>
                <a:gd name="T34" fmla="*/ 41480 w 103"/>
                <a:gd name="T35" fmla="*/ 26214 h 113"/>
                <a:gd name="T36" fmla="*/ 42175 w 103"/>
                <a:gd name="T37" fmla="*/ 29272 h 113"/>
                <a:gd name="T38" fmla="*/ 42175 w 103"/>
                <a:gd name="T39" fmla="*/ 32508 h 113"/>
                <a:gd name="T40" fmla="*/ 41498 w 103"/>
                <a:gd name="T41" fmla="*/ 36257 h 113"/>
                <a:gd name="T42" fmla="*/ 40371 w 103"/>
                <a:gd name="T43" fmla="*/ 36723 h 113"/>
                <a:gd name="T44" fmla="*/ 40371 w 103"/>
                <a:gd name="T45" fmla="*/ 34132 h 113"/>
                <a:gd name="T46" fmla="*/ 40371 w 103"/>
                <a:gd name="T47" fmla="*/ 30901 h 113"/>
                <a:gd name="T48" fmla="*/ 39130 w 103"/>
                <a:gd name="T49" fmla="*/ 27295 h 113"/>
                <a:gd name="T50" fmla="*/ 38001 w 103"/>
                <a:gd name="T51" fmla="*/ 24284 h 113"/>
                <a:gd name="T52" fmla="*/ 36459 w 103"/>
                <a:gd name="T53" fmla="*/ 21989 h 113"/>
                <a:gd name="T54" fmla="*/ 35078 w 103"/>
                <a:gd name="T55" fmla="*/ 19840 h 113"/>
                <a:gd name="T56" fmla="*/ 32686 w 103"/>
                <a:gd name="T57" fmla="*/ 18467 h 113"/>
                <a:gd name="T58" fmla="*/ 29733 w 103"/>
                <a:gd name="T59" fmla="*/ 16854 h 113"/>
                <a:gd name="T60" fmla="*/ 27695 w 103"/>
                <a:gd name="T61" fmla="*/ 16221 h 113"/>
                <a:gd name="T62" fmla="*/ 25143 w 103"/>
                <a:gd name="T63" fmla="*/ 15229 h 113"/>
                <a:gd name="T64" fmla="*/ 22090 w 103"/>
                <a:gd name="T65" fmla="*/ 14857 h 113"/>
                <a:gd name="T66" fmla="*/ 18717 w 103"/>
                <a:gd name="T67" fmla="*/ 14235 h 113"/>
                <a:gd name="T68" fmla="*/ 15642 w 103"/>
                <a:gd name="T69" fmla="*/ 14002 h 113"/>
                <a:gd name="T70" fmla="*/ 12458 w 103"/>
                <a:gd name="T71" fmla="*/ 13014 h 113"/>
                <a:gd name="T72" fmla="*/ 9477 w 103"/>
                <a:gd name="T73" fmla="*/ 12629 h 113"/>
                <a:gd name="T74" fmla="*/ 6457 w 103"/>
                <a:gd name="T75" fmla="*/ 12395 h 113"/>
                <a:gd name="T76" fmla="*/ 0 w 103"/>
                <a:gd name="T77" fmla="*/ 0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3" h="113">
                  <a:moveTo>
                    <a:pt x="0" y="0"/>
                  </a:moveTo>
                  <a:lnTo>
                    <a:pt x="4" y="7"/>
                  </a:lnTo>
                  <a:lnTo>
                    <a:pt x="11" y="14"/>
                  </a:lnTo>
                  <a:lnTo>
                    <a:pt x="19" y="21"/>
                  </a:lnTo>
                  <a:lnTo>
                    <a:pt x="27" y="24"/>
                  </a:lnTo>
                  <a:lnTo>
                    <a:pt x="33" y="27"/>
                  </a:lnTo>
                  <a:lnTo>
                    <a:pt x="38" y="28"/>
                  </a:lnTo>
                  <a:lnTo>
                    <a:pt x="43" y="30"/>
                  </a:lnTo>
                  <a:lnTo>
                    <a:pt x="49" y="32"/>
                  </a:lnTo>
                  <a:lnTo>
                    <a:pt x="55" y="34"/>
                  </a:lnTo>
                  <a:lnTo>
                    <a:pt x="61" y="36"/>
                  </a:lnTo>
                  <a:lnTo>
                    <a:pt x="66" y="38"/>
                  </a:lnTo>
                  <a:lnTo>
                    <a:pt x="71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2" y="59"/>
                  </a:lnTo>
                  <a:lnTo>
                    <a:pt x="96" y="68"/>
                  </a:lnTo>
                  <a:lnTo>
                    <a:pt x="101" y="80"/>
                  </a:lnTo>
                  <a:lnTo>
                    <a:pt x="103" y="90"/>
                  </a:lnTo>
                  <a:lnTo>
                    <a:pt x="103" y="100"/>
                  </a:lnTo>
                  <a:lnTo>
                    <a:pt x="102" y="111"/>
                  </a:lnTo>
                  <a:lnTo>
                    <a:pt x="99" y="113"/>
                  </a:lnTo>
                  <a:lnTo>
                    <a:pt x="99" y="105"/>
                  </a:lnTo>
                  <a:lnTo>
                    <a:pt x="99" y="95"/>
                  </a:lnTo>
                  <a:lnTo>
                    <a:pt x="96" y="84"/>
                  </a:lnTo>
                  <a:lnTo>
                    <a:pt x="93" y="75"/>
                  </a:lnTo>
                  <a:lnTo>
                    <a:pt x="89" y="67"/>
                  </a:lnTo>
                  <a:lnTo>
                    <a:pt x="86" y="61"/>
                  </a:lnTo>
                  <a:lnTo>
                    <a:pt x="80" y="57"/>
                  </a:lnTo>
                  <a:lnTo>
                    <a:pt x="73" y="52"/>
                  </a:lnTo>
                  <a:lnTo>
                    <a:pt x="68" y="50"/>
                  </a:lnTo>
                  <a:lnTo>
                    <a:pt x="62" y="47"/>
                  </a:lnTo>
                  <a:lnTo>
                    <a:pt x="54" y="46"/>
                  </a:lnTo>
                  <a:lnTo>
                    <a:pt x="46" y="44"/>
                  </a:lnTo>
                  <a:lnTo>
                    <a:pt x="38" y="43"/>
                  </a:lnTo>
                  <a:lnTo>
                    <a:pt x="30" y="40"/>
                  </a:lnTo>
                  <a:lnTo>
                    <a:pt x="23" y="39"/>
                  </a:lnTo>
                  <a:lnTo>
                    <a:pt x="1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10" name="Freeform 9"/>
            <p:cNvSpPr/>
            <p:nvPr/>
          </p:nvSpPr>
          <p:spPr bwMode="auto">
            <a:xfrm>
              <a:off x="3890" y="144"/>
              <a:ext cx="164" cy="441"/>
            </a:xfrm>
            <a:custGeom>
              <a:avLst/>
              <a:gdLst>
                <a:gd name="T0" fmla="*/ 16760 w 102"/>
                <a:gd name="T1" fmla="*/ 43470 h 269"/>
                <a:gd name="T2" fmla="*/ 29895 w 102"/>
                <a:gd name="T3" fmla="*/ 80041 h 269"/>
                <a:gd name="T4" fmla="*/ 30477 w 102"/>
                <a:gd name="T5" fmla="*/ 83070 h 269"/>
                <a:gd name="T6" fmla="*/ 30477 w 102"/>
                <a:gd name="T7" fmla="*/ 86008 h 269"/>
                <a:gd name="T8" fmla="*/ 29895 w 102"/>
                <a:gd name="T9" fmla="*/ 88864 h 269"/>
                <a:gd name="T10" fmla="*/ 28653 w 102"/>
                <a:gd name="T11" fmla="*/ 91477 h 269"/>
                <a:gd name="T12" fmla="*/ 27168 w 102"/>
                <a:gd name="T13" fmla="*/ 94274 h 269"/>
                <a:gd name="T14" fmla="*/ 25637 w 102"/>
                <a:gd name="T15" fmla="*/ 96728 h 269"/>
                <a:gd name="T16" fmla="*/ 23531 w 102"/>
                <a:gd name="T17" fmla="*/ 98895 h 269"/>
                <a:gd name="T18" fmla="*/ 21606 w 102"/>
                <a:gd name="T19" fmla="*/ 100217 h 269"/>
                <a:gd name="T20" fmla="*/ 20117 w 102"/>
                <a:gd name="T21" fmla="*/ 100932 h 269"/>
                <a:gd name="T22" fmla="*/ 18649 w 102"/>
                <a:gd name="T23" fmla="*/ 100932 h 269"/>
                <a:gd name="T24" fmla="*/ 17275 w 102"/>
                <a:gd name="T25" fmla="*/ 101381 h 269"/>
                <a:gd name="T26" fmla="*/ 16315 w 102"/>
                <a:gd name="T27" fmla="*/ 100932 h 269"/>
                <a:gd name="T28" fmla="*/ 14865 w 102"/>
                <a:gd name="T29" fmla="*/ 100712 h 269"/>
                <a:gd name="T30" fmla="*/ 14070 w 102"/>
                <a:gd name="T31" fmla="*/ 99809 h 269"/>
                <a:gd name="T32" fmla="*/ 13151 w 102"/>
                <a:gd name="T33" fmla="*/ 98468 h 269"/>
                <a:gd name="T34" fmla="*/ 12567 w 102"/>
                <a:gd name="T35" fmla="*/ 97164 h 269"/>
                <a:gd name="T36" fmla="*/ 11917 w 102"/>
                <a:gd name="T37" fmla="*/ 94571 h 269"/>
                <a:gd name="T38" fmla="*/ 11917 w 102"/>
                <a:gd name="T39" fmla="*/ 91477 h 269"/>
                <a:gd name="T40" fmla="*/ 12567 w 102"/>
                <a:gd name="T41" fmla="*/ 88452 h 269"/>
                <a:gd name="T42" fmla="*/ 13438 w 102"/>
                <a:gd name="T43" fmla="*/ 85526 h 269"/>
                <a:gd name="T44" fmla="*/ 14865 w 102"/>
                <a:gd name="T45" fmla="*/ 82672 h 269"/>
                <a:gd name="T46" fmla="*/ 16315 w 102"/>
                <a:gd name="T47" fmla="*/ 80246 h 269"/>
                <a:gd name="T48" fmla="*/ 18593 w 102"/>
                <a:gd name="T49" fmla="*/ 78006 h 269"/>
                <a:gd name="T50" fmla="*/ 20117 w 102"/>
                <a:gd name="T51" fmla="*/ 76800 h 269"/>
                <a:gd name="T52" fmla="*/ 21691 w 102"/>
                <a:gd name="T53" fmla="*/ 75875 h 269"/>
                <a:gd name="T54" fmla="*/ 23531 w 102"/>
                <a:gd name="T55" fmla="*/ 75455 h 269"/>
                <a:gd name="T56" fmla="*/ 24693 w 102"/>
                <a:gd name="T57" fmla="*/ 75455 h 269"/>
                <a:gd name="T58" fmla="*/ 26232 w 102"/>
                <a:gd name="T59" fmla="*/ 75455 h 269"/>
                <a:gd name="T60" fmla="*/ 0 w 102"/>
                <a:gd name="T61" fmla="*/ 667 h 269"/>
                <a:gd name="T62" fmla="*/ 1518 w 102"/>
                <a:gd name="T63" fmla="*/ 0 h 269"/>
                <a:gd name="T64" fmla="*/ 6483 w 102"/>
                <a:gd name="T65" fmla="*/ 15127 h 269"/>
                <a:gd name="T66" fmla="*/ 11917 w 102"/>
                <a:gd name="T67" fmla="*/ 29024 h 269"/>
                <a:gd name="T68" fmla="*/ 16760 w 102"/>
                <a:gd name="T69" fmla="*/ 43470 h 2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2" h="269">
                  <a:moveTo>
                    <a:pt x="56" y="115"/>
                  </a:moveTo>
                  <a:lnTo>
                    <a:pt x="100" y="212"/>
                  </a:lnTo>
                  <a:lnTo>
                    <a:pt x="102" y="220"/>
                  </a:lnTo>
                  <a:lnTo>
                    <a:pt x="102" y="228"/>
                  </a:lnTo>
                  <a:lnTo>
                    <a:pt x="100" y="236"/>
                  </a:lnTo>
                  <a:lnTo>
                    <a:pt x="96" y="243"/>
                  </a:lnTo>
                  <a:lnTo>
                    <a:pt x="91" y="250"/>
                  </a:lnTo>
                  <a:lnTo>
                    <a:pt x="86" y="257"/>
                  </a:lnTo>
                  <a:lnTo>
                    <a:pt x="79" y="262"/>
                  </a:lnTo>
                  <a:lnTo>
                    <a:pt x="72" y="266"/>
                  </a:lnTo>
                  <a:lnTo>
                    <a:pt x="67" y="268"/>
                  </a:lnTo>
                  <a:lnTo>
                    <a:pt x="63" y="268"/>
                  </a:lnTo>
                  <a:lnTo>
                    <a:pt x="58" y="269"/>
                  </a:lnTo>
                  <a:lnTo>
                    <a:pt x="55" y="268"/>
                  </a:lnTo>
                  <a:lnTo>
                    <a:pt x="50" y="267"/>
                  </a:lnTo>
                  <a:lnTo>
                    <a:pt x="47" y="265"/>
                  </a:lnTo>
                  <a:lnTo>
                    <a:pt x="44" y="261"/>
                  </a:lnTo>
                  <a:lnTo>
                    <a:pt x="42" y="258"/>
                  </a:lnTo>
                  <a:lnTo>
                    <a:pt x="40" y="251"/>
                  </a:lnTo>
                  <a:lnTo>
                    <a:pt x="40" y="243"/>
                  </a:lnTo>
                  <a:lnTo>
                    <a:pt x="42" y="235"/>
                  </a:lnTo>
                  <a:lnTo>
                    <a:pt x="45" y="227"/>
                  </a:lnTo>
                  <a:lnTo>
                    <a:pt x="50" y="219"/>
                  </a:lnTo>
                  <a:lnTo>
                    <a:pt x="55" y="213"/>
                  </a:lnTo>
                  <a:lnTo>
                    <a:pt x="62" y="207"/>
                  </a:lnTo>
                  <a:lnTo>
                    <a:pt x="67" y="204"/>
                  </a:lnTo>
                  <a:lnTo>
                    <a:pt x="73" y="201"/>
                  </a:lnTo>
                  <a:lnTo>
                    <a:pt x="79" y="200"/>
                  </a:lnTo>
                  <a:lnTo>
                    <a:pt x="83" y="200"/>
                  </a:lnTo>
                  <a:lnTo>
                    <a:pt x="88" y="200"/>
                  </a:lnTo>
                  <a:lnTo>
                    <a:pt x="0" y="2"/>
                  </a:lnTo>
                  <a:lnTo>
                    <a:pt x="5" y="0"/>
                  </a:lnTo>
                  <a:lnTo>
                    <a:pt x="22" y="40"/>
                  </a:lnTo>
                  <a:lnTo>
                    <a:pt x="40" y="77"/>
                  </a:lnTo>
                  <a:lnTo>
                    <a:pt x="56" y="11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374210" y="178197"/>
            <a:ext cx="2421890" cy="1522730"/>
          </a:xfrm>
          <a:prstGeom prst="rect">
            <a:avLst/>
          </a:prstGeom>
        </p:spPr>
      </p:pic>
      <p:grpSp>
        <p:nvGrpSpPr>
          <p:cNvPr id="156" name="Group 5"/>
          <p:cNvGrpSpPr/>
          <p:nvPr/>
        </p:nvGrpSpPr>
        <p:grpSpPr bwMode="auto">
          <a:xfrm>
            <a:off x="123608" y="562087"/>
            <a:ext cx="195263" cy="369887"/>
            <a:chOff x="3890" y="144"/>
            <a:chExt cx="232" cy="441"/>
          </a:xfrm>
        </p:grpSpPr>
        <p:sp>
          <p:nvSpPr>
            <p:cNvPr id="157" name="Freeform 6"/>
            <p:cNvSpPr/>
            <p:nvPr/>
          </p:nvSpPr>
          <p:spPr bwMode="auto">
            <a:xfrm>
              <a:off x="3897" y="144"/>
              <a:ext cx="166" cy="157"/>
            </a:xfrm>
            <a:custGeom>
              <a:avLst/>
              <a:gdLst>
                <a:gd name="T0" fmla="*/ 0 w 101"/>
                <a:gd name="T1" fmla="*/ 0 h 96"/>
                <a:gd name="T2" fmla="*/ 1750 w 101"/>
                <a:gd name="T3" fmla="*/ 2175 h 96"/>
                <a:gd name="T4" fmla="*/ 3072 w 101"/>
                <a:gd name="T5" fmla="*/ 4694 h 96"/>
                <a:gd name="T6" fmla="*/ 5851 w 101"/>
                <a:gd name="T7" fmla="*/ 6448 h 96"/>
                <a:gd name="T8" fmla="*/ 8946 w 101"/>
                <a:gd name="T9" fmla="*/ 8040 h 96"/>
                <a:gd name="T10" fmla="*/ 11418 w 101"/>
                <a:gd name="T11" fmla="*/ 8800 h 96"/>
                <a:gd name="T12" fmla="*/ 13638 w 101"/>
                <a:gd name="T13" fmla="*/ 9209 h 96"/>
                <a:gd name="T14" fmla="*/ 15136 w 101"/>
                <a:gd name="T15" fmla="*/ 10292 h 96"/>
                <a:gd name="T16" fmla="*/ 17557 w 101"/>
                <a:gd name="T17" fmla="*/ 10545 h 96"/>
                <a:gd name="T18" fmla="*/ 19438 w 101"/>
                <a:gd name="T19" fmla="*/ 11360 h 96"/>
                <a:gd name="T20" fmla="*/ 20987 w 101"/>
                <a:gd name="T21" fmla="*/ 12076 h 96"/>
                <a:gd name="T22" fmla="*/ 22415 w 101"/>
                <a:gd name="T23" fmla="*/ 12742 h 96"/>
                <a:gd name="T24" fmla="*/ 24165 w 101"/>
                <a:gd name="T25" fmla="*/ 13700 h 96"/>
                <a:gd name="T26" fmla="*/ 28383 w 101"/>
                <a:gd name="T27" fmla="*/ 16189 h 96"/>
                <a:gd name="T28" fmla="*/ 31948 w 101"/>
                <a:gd name="T29" fmla="*/ 18578 h 96"/>
                <a:gd name="T30" fmla="*/ 34493 w 101"/>
                <a:gd name="T31" fmla="*/ 21910 h 96"/>
                <a:gd name="T32" fmla="*/ 36840 w 101"/>
                <a:gd name="T33" fmla="*/ 25373 h 96"/>
                <a:gd name="T34" fmla="*/ 37551 w 101"/>
                <a:gd name="T35" fmla="*/ 27784 h 96"/>
                <a:gd name="T36" fmla="*/ 38496 w 101"/>
                <a:gd name="T37" fmla="*/ 30383 h 96"/>
                <a:gd name="T38" fmla="*/ 38869 w 101"/>
                <a:gd name="T39" fmla="*/ 32906 h 96"/>
                <a:gd name="T40" fmla="*/ 39301 w 101"/>
                <a:gd name="T41" fmla="*/ 35168 h 96"/>
                <a:gd name="T42" fmla="*/ 38164 w 101"/>
                <a:gd name="T43" fmla="*/ 34079 h 96"/>
                <a:gd name="T44" fmla="*/ 37398 w 101"/>
                <a:gd name="T45" fmla="*/ 32697 h 96"/>
                <a:gd name="T46" fmla="*/ 36840 w 101"/>
                <a:gd name="T47" fmla="*/ 30676 h 96"/>
                <a:gd name="T48" fmla="*/ 35741 w 101"/>
                <a:gd name="T49" fmla="*/ 28850 h 96"/>
                <a:gd name="T50" fmla="*/ 34922 w 101"/>
                <a:gd name="T51" fmla="*/ 27527 h 96"/>
                <a:gd name="T52" fmla="*/ 33077 w 101"/>
                <a:gd name="T53" fmla="*/ 24631 h 96"/>
                <a:gd name="T54" fmla="*/ 30196 w 101"/>
                <a:gd name="T55" fmla="*/ 22405 h 96"/>
                <a:gd name="T56" fmla="*/ 27635 w 101"/>
                <a:gd name="T57" fmla="*/ 20121 h 96"/>
                <a:gd name="T58" fmla="*/ 24581 w 101"/>
                <a:gd name="T59" fmla="*/ 18578 h 96"/>
                <a:gd name="T60" fmla="*/ 22847 w 101"/>
                <a:gd name="T61" fmla="*/ 17641 h 96"/>
                <a:gd name="T62" fmla="*/ 20543 w 101"/>
                <a:gd name="T63" fmla="*/ 16832 h 96"/>
                <a:gd name="T64" fmla="*/ 18314 w 101"/>
                <a:gd name="T65" fmla="*/ 16590 h 96"/>
                <a:gd name="T66" fmla="*/ 16303 w 101"/>
                <a:gd name="T67" fmla="*/ 16189 h 96"/>
                <a:gd name="T68" fmla="*/ 13901 w 101"/>
                <a:gd name="T69" fmla="*/ 15558 h 96"/>
                <a:gd name="T70" fmla="*/ 11668 w 101"/>
                <a:gd name="T71" fmla="*/ 15061 h 96"/>
                <a:gd name="T72" fmla="*/ 8946 w 101"/>
                <a:gd name="T73" fmla="*/ 14488 h 96"/>
                <a:gd name="T74" fmla="*/ 6645 w 101"/>
                <a:gd name="T75" fmla="*/ 14488 h 96"/>
                <a:gd name="T76" fmla="*/ 0 w 101"/>
                <a:gd name="T77" fmla="*/ 0 h 9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" h="96">
                  <a:moveTo>
                    <a:pt x="0" y="0"/>
                  </a:moveTo>
                  <a:lnTo>
                    <a:pt x="4" y="6"/>
                  </a:lnTo>
                  <a:lnTo>
                    <a:pt x="8" y="13"/>
                  </a:lnTo>
                  <a:lnTo>
                    <a:pt x="15" y="18"/>
                  </a:lnTo>
                  <a:lnTo>
                    <a:pt x="23" y="22"/>
                  </a:lnTo>
                  <a:lnTo>
                    <a:pt x="29" y="24"/>
                  </a:lnTo>
                  <a:lnTo>
                    <a:pt x="35" y="25"/>
                  </a:lnTo>
                  <a:lnTo>
                    <a:pt x="39" y="28"/>
                  </a:lnTo>
                  <a:lnTo>
                    <a:pt x="45" y="29"/>
                  </a:lnTo>
                  <a:lnTo>
                    <a:pt x="50" y="31"/>
                  </a:lnTo>
                  <a:lnTo>
                    <a:pt x="54" y="33"/>
                  </a:lnTo>
                  <a:lnTo>
                    <a:pt x="58" y="35"/>
                  </a:lnTo>
                  <a:lnTo>
                    <a:pt x="62" y="37"/>
                  </a:lnTo>
                  <a:lnTo>
                    <a:pt x="73" y="44"/>
                  </a:lnTo>
                  <a:lnTo>
                    <a:pt x="82" y="51"/>
                  </a:lnTo>
                  <a:lnTo>
                    <a:pt x="89" y="60"/>
                  </a:lnTo>
                  <a:lnTo>
                    <a:pt x="95" y="69"/>
                  </a:lnTo>
                  <a:lnTo>
                    <a:pt x="97" y="76"/>
                  </a:lnTo>
                  <a:lnTo>
                    <a:pt x="99" y="83"/>
                  </a:lnTo>
                  <a:lnTo>
                    <a:pt x="100" y="90"/>
                  </a:lnTo>
                  <a:lnTo>
                    <a:pt x="101" y="96"/>
                  </a:lnTo>
                  <a:lnTo>
                    <a:pt x="98" y="93"/>
                  </a:lnTo>
                  <a:lnTo>
                    <a:pt x="96" y="89"/>
                  </a:lnTo>
                  <a:lnTo>
                    <a:pt x="95" y="84"/>
                  </a:lnTo>
                  <a:lnTo>
                    <a:pt x="92" y="79"/>
                  </a:lnTo>
                  <a:lnTo>
                    <a:pt x="90" y="75"/>
                  </a:lnTo>
                  <a:lnTo>
                    <a:pt x="85" y="67"/>
                  </a:lnTo>
                  <a:lnTo>
                    <a:pt x="78" y="61"/>
                  </a:lnTo>
                  <a:lnTo>
                    <a:pt x="71" y="55"/>
                  </a:lnTo>
                  <a:lnTo>
                    <a:pt x="63" y="51"/>
                  </a:lnTo>
                  <a:lnTo>
                    <a:pt x="59" y="48"/>
                  </a:lnTo>
                  <a:lnTo>
                    <a:pt x="53" y="46"/>
                  </a:lnTo>
                  <a:lnTo>
                    <a:pt x="47" y="45"/>
                  </a:lnTo>
                  <a:lnTo>
                    <a:pt x="42" y="44"/>
                  </a:lnTo>
                  <a:lnTo>
                    <a:pt x="36" y="43"/>
                  </a:lnTo>
                  <a:lnTo>
                    <a:pt x="30" y="41"/>
                  </a:lnTo>
                  <a:lnTo>
                    <a:pt x="23" y="40"/>
                  </a:lnTo>
                  <a:lnTo>
                    <a:pt x="17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8" name="Freeform 7"/>
            <p:cNvSpPr/>
            <p:nvPr/>
          </p:nvSpPr>
          <p:spPr bwMode="auto">
            <a:xfrm>
              <a:off x="3926" y="209"/>
              <a:ext cx="163" cy="154"/>
            </a:xfrm>
            <a:custGeom>
              <a:avLst/>
              <a:gdLst>
                <a:gd name="T0" fmla="*/ 0 w 102"/>
                <a:gd name="T1" fmla="*/ 0 h 94"/>
                <a:gd name="T2" fmla="*/ 1114 w 102"/>
                <a:gd name="T3" fmla="*/ 1782 h 94"/>
                <a:gd name="T4" fmla="*/ 2280 w 102"/>
                <a:gd name="T5" fmla="*/ 3637 h 94"/>
                <a:gd name="T6" fmla="*/ 3783 w 102"/>
                <a:gd name="T7" fmla="*/ 5698 h 94"/>
                <a:gd name="T8" fmla="*/ 6400 w 102"/>
                <a:gd name="T9" fmla="*/ 7484 h 94"/>
                <a:gd name="T10" fmla="*/ 7827 w 102"/>
                <a:gd name="T11" fmla="*/ 8241 h 94"/>
                <a:gd name="T12" fmla="*/ 9305 w 102"/>
                <a:gd name="T13" fmla="*/ 8688 h 94"/>
                <a:gd name="T14" fmla="*/ 10544 w 102"/>
                <a:gd name="T15" fmla="*/ 9761 h 94"/>
                <a:gd name="T16" fmla="*/ 12161 w 102"/>
                <a:gd name="T17" fmla="*/ 10021 h 94"/>
                <a:gd name="T18" fmla="*/ 13609 w 102"/>
                <a:gd name="T19" fmla="*/ 10962 h 94"/>
                <a:gd name="T20" fmla="*/ 14766 w 102"/>
                <a:gd name="T21" fmla="*/ 11152 h 94"/>
                <a:gd name="T22" fmla="*/ 15790 w 102"/>
                <a:gd name="T23" fmla="*/ 12261 h 94"/>
                <a:gd name="T24" fmla="*/ 16850 w 102"/>
                <a:gd name="T25" fmla="*/ 12910 h 94"/>
                <a:gd name="T26" fmla="*/ 19988 w 102"/>
                <a:gd name="T27" fmla="*/ 15294 h 94"/>
                <a:gd name="T28" fmla="*/ 22389 w 102"/>
                <a:gd name="T29" fmla="*/ 18270 h 94"/>
                <a:gd name="T30" fmla="*/ 24669 w 102"/>
                <a:gd name="T31" fmla="*/ 21150 h 94"/>
                <a:gd name="T32" fmla="*/ 26380 w 102"/>
                <a:gd name="T33" fmla="*/ 25056 h 94"/>
                <a:gd name="T34" fmla="*/ 26927 w 102"/>
                <a:gd name="T35" fmla="*/ 27458 h 94"/>
                <a:gd name="T36" fmla="*/ 27379 w 102"/>
                <a:gd name="T37" fmla="*/ 29932 h 94"/>
                <a:gd name="T38" fmla="*/ 27951 w 102"/>
                <a:gd name="T39" fmla="*/ 32538 h 94"/>
                <a:gd name="T40" fmla="*/ 28212 w 102"/>
                <a:gd name="T41" fmla="*/ 35133 h 94"/>
                <a:gd name="T42" fmla="*/ 26927 w 102"/>
                <a:gd name="T43" fmla="*/ 33985 h 94"/>
                <a:gd name="T44" fmla="*/ 26615 w 102"/>
                <a:gd name="T45" fmla="*/ 32538 h 94"/>
                <a:gd name="T46" fmla="*/ 26117 w 102"/>
                <a:gd name="T47" fmla="*/ 30327 h 94"/>
                <a:gd name="T48" fmla="*/ 25813 w 102"/>
                <a:gd name="T49" fmla="*/ 28534 h 94"/>
                <a:gd name="T50" fmla="*/ 25009 w 102"/>
                <a:gd name="T51" fmla="*/ 26896 h 94"/>
                <a:gd name="T52" fmla="*/ 23763 w 102"/>
                <a:gd name="T53" fmla="*/ 23968 h 94"/>
                <a:gd name="T54" fmla="*/ 21813 w 102"/>
                <a:gd name="T55" fmla="*/ 21727 h 94"/>
                <a:gd name="T56" fmla="*/ 19988 w 102"/>
                <a:gd name="T57" fmla="*/ 19861 h 94"/>
                <a:gd name="T58" fmla="*/ 17654 w 102"/>
                <a:gd name="T59" fmla="*/ 18270 h 94"/>
                <a:gd name="T60" fmla="*/ 16153 w 102"/>
                <a:gd name="T61" fmla="*/ 17174 h 94"/>
                <a:gd name="T62" fmla="*/ 14766 w 102"/>
                <a:gd name="T63" fmla="*/ 16417 h 94"/>
                <a:gd name="T64" fmla="*/ 12858 w 102"/>
                <a:gd name="T65" fmla="*/ 15991 h 94"/>
                <a:gd name="T66" fmla="*/ 11394 w 102"/>
                <a:gd name="T67" fmla="*/ 15294 h 94"/>
                <a:gd name="T68" fmla="*/ 9660 w 102"/>
                <a:gd name="T69" fmla="*/ 14630 h 94"/>
                <a:gd name="T70" fmla="*/ 8046 w 102"/>
                <a:gd name="T71" fmla="*/ 14630 h 94"/>
                <a:gd name="T72" fmla="*/ 6400 w 102"/>
                <a:gd name="T73" fmla="*/ 14234 h 94"/>
                <a:gd name="T74" fmla="*/ 5035 w 102"/>
                <a:gd name="T75" fmla="*/ 13962 h 94"/>
                <a:gd name="T76" fmla="*/ 0 w 102"/>
                <a:gd name="T77" fmla="*/ 0 h 9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2" h="94">
                  <a:moveTo>
                    <a:pt x="0" y="0"/>
                  </a:moveTo>
                  <a:lnTo>
                    <a:pt x="4" y="5"/>
                  </a:lnTo>
                  <a:lnTo>
                    <a:pt x="8" y="10"/>
                  </a:lnTo>
                  <a:lnTo>
                    <a:pt x="14" y="15"/>
                  </a:lnTo>
                  <a:lnTo>
                    <a:pt x="23" y="20"/>
                  </a:lnTo>
                  <a:lnTo>
                    <a:pt x="28" y="22"/>
                  </a:lnTo>
                  <a:lnTo>
                    <a:pt x="34" y="23"/>
                  </a:lnTo>
                  <a:lnTo>
                    <a:pt x="38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0"/>
                  </a:lnTo>
                  <a:lnTo>
                    <a:pt x="57" y="33"/>
                  </a:lnTo>
                  <a:lnTo>
                    <a:pt x="61" y="35"/>
                  </a:lnTo>
                  <a:lnTo>
                    <a:pt x="72" y="41"/>
                  </a:lnTo>
                  <a:lnTo>
                    <a:pt x="81" y="49"/>
                  </a:lnTo>
                  <a:lnTo>
                    <a:pt x="89" y="57"/>
                  </a:lnTo>
                  <a:lnTo>
                    <a:pt x="95" y="67"/>
                  </a:lnTo>
                  <a:lnTo>
                    <a:pt x="97" y="73"/>
                  </a:lnTo>
                  <a:lnTo>
                    <a:pt x="99" y="80"/>
                  </a:lnTo>
                  <a:lnTo>
                    <a:pt x="101" y="87"/>
                  </a:lnTo>
                  <a:lnTo>
                    <a:pt x="102" y="94"/>
                  </a:lnTo>
                  <a:lnTo>
                    <a:pt x="97" y="91"/>
                  </a:lnTo>
                  <a:lnTo>
                    <a:pt x="96" y="87"/>
                  </a:lnTo>
                  <a:lnTo>
                    <a:pt x="94" y="81"/>
                  </a:lnTo>
                  <a:lnTo>
                    <a:pt x="93" y="76"/>
                  </a:lnTo>
                  <a:lnTo>
                    <a:pt x="90" y="72"/>
                  </a:lnTo>
                  <a:lnTo>
                    <a:pt x="86" y="64"/>
                  </a:lnTo>
                  <a:lnTo>
                    <a:pt x="79" y="58"/>
                  </a:lnTo>
                  <a:lnTo>
                    <a:pt x="72" y="53"/>
                  </a:lnTo>
                  <a:lnTo>
                    <a:pt x="64" y="49"/>
                  </a:lnTo>
                  <a:lnTo>
                    <a:pt x="58" y="46"/>
                  </a:lnTo>
                  <a:lnTo>
                    <a:pt x="53" y="44"/>
                  </a:lnTo>
                  <a:lnTo>
                    <a:pt x="46" y="43"/>
                  </a:lnTo>
                  <a:lnTo>
                    <a:pt x="41" y="41"/>
                  </a:lnTo>
                  <a:lnTo>
                    <a:pt x="35" y="39"/>
                  </a:lnTo>
                  <a:lnTo>
                    <a:pt x="29" y="39"/>
                  </a:lnTo>
                  <a:lnTo>
                    <a:pt x="23" y="38"/>
                  </a:lnTo>
                  <a:lnTo>
                    <a:pt x="1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" name="Freeform 8"/>
            <p:cNvSpPr/>
            <p:nvPr/>
          </p:nvSpPr>
          <p:spPr bwMode="auto">
            <a:xfrm>
              <a:off x="3952" y="271"/>
              <a:ext cx="170" cy="183"/>
            </a:xfrm>
            <a:custGeom>
              <a:avLst/>
              <a:gdLst>
                <a:gd name="T0" fmla="*/ 0 w 103"/>
                <a:gd name="T1" fmla="*/ 0 h 113"/>
                <a:gd name="T2" fmla="*/ 1804 w 103"/>
                <a:gd name="T3" fmla="*/ 2214 h 113"/>
                <a:gd name="T4" fmla="*/ 4573 w 103"/>
                <a:gd name="T5" fmla="*/ 4581 h 113"/>
                <a:gd name="T6" fmla="*/ 7643 w 103"/>
                <a:gd name="T7" fmla="*/ 6803 h 113"/>
                <a:gd name="T8" fmla="*/ 11073 w 103"/>
                <a:gd name="T9" fmla="*/ 7798 h 113"/>
                <a:gd name="T10" fmla="*/ 13384 w 103"/>
                <a:gd name="T11" fmla="*/ 8790 h 113"/>
                <a:gd name="T12" fmla="*/ 15642 w 103"/>
                <a:gd name="T13" fmla="*/ 9025 h 113"/>
                <a:gd name="T14" fmla="*/ 17589 w 103"/>
                <a:gd name="T15" fmla="*/ 9793 h 113"/>
                <a:gd name="T16" fmla="*/ 20098 w 103"/>
                <a:gd name="T17" fmla="*/ 10407 h 113"/>
                <a:gd name="T18" fmla="*/ 22521 w 103"/>
                <a:gd name="T19" fmla="*/ 11017 h 113"/>
                <a:gd name="T20" fmla="*/ 25132 w 103"/>
                <a:gd name="T21" fmla="*/ 11638 h 113"/>
                <a:gd name="T22" fmla="*/ 26982 w 103"/>
                <a:gd name="T23" fmla="*/ 12395 h 113"/>
                <a:gd name="T24" fmla="*/ 29030 w 103"/>
                <a:gd name="T25" fmla="*/ 13014 h 113"/>
                <a:gd name="T26" fmla="*/ 32686 w 103"/>
                <a:gd name="T27" fmla="*/ 14857 h 113"/>
                <a:gd name="T28" fmla="*/ 35740 w 103"/>
                <a:gd name="T29" fmla="*/ 16854 h 113"/>
                <a:gd name="T30" fmla="*/ 37601 w 103"/>
                <a:gd name="T31" fmla="*/ 19225 h 113"/>
                <a:gd name="T32" fmla="*/ 39130 w 103"/>
                <a:gd name="T33" fmla="*/ 22065 h 113"/>
                <a:gd name="T34" fmla="*/ 41480 w 103"/>
                <a:gd name="T35" fmla="*/ 26214 h 113"/>
                <a:gd name="T36" fmla="*/ 42175 w 103"/>
                <a:gd name="T37" fmla="*/ 29272 h 113"/>
                <a:gd name="T38" fmla="*/ 42175 w 103"/>
                <a:gd name="T39" fmla="*/ 32508 h 113"/>
                <a:gd name="T40" fmla="*/ 41498 w 103"/>
                <a:gd name="T41" fmla="*/ 36257 h 113"/>
                <a:gd name="T42" fmla="*/ 40371 w 103"/>
                <a:gd name="T43" fmla="*/ 36723 h 113"/>
                <a:gd name="T44" fmla="*/ 40371 w 103"/>
                <a:gd name="T45" fmla="*/ 34132 h 113"/>
                <a:gd name="T46" fmla="*/ 40371 w 103"/>
                <a:gd name="T47" fmla="*/ 30901 h 113"/>
                <a:gd name="T48" fmla="*/ 39130 w 103"/>
                <a:gd name="T49" fmla="*/ 27295 h 113"/>
                <a:gd name="T50" fmla="*/ 38001 w 103"/>
                <a:gd name="T51" fmla="*/ 24284 h 113"/>
                <a:gd name="T52" fmla="*/ 36459 w 103"/>
                <a:gd name="T53" fmla="*/ 21989 h 113"/>
                <a:gd name="T54" fmla="*/ 35078 w 103"/>
                <a:gd name="T55" fmla="*/ 19840 h 113"/>
                <a:gd name="T56" fmla="*/ 32686 w 103"/>
                <a:gd name="T57" fmla="*/ 18467 h 113"/>
                <a:gd name="T58" fmla="*/ 29733 w 103"/>
                <a:gd name="T59" fmla="*/ 16854 h 113"/>
                <a:gd name="T60" fmla="*/ 27695 w 103"/>
                <a:gd name="T61" fmla="*/ 16221 h 113"/>
                <a:gd name="T62" fmla="*/ 25143 w 103"/>
                <a:gd name="T63" fmla="*/ 15229 h 113"/>
                <a:gd name="T64" fmla="*/ 22090 w 103"/>
                <a:gd name="T65" fmla="*/ 14857 h 113"/>
                <a:gd name="T66" fmla="*/ 18717 w 103"/>
                <a:gd name="T67" fmla="*/ 14235 h 113"/>
                <a:gd name="T68" fmla="*/ 15642 w 103"/>
                <a:gd name="T69" fmla="*/ 14002 h 113"/>
                <a:gd name="T70" fmla="*/ 12458 w 103"/>
                <a:gd name="T71" fmla="*/ 13014 h 113"/>
                <a:gd name="T72" fmla="*/ 9477 w 103"/>
                <a:gd name="T73" fmla="*/ 12629 h 113"/>
                <a:gd name="T74" fmla="*/ 6457 w 103"/>
                <a:gd name="T75" fmla="*/ 12395 h 113"/>
                <a:gd name="T76" fmla="*/ 0 w 103"/>
                <a:gd name="T77" fmla="*/ 0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3" h="113">
                  <a:moveTo>
                    <a:pt x="0" y="0"/>
                  </a:moveTo>
                  <a:lnTo>
                    <a:pt x="4" y="7"/>
                  </a:lnTo>
                  <a:lnTo>
                    <a:pt x="11" y="14"/>
                  </a:lnTo>
                  <a:lnTo>
                    <a:pt x="19" y="21"/>
                  </a:lnTo>
                  <a:lnTo>
                    <a:pt x="27" y="24"/>
                  </a:lnTo>
                  <a:lnTo>
                    <a:pt x="33" y="27"/>
                  </a:lnTo>
                  <a:lnTo>
                    <a:pt x="38" y="28"/>
                  </a:lnTo>
                  <a:lnTo>
                    <a:pt x="43" y="30"/>
                  </a:lnTo>
                  <a:lnTo>
                    <a:pt x="49" y="32"/>
                  </a:lnTo>
                  <a:lnTo>
                    <a:pt x="55" y="34"/>
                  </a:lnTo>
                  <a:lnTo>
                    <a:pt x="61" y="36"/>
                  </a:lnTo>
                  <a:lnTo>
                    <a:pt x="66" y="38"/>
                  </a:lnTo>
                  <a:lnTo>
                    <a:pt x="71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2" y="59"/>
                  </a:lnTo>
                  <a:lnTo>
                    <a:pt x="96" y="68"/>
                  </a:lnTo>
                  <a:lnTo>
                    <a:pt x="101" y="80"/>
                  </a:lnTo>
                  <a:lnTo>
                    <a:pt x="103" y="90"/>
                  </a:lnTo>
                  <a:lnTo>
                    <a:pt x="103" y="100"/>
                  </a:lnTo>
                  <a:lnTo>
                    <a:pt x="102" y="111"/>
                  </a:lnTo>
                  <a:lnTo>
                    <a:pt x="99" y="113"/>
                  </a:lnTo>
                  <a:lnTo>
                    <a:pt x="99" y="105"/>
                  </a:lnTo>
                  <a:lnTo>
                    <a:pt x="99" y="95"/>
                  </a:lnTo>
                  <a:lnTo>
                    <a:pt x="96" y="84"/>
                  </a:lnTo>
                  <a:lnTo>
                    <a:pt x="93" y="75"/>
                  </a:lnTo>
                  <a:lnTo>
                    <a:pt x="89" y="67"/>
                  </a:lnTo>
                  <a:lnTo>
                    <a:pt x="86" y="61"/>
                  </a:lnTo>
                  <a:lnTo>
                    <a:pt x="80" y="57"/>
                  </a:lnTo>
                  <a:lnTo>
                    <a:pt x="73" y="52"/>
                  </a:lnTo>
                  <a:lnTo>
                    <a:pt x="68" y="50"/>
                  </a:lnTo>
                  <a:lnTo>
                    <a:pt x="62" y="47"/>
                  </a:lnTo>
                  <a:lnTo>
                    <a:pt x="54" y="46"/>
                  </a:lnTo>
                  <a:lnTo>
                    <a:pt x="46" y="44"/>
                  </a:lnTo>
                  <a:lnTo>
                    <a:pt x="38" y="43"/>
                  </a:lnTo>
                  <a:lnTo>
                    <a:pt x="30" y="40"/>
                  </a:lnTo>
                  <a:lnTo>
                    <a:pt x="23" y="39"/>
                  </a:lnTo>
                  <a:lnTo>
                    <a:pt x="1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" name="Freeform 9"/>
            <p:cNvSpPr/>
            <p:nvPr/>
          </p:nvSpPr>
          <p:spPr bwMode="auto">
            <a:xfrm>
              <a:off x="3890" y="144"/>
              <a:ext cx="164" cy="441"/>
            </a:xfrm>
            <a:custGeom>
              <a:avLst/>
              <a:gdLst>
                <a:gd name="T0" fmla="*/ 16760 w 102"/>
                <a:gd name="T1" fmla="*/ 43470 h 269"/>
                <a:gd name="T2" fmla="*/ 29895 w 102"/>
                <a:gd name="T3" fmla="*/ 80041 h 269"/>
                <a:gd name="T4" fmla="*/ 30477 w 102"/>
                <a:gd name="T5" fmla="*/ 83070 h 269"/>
                <a:gd name="T6" fmla="*/ 30477 w 102"/>
                <a:gd name="T7" fmla="*/ 86008 h 269"/>
                <a:gd name="T8" fmla="*/ 29895 w 102"/>
                <a:gd name="T9" fmla="*/ 88864 h 269"/>
                <a:gd name="T10" fmla="*/ 28653 w 102"/>
                <a:gd name="T11" fmla="*/ 91477 h 269"/>
                <a:gd name="T12" fmla="*/ 27168 w 102"/>
                <a:gd name="T13" fmla="*/ 94274 h 269"/>
                <a:gd name="T14" fmla="*/ 25637 w 102"/>
                <a:gd name="T15" fmla="*/ 96728 h 269"/>
                <a:gd name="T16" fmla="*/ 23531 w 102"/>
                <a:gd name="T17" fmla="*/ 98895 h 269"/>
                <a:gd name="T18" fmla="*/ 21606 w 102"/>
                <a:gd name="T19" fmla="*/ 100217 h 269"/>
                <a:gd name="T20" fmla="*/ 20117 w 102"/>
                <a:gd name="T21" fmla="*/ 100932 h 269"/>
                <a:gd name="T22" fmla="*/ 18649 w 102"/>
                <a:gd name="T23" fmla="*/ 100932 h 269"/>
                <a:gd name="T24" fmla="*/ 17275 w 102"/>
                <a:gd name="T25" fmla="*/ 101381 h 269"/>
                <a:gd name="T26" fmla="*/ 16315 w 102"/>
                <a:gd name="T27" fmla="*/ 100932 h 269"/>
                <a:gd name="T28" fmla="*/ 14865 w 102"/>
                <a:gd name="T29" fmla="*/ 100712 h 269"/>
                <a:gd name="T30" fmla="*/ 14070 w 102"/>
                <a:gd name="T31" fmla="*/ 99809 h 269"/>
                <a:gd name="T32" fmla="*/ 13151 w 102"/>
                <a:gd name="T33" fmla="*/ 98468 h 269"/>
                <a:gd name="T34" fmla="*/ 12567 w 102"/>
                <a:gd name="T35" fmla="*/ 97164 h 269"/>
                <a:gd name="T36" fmla="*/ 11917 w 102"/>
                <a:gd name="T37" fmla="*/ 94571 h 269"/>
                <a:gd name="T38" fmla="*/ 11917 w 102"/>
                <a:gd name="T39" fmla="*/ 91477 h 269"/>
                <a:gd name="T40" fmla="*/ 12567 w 102"/>
                <a:gd name="T41" fmla="*/ 88452 h 269"/>
                <a:gd name="T42" fmla="*/ 13438 w 102"/>
                <a:gd name="T43" fmla="*/ 85526 h 269"/>
                <a:gd name="T44" fmla="*/ 14865 w 102"/>
                <a:gd name="T45" fmla="*/ 82672 h 269"/>
                <a:gd name="T46" fmla="*/ 16315 w 102"/>
                <a:gd name="T47" fmla="*/ 80246 h 269"/>
                <a:gd name="T48" fmla="*/ 18593 w 102"/>
                <a:gd name="T49" fmla="*/ 78006 h 269"/>
                <a:gd name="T50" fmla="*/ 20117 w 102"/>
                <a:gd name="T51" fmla="*/ 76800 h 269"/>
                <a:gd name="T52" fmla="*/ 21691 w 102"/>
                <a:gd name="T53" fmla="*/ 75875 h 269"/>
                <a:gd name="T54" fmla="*/ 23531 w 102"/>
                <a:gd name="T55" fmla="*/ 75455 h 269"/>
                <a:gd name="T56" fmla="*/ 24693 w 102"/>
                <a:gd name="T57" fmla="*/ 75455 h 269"/>
                <a:gd name="T58" fmla="*/ 26232 w 102"/>
                <a:gd name="T59" fmla="*/ 75455 h 269"/>
                <a:gd name="T60" fmla="*/ 0 w 102"/>
                <a:gd name="T61" fmla="*/ 667 h 269"/>
                <a:gd name="T62" fmla="*/ 1518 w 102"/>
                <a:gd name="T63" fmla="*/ 0 h 269"/>
                <a:gd name="T64" fmla="*/ 6483 w 102"/>
                <a:gd name="T65" fmla="*/ 15127 h 269"/>
                <a:gd name="T66" fmla="*/ 11917 w 102"/>
                <a:gd name="T67" fmla="*/ 29024 h 269"/>
                <a:gd name="T68" fmla="*/ 16760 w 102"/>
                <a:gd name="T69" fmla="*/ 43470 h 2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2" h="269">
                  <a:moveTo>
                    <a:pt x="56" y="115"/>
                  </a:moveTo>
                  <a:lnTo>
                    <a:pt x="100" y="212"/>
                  </a:lnTo>
                  <a:lnTo>
                    <a:pt x="102" y="220"/>
                  </a:lnTo>
                  <a:lnTo>
                    <a:pt x="102" y="228"/>
                  </a:lnTo>
                  <a:lnTo>
                    <a:pt x="100" y="236"/>
                  </a:lnTo>
                  <a:lnTo>
                    <a:pt x="96" y="243"/>
                  </a:lnTo>
                  <a:lnTo>
                    <a:pt x="91" y="250"/>
                  </a:lnTo>
                  <a:lnTo>
                    <a:pt x="86" y="257"/>
                  </a:lnTo>
                  <a:lnTo>
                    <a:pt x="79" y="262"/>
                  </a:lnTo>
                  <a:lnTo>
                    <a:pt x="72" y="266"/>
                  </a:lnTo>
                  <a:lnTo>
                    <a:pt x="67" y="268"/>
                  </a:lnTo>
                  <a:lnTo>
                    <a:pt x="63" y="268"/>
                  </a:lnTo>
                  <a:lnTo>
                    <a:pt x="58" y="269"/>
                  </a:lnTo>
                  <a:lnTo>
                    <a:pt x="55" y="268"/>
                  </a:lnTo>
                  <a:lnTo>
                    <a:pt x="50" y="267"/>
                  </a:lnTo>
                  <a:lnTo>
                    <a:pt x="47" y="265"/>
                  </a:lnTo>
                  <a:lnTo>
                    <a:pt x="44" y="261"/>
                  </a:lnTo>
                  <a:lnTo>
                    <a:pt x="42" y="258"/>
                  </a:lnTo>
                  <a:lnTo>
                    <a:pt x="40" y="251"/>
                  </a:lnTo>
                  <a:lnTo>
                    <a:pt x="40" y="243"/>
                  </a:lnTo>
                  <a:lnTo>
                    <a:pt x="42" y="235"/>
                  </a:lnTo>
                  <a:lnTo>
                    <a:pt x="45" y="227"/>
                  </a:lnTo>
                  <a:lnTo>
                    <a:pt x="50" y="219"/>
                  </a:lnTo>
                  <a:lnTo>
                    <a:pt x="55" y="213"/>
                  </a:lnTo>
                  <a:lnTo>
                    <a:pt x="62" y="207"/>
                  </a:lnTo>
                  <a:lnTo>
                    <a:pt x="67" y="204"/>
                  </a:lnTo>
                  <a:lnTo>
                    <a:pt x="73" y="201"/>
                  </a:lnTo>
                  <a:lnTo>
                    <a:pt x="79" y="200"/>
                  </a:lnTo>
                  <a:lnTo>
                    <a:pt x="83" y="200"/>
                  </a:lnTo>
                  <a:lnTo>
                    <a:pt x="88" y="200"/>
                  </a:lnTo>
                  <a:lnTo>
                    <a:pt x="0" y="2"/>
                  </a:lnTo>
                  <a:lnTo>
                    <a:pt x="5" y="0"/>
                  </a:lnTo>
                  <a:lnTo>
                    <a:pt x="22" y="40"/>
                  </a:lnTo>
                  <a:lnTo>
                    <a:pt x="40" y="77"/>
                  </a:lnTo>
                  <a:lnTo>
                    <a:pt x="56" y="11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1" name="Group 12"/>
          <p:cNvGrpSpPr/>
          <p:nvPr/>
        </p:nvGrpSpPr>
        <p:grpSpPr bwMode="auto">
          <a:xfrm>
            <a:off x="310515" y="1726565"/>
            <a:ext cx="260350" cy="347663"/>
            <a:chOff x="2832" y="663"/>
            <a:chExt cx="310" cy="415"/>
          </a:xfrm>
        </p:grpSpPr>
        <p:sp>
          <p:nvSpPr>
            <p:cNvPr id="162" name="Freeform 13"/>
            <p:cNvSpPr/>
            <p:nvPr/>
          </p:nvSpPr>
          <p:spPr bwMode="auto">
            <a:xfrm>
              <a:off x="2839" y="663"/>
              <a:ext cx="209" cy="111"/>
            </a:xfrm>
            <a:custGeom>
              <a:avLst/>
              <a:gdLst>
                <a:gd name="T0" fmla="*/ 0 w 126"/>
                <a:gd name="T1" fmla="*/ 0 h 68"/>
                <a:gd name="T2" fmla="*/ 1893 w 126"/>
                <a:gd name="T3" fmla="*/ 1461 h 68"/>
                <a:gd name="T4" fmla="*/ 4769 w 126"/>
                <a:gd name="T5" fmla="*/ 3224 h 68"/>
                <a:gd name="T6" fmla="*/ 8350 w 126"/>
                <a:gd name="T7" fmla="*/ 5090 h 68"/>
                <a:gd name="T8" fmla="*/ 11988 w 126"/>
                <a:gd name="T9" fmla="*/ 5681 h 68"/>
                <a:gd name="T10" fmla="*/ 14618 w 126"/>
                <a:gd name="T11" fmla="*/ 5681 h 68"/>
                <a:gd name="T12" fmla="*/ 17201 w 126"/>
                <a:gd name="T13" fmla="*/ 5681 h 68"/>
                <a:gd name="T14" fmla="*/ 19885 w 126"/>
                <a:gd name="T15" fmla="*/ 5681 h 68"/>
                <a:gd name="T16" fmla="*/ 22247 w 126"/>
                <a:gd name="T17" fmla="*/ 6156 h 68"/>
                <a:gd name="T18" fmla="*/ 24949 w 126"/>
                <a:gd name="T19" fmla="*/ 6156 h 68"/>
                <a:gd name="T20" fmla="*/ 26973 w 126"/>
                <a:gd name="T21" fmla="*/ 6355 h 68"/>
                <a:gd name="T22" fmla="*/ 28532 w 126"/>
                <a:gd name="T23" fmla="*/ 6795 h 68"/>
                <a:gd name="T24" fmla="*/ 30887 w 126"/>
                <a:gd name="T25" fmla="*/ 7264 h 68"/>
                <a:gd name="T26" fmla="*/ 33476 w 126"/>
                <a:gd name="T27" fmla="*/ 7904 h 68"/>
                <a:gd name="T28" fmla="*/ 36101 w 126"/>
                <a:gd name="T29" fmla="*/ 8591 h 68"/>
                <a:gd name="T30" fmla="*/ 38106 w 126"/>
                <a:gd name="T31" fmla="*/ 9273 h 68"/>
                <a:gd name="T32" fmla="*/ 40863 w 126"/>
                <a:gd name="T33" fmla="*/ 10374 h 68"/>
                <a:gd name="T34" fmla="*/ 42867 w 126"/>
                <a:gd name="T35" fmla="*/ 11461 h 68"/>
                <a:gd name="T36" fmla="*/ 45255 w 126"/>
                <a:gd name="T37" fmla="*/ 12505 h 68"/>
                <a:gd name="T38" fmla="*/ 46889 w 126"/>
                <a:gd name="T39" fmla="*/ 14024 h 68"/>
                <a:gd name="T40" fmla="*/ 48878 w 126"/>
                <a:gd name="T41" fmla="*/ 15325 h 68"/>
                <a:gd name="T42" fmla="*/ 50782 w 126"/>
                <a:gd name="T43" fmla="*/ 17594 h 68"/>
                <a:gd name="T44" fmla="*/ 52482 w 126"/>
                <a:gd name="T45" fmla="*/ 19774 h 68"/>
                <a:gd name="T46" fmla="*/ 53922 w 126"/>
                <a:gd name="T47" fmla="*/ 22140 h 68"/>
                <a:gd name="T48" fmla="*/ 54712 w 126"/>
                <a:gd name="T49" fmla="*/ 24317 h 68"/>
                <a:gd name="T50" fmla="*/ 52827 w 126"/>
                <a:gd name="T51" fmla="*/ 23935 h 68"/>
                <a:gd name="T52" fmla="*/ 51233 w 126"/>
                <a:gd name="T53" fmla="*/ 22556 h 68"/>
                <a:gd name="T54" fmla="*/ 50092 w 126"/>
                <a:gd name="T55" fmla="*/ 20413 h 68"/>
                <a:gd name="T56" fmla="*/ 48878 w 126"/>
                <a:gd name="T57" fmla="*/ 19113 h 68"/>
                <a:gd name="T58" fmla="*/ 47327 w 126"/>
                <a:gd name="T59" fmla="*/ 17594 h 68"/>
                <a:gd name="T60" fmla="*/ 44111 w 126"/>
                <a:gd name="T61" fmla="*/ 15325 h 68"/>
                <a:gd name="T62" fmla="*/ 40863 w 126"/>
                <a:gd name="T63" fmla="*/ 14024 h 68"/>
                <a:gd name="T64" fmla="*/ 37345 w 126"/>
                <a:gd name="T65" fmla="*/ 12505 h 68"/>
                <a:gd name="T66" fmla="*/ 33476 w 126"/>
                <a:gd name="T67" fmla="*/ 11857 h 68"/>
                <a:gd name="T68" fmla="*/ 30887 w 126"/>
                <a:gd name="T69" fmla="*/ 11461 h 68"/>
                <a:gd name="T70" fmla="*/ 28268 w 126"/>
                <a:gd name="T71" fmla="*/ 11461 h 68"/>
                <a:gd name="T72" fmla="*/ 25110 w 126"/>
                <a:gd name="T73" fmla="*/ 11092 h 68"/>
                <a:gd name="T74" fmla="*/ 22973 w 126"/>
                <a:gd name="T75" fmla="*/ 11461 h 68"/>
                <a:gd name="T76" fmla="*/ 20354 w 126"/>
                <a:gd name="T77" fmla="*/ 11461 h 68"/>
                <a:gd name="T78" fmla="*/ 17201 w 126"/>
                <a:gd name="T79" fmla="*/ 11857 h 68"/>
                <a:gd name="T80" fmla="*/ 14618 w 126"/>
                <a:gd name="T81" fmla="*/ 11857 h 68"/>
                <a:gd name="T82" fmla="*/ 11988 w 126"/>
                <a:gd name="T83" fmla="*/ 12262 h 68"/>
                <a:gd name="T84" fmla="*/ 0 w 126"/>
                <a:gd name="T85" fmla="*/ 0 h 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6" h="68">
                  <a:moveTo>
                    <a:pt x="0" y="0"/>
                  </a:moveTo>
                  <a:lnTo>
                    <a:pt x="4" y="4"/>
                  </a:lnTo>
                  <a:lnTo>
                    <a:pt x="11" y="9"/>
                  </a:lnTo>
                  <a:lnTo>
                    <a:pt x="19" y="14"/>
                  </a:lnTo>
                  <a:lnTo>
                    <a:pt x="28" y="16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1" y="17"/>
                  </a:lnTo>
                  <a:lnTo>
                    <a:pt x="57" y="17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7" y="22"/>
                  </a:lnTo>
                  <a:lnTo>
                    <a:pt x="83" y="24"/>
                  </a:lnTo>
                  <a:lnTo>
                    <a:pt x="88" y="26"/>
                  </a:lnTo>
                  <a:lnTo>
                    <a:pt x="94" y="29"/>
                  </a:lnTo>
                  <a:lnTo>
                    <a:pt x="99" y="32"/>
                  </a:lnTo>
                  <a:lnTo>
                    <a:pt x="104" y="35"/>
                  </a:lnTo>
                  <a:lnTo>
                    <a:pt x="108" y="39"/>
                  </a:lnTo>
                  <a:lnTo>
                    <a:pt x="113" y="43"/>
                  </a:lnTo>
                  <a:lnTo>
                    <a:pt x="117" y="49"/>
                  </a:lnTo>
                  <a:lnTo>
                    <a:pt x="121" y="55"/>
                  </a:lnTo>
                  <a:lnTo>
                    <a:pt x="124" y="62"/>
                  </a:lnTo>
                  <a:lnTo>
                    <a:pt x="126" y="68"/>
                  </a:lnTo>
                  <a:lnTo>
                    <a:pt x="122" y="67"/>
                  </a:lnTo>
                  <a:lnTo>
                    <a:pt x="118" y="63"/>
                  </a:lnTo>
                  <a:lnTo>
                    <a:pt x="116" y="57"/>
                  </a:lnTo>
                  <a:lnTo>
                    <a:pt x="113" y="53"/>
                  </a:lnTo>
                  <a:lnTo>
                    <a:pt x="109" y="49"/>
                  </a:lnTo>
                  <a:lnTo>
                    <a:pt x="102" y="43"/>
                  </a:lnTo>
                  <a:lnTo>
                    <a:pt x="94" y="39"/>
                  </a:lnTo>
                  <a:lnTo>
                    <a:pt x="86" y="35"/>
                  </a:lnTo>
                  <a:lnTo>
                    <a:pt x="77" y="33"/>
                  </a:lnTo>
                  <a:lnTo>
                    <a:pt x="71" y="32"/>
                  </a:lnTo>
                  <a:lnTo>
                    <a:pt x="65" y="32"/>
                  </a:lnTo>
                  <a:lnTo>
                    <a:pt x="58" y="31"/>
                  </a:lnTo>
                  <a:lnTo>
                    <a:pt x="53" y="32"/>
                  </a:lnTo>
                  <a:lnTo>
                    <a:pt x="47" y="32"/>
                  </a:lnTo>
                  <a:lnTo>
                    <a:pt x="40" y="33"/>
                  </a:lnTo>
                  <a:lnTo>
                    <a:pt x="34" y="33"/>
                  </a:lnTo>
                  <a:lnTo>
                    <a:pt x="28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" name="Freeform 14"/>
            <p:cNvSpPr/>
            <p:nvPr/>
          </p:nvSpPr>
          <p:spPr bwMode="auto">
            <a:xfrm>
              <a:off x="2888" y="719"/>
              <a:ext cx="202" cy="111"/>
            </a:xfrm>
            <a:custGeom>
              <a:avLst/>
              <a:gdLst>
                <a:gd name="T0" fmla="*/ 0 w 125"/>
                <a:gd name="T1" fmla="*/ 0 h 67"/>
                <a:gd name="T2" fmla="*/ 1214 w 125"/>
                <a:gd name="T3" fmla="*/ 2051 h 67"/>
                <a:gd name="T4" fmla="*/ 3171 w 125"/>
                <a:gd name="T5" fmla="*/ 3398 h 67"/>
                <a:gd name="T6" fmla="*/ 5727 w 125"/>
                <a:gd name="T7" fmla="*/ 5630 h 67"/>
                <a:gd name="T8" fmla="*/ 8654 w 125"/>
                <a:gd name="T9" fmla="*/ 5893 h 67"/>
                <a:gd name="T10" fmla="*/ 10470 w 125"/>
                <a:gd name="T11" fmla="*/ 5893 h 67"/>
                <a:gd name="T12" fmla="*/ 12057 w 125"/>
                <a:gd name="T13" fmla="*/ 6420 h 67"/>
                <a:gd name="T14" fmla="*/ 13985 w 125"/>
                <a:gd name="T15" fmla="*/ 6420 h 67"/>
                <a:gd name="T16" fmla="*/ 15940 w 125"/>
                <a:gd name="T17" fmla="*/ 7029 h 67"/>
                <a:gd name="T18" fmla="*/ 17580 w 125"/>
                <a:gd name="T19" fmla="*/ 7029 h 67"/>
                <a:gd name="T20" fmla="*/ 19074 w 125"/>
                <a:gd name="T21" fmla="*/ 7836 h 67"/>
                <a:gd name="T22" fmla="*/ 20662 w 125"/>
                <a:gd name="T23" fmla="*/ 7871 h 67"/>
                <a:gd name="T24" fmla="*/ 22226 w 125"/>
                <a:gd name="T25" fmla="*/ 8567 h 67"/>
                <a:gd name="T26" fmla="*/ 23792 w 125"/>
                <a:gd name="T27" fmla="*/ 9008 h 67"/>
                <a:gd name="T28" fmla="*/ 25759 w 125"/>
                <a:gd name="T29" fmla="*/ 9763 h 67"/>
                <a:gd name="T30" fmla="*/ 27697 w 125"/>
                <a:gd name="T31" fmla="*/ 11059 h 67"/>
                <a:gd name="T32" fmla="*/ 29382 w 125"/>
                <a:gd name="T33" fmla="*/ 11841 h 67"/>
                <a:gd name="T34" fmla="*/ 30824 w 125"/>
                <a:gd name="T35" fmla="*/ 13040 h 67"/>
                <a:gd name="T36" fmla="*/ 32558 w 125"/>
                <a:gd name="T37" fmla="*/ 14924 h 67"/>
                <a:gd name="T38" fmla="*/ 33534 w 125"/>
                <a:gd name="T39" fmla="*/ 16175 h 67"/>
                <a:gd name="T40" fmla="*/ 35119 w 125"/>
                <a:gd name="T41" fmla="*/ 18322 h 67"/>
                <a:gd name="T42" fmla="*/ 36691 w 125"/>
                <a:gd name="T43" fmla="*/ 20904 h 67"/>
                <a:gd name="T44" fmla="*/ 37666 w 125"/>
                <a:gd name="T45" fmla="*/ 22919 h 67"/>
                <a:gd name="T46" fmla="*/ 39057 w 125"/>
                <a:gd name="T47" fmla="*/ 26037 h 67"/>
                <a:gd name="T48" fmla="*/ 39631 w 125"/>
                <a:gd name="T49" fmla="*/ 28679 h 67"/>
                <a:gd name="T50" fmla="*/ 38107 w 125"/>
                <a:gd name="T51" fmla="*/ 28182 h 67"/>
                <a:gd name="T52" fmla="*/ 37065 w 125"/>
                <a:gd name="T53" fmla="*/ 26610 h 67"/>
                <a:gd name="T54" fmla="*/ 36082 w 125"/>
                <a:gd name="T55" fmla="*/ 24215 h 67"/>
                <a:gd name="T56" fmla="*/ 35119 w 125"/>
                <a:gd name="T57" fmla="*/ 22067 h 67"/>
                <a:gd name="T58" fmla="*/ 34372 w 125"/>
                <a:gd name="T59" fmla="*/ 20904 h 67"/>
                <a:gd name="T60" fmla="*/ 31952 w 125"/>
                <a:gd name="T61" fmla="*/ 18322 h 67"/>
                <a:gd name="T62" fmla="*/ 29382 w 125"/>
                <a:gd name="T63" fmla="*/ 16175 h 67"/>
                <a:gd name="T64" fmla="*/ 26360 w 125"/>
                <a:gd name="T65" fmla="*/ 14924 h 67"/>
                <a:gd name="T66" fmla="*/ 23581 w 125"/>
                <a:gd name="T67" fmla="*/ 14193 h 67"/>
                <a:gd name="T68" fmla="*/ 21622 w 125"/>
                <a:gd name="T69" fmla="*/ 13040 h 67"/>
                <a:gd name="T70" fmla="*/ 20038 w 125"/>
                <a:gd name="T71" fmla="*/ 13040 h 67"/>
                <a:gd name="T72" fmla="*/ 18093 w 125"/>
                <a:gd name="T73" fmla="*/ 12982 h 67"/>
                <a:gd name="T74" fmla="*/ 16155 w 125"/>
                <a:gd name="T75" fmla="*/ 13040 h 67"/>
                <a:gd name="T76" fmla="*/ 13985 w 125"/>
                <a:gd name="T77" fmla="*/ 13040 h 67"/>
                <a:gd name="T78" fmla="*/ 12057 w 125"/>
                <a:gd name="T79" fmla="*/ 14193 h 67"/>
                <a:gd name="T80" fmla="*/ 10237 w 125"/>
                <a:gd name="T81" fmla="*/ 14193 h 67"/>
                <a:gd name="T82" fmla="*/ 8280 w 125"/>
                <a:gd name="T83" fmla="*/ 14452 h 67"/>
                <a:gd name="T84" fmla="*/ 0 w 125"/>
                <a:gd name="T85" fmla="*/ 0 h 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5" h="67">
                  <a:moveTo>
                    <a:pt x="0" y="0"/>
                  </a:moveTo>
                  <a:lnTo>
                    <a:pt x="4" y="5"/>
                  </a:lnTo>
                  <a:lnTo>
                    <a:pt x="10" y="8"/>
                  </a:lnTo>
                  <a:lnTo>
                    <a:pt x="18" y="13"/>
                  </a:lnTo>
                  <a:lnTo>
                    <a:pt x="27" y="14"/>
                  </a:lnTo>
                  <a:lnTo>
                    <a:pt x="33" y="14"/>
                  </a:lnTo>
                  <a:lnTo>
                    <a:pt x="38" y="15"/>
                  </a:lnTo>
                  <a:lnTo>
                    <a:pt x="44" y="15"/>
                  </a:lnTo>
                  <a:lnTo>
                    <a:pt x="50" y="16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65" y="19"/>
                  </a:lnTo>
                  <a:lnTo>
                    <a:pt x="70" y="20"/>
                  </a:lnTo>
                  <a:lnTo>
                    <a:pt x="75" y="21"/>
                  </a:lnTo>
                  <a:lnTo>
                    <a:pt x="81" y="23"/>
                  </a:lnTo>
                  <a:lnTo>
                    <a:pt x="87" y="26"/>
                  </a:lnTo>
                  <a:lnTo>
                    <a:pt x="93" y="28"/>
                  </a:lnTo>
                  <a:lnTo>
                    <a:pt x="97" y="31"/>
                  </a:lnTo>
                  <a:lnTo>
                    <a:pt x="103" y="35"/>
                  </a:lnTo>
                  <a:lnTo>
                    <a:pt x="106" y="38"/>
                  </a:lnTo>
                  <a:lnTo>
                    <a:pt x="111" y="43"/>
                  </a:lnTo>
                  <a:lnTo>
                    <a:pt x="116" y="49"/>
                  </a:lnTo>
                  <a:lnTo>
                    <a:pt x="119" y="54"/>
                  </a:lnTo>
                  <a:lnTo>
                    <a:pt x="123" y="61"/>
                  </a:lnTo>
                  <a:lnTo>
                    <a:pt x="125" y="67"/>
                  </a:lnTo>
                  <a:lnTo>
                    <a:pt x="120" y="66"/>
                  </a:lnTo>
                  <a:lnTo>
                    <a:pt x="117" y="62"/>
                  </a:lnTo>
                  <a:lnTo>
                    <a:pt x="114" y="57"/>
                  </a:lnTo>
                  <a:lnTo>
                    <a:pt x="111" y="52"/>
                  </a:lnTo>
                  <a:lnTo>
                    <a:pt x="108" y="49"/>
                  </a:lnTo>
                  <a:lnTo>
                    <a:pt x="101" y="43"/>
                  </a:lnTo>
                  <a:lnTo>
                    <a:pt x="93" y="38"/>
                  </a:lnTo>
                  <a:lnTo>
                    <a:pt x="83" y="35"/>
                  </a:lnTo>
                  <a:lnTo>
                    <a:pt x="74" y="33"/>
                  </a:lnTo>
                  <a:lnTo>
                    <a:pt x="68" y="31"/>
                  </a:lnTo>
                  <a:lnTo>
                    <a:pt x="63" y="31"/>
                  </a:lnTo>
                  <a:lnTo>
                    <a:pt x="57" y="30"/>
                  </a:lnTo>
                  <a:lnTo>
                    <a:pt x="51" y="31"/>
                  </a:lnTo>
                  <a:lnTo>
                    <a:pt x="44" y="31"/>
                  </a:lnTo>
                  <a:lnTo>
                    <a:pt x="38" y="33"/>
                  </a:lnTo>
                  <a:lnTo>
                    <a:pt x="32" y="33"/>
                  </a:lnTo>
                  <a:lnTo>
                    <a:pt x="26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" name="Freeform 15"/>
            <p:cNvSpPr/>
            <p:nvPr/>
          </p:nvSpPr>
          <p:spPr bwMode="auto">
            <a:xfrm>
              <a:off x="2927" y="774"/>
              <a:ext cx="215" cy="138"/>
            </a:xfrm>
            <a:custGeom>
              <a:avLst/>
              <a:gdLst>
                <a:gd name="T0" fmla="*/ 0 w 131"/>
                <a:gd name="T1" fmla="*/ 0 h 85"/>
                <a:gd name="T2" fmla="*/ 1096 w 131"/>
                <a:gd name="T3" fmla="*/ 1002 h 85"/>
                <a:gd name="T4" fmla="*/ 2559 w 131"/>
                <a:gd name="T5" fmla="*/ 1627 h 85"/>
                <a:gd name="T6" fmla="*/ 4200 w 131"/>
                <a:gd name="T7" fmla="*/ 2641 h 85"/>
                <a:gd name="T8" fmla="*/ 6158 w 131"/>
                <a:gd name="T9" fmla="*/ 3280 h 85"/>
                <a:gd name="T10" fmla="*/ 7707 w 131"/>
                <a:gd name="T11" fmla="*/ 3911 h 85"/>
                <a:gd name="T12" fmla="*/ 9514 w 131"/>
                <a:gd name="T13" fmla="*/ 4288 h 85"/>
                <a:gd name="T14" fmla="*/ 11313 w 131"/>
                <a:gd name="T15" fmla="*/ 4939 h 85"/>
                <a:gd name="T16" fmla="*/ 13056 w 131"/>
                <a:gd name="T17" fmla="*/ 5325 h 85"/>
                <a:gd name="T18" fmla="*/ 15265 w 131"/>
                <a:gd name="T19" fmla="*/ 5325 h 85"/>
                <a:gd name="T20" fmla="*/ 17471 w 131"/>
                <a:gd name="T21" fmla="*/ 5325 h 85"/>
                <a:gd name="T22" fmla="*/ 20353 w 131"/>
                <a:gd name="T23" fmla="*/ 5731 h 85"/>
                <a:gd name="T24" fmla="*/ 22519 w 131"/>
                <a:gd name="T25" fmla="*/ 5731 h 85"/>
                <a:gd name="T26" fmla="*/ 24380 w 131"/>
                <a:gd name="T27" fmla="*/ 5952 h 85"/>
                <a:gd name="T28" fmla="*/ 26763 w 131"/>
                <a:gd name="T29" fmla="*/ 6350 h 85"/>
                <a:gd name="T30" fmla="*/ 29010 w 131"/>
                <a:gd name="T31" fmla="*/ 6350 h 85"/>
                <a:gd name="T32" fmla="*/ 31423 w 131"/>
                <a:gd name="T33" fmla="*/ 6577 h 85"/>
                <a:gd name="T34" fmla="*/ 35168 w 131"/>
                <a:gd name="T35" fmla="*/ 8019 h 85"/>
                <a:gd name="T36" fmla="*/ 38106 w 131"/>
                <a:gd name="T37" fmla="*/ 9046 h 85"/>
                <a:gd name="T38" fmla="*/ 41118 w 131"/>
                <a:gd name="T39" fmla="*/ 11212 h 85"/>
                <a:gd name="T40" fmla="*/ 43924 w 131"/>
                <a:gd name="T41" fmla="*/ 13862 h 85"/>
                <a:gd name="T42" fmla="*/ 46481 w 131"/>
                <a:gd name="T43" fmla="*/ 17180 h 85"/>
                <a:gd name="T44" fmla="*/ 48213 w 131"/>
                <a:gd name="T45" fmla="*/ 20844 h 85"/>
                <a:gd name="T46" fmla="*/ 49585 w 131"/>
                <a:gd name="T47" fmla="*/ 24137 h 85"/>
                <a:gd name="T48" fmla="*/ 50013 w 131"/>
                <a:gd name="T49" fmla="*/ 27892 h 85"/>
                <a:gd name="T50" fmla="*/ 49322 w 131"/>
                <a:gd name="T51" fmla="*/ 28548 h 85"/>
                <a:gd name="T52" fmla="*/ 48213 w 131"/>
                <a:gd name="T53" fmla="*/ 25853 h 85"/>
                <a:gd name="T54" fmla="*/ 47060 w 131"/>
                <a:gd name="T55" fmla="*/ 22121 h 85"/>
                <a:gd name="T56" fmla="*/ 45129 w 131"/>
                <a:gd name="T57" fmla="*/ 19210 h 85"/>
                <a:gd name="T58" fmla="*/ 43525 w 131"/>
                <a:gd name="T59" fmla="*/ 16555 h 85"/>
                <a:gd name="T60" fmla="*/ 41118 w 131"/>
                <a:gd name="T61" fmla="*/ 14035 h 85"/>
                <a:gd name="T62" fmla="*/ 38920 w 131"/>
                <a:gd name="T63" fmla="*/ 12839 h 85"/>
                <a:gd name="T64" fmla="*/ 36269 w 131"/>
                <a:gd name="T65" fmla="*/ 11212 h 85"/>
                <a:gd name="T66" fmla="*/ 33404 w 131"/>
                <a:gd name="T67" fmla="*/ 10309 h 85"/>
                <a:gd name="T68" fmla="*/ 31423 w 131"/>
                <a:gd name="T69" fmla="*/ 10197 h 85"/>
                <a:gd name="T70" fmla="*/ 28674 w 131"/>
                <a:gd name="T71" fmla="*/ 10197 h 85"/>
                <a:gd name="T72" fmla="*/ 25628 w 131"/>
                <a:gd name="T73" fmla="*/ 10197 h 85"/>
                <a:gd name="T74" fmla="*/ 22519 w 131"/>
                <a:gd name="T75" fmla="*/ 10309 h 85"/>
                <a:gd name="T76" fmla="*/ 19146 w 131"/>
                <a:gd name="T77" fmla="*/ 10309 h 85"/>
                <a:gd name="T78" fmla="*/ 15615 w 131"/>
                <a:gd name="T79" fmla="*/ 10678 h 85"/>
                <a:gd name="T80" fmla="*/ 12649 w 131"/>
                <a:gd name="T81" fmla="*/ 10678 h 85"/>
                <a:gd name="T82" fmla="*/ 10107 w 131"/>
                <a:gd name="T83" fmla="*/ 11212 h 85"/>
                <a:gd name="T84" fmla="*/ 0 w 131"/>
                <a:gd name="T85" fmla="*/ 0 h 8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31" h="85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1" y="8"/>
                  </a:lnTo>
                  <a:lnTo>
                    <a:pt x="16" y="10"/>
                  </a:lnTo>
                  <a:lnTo>
                    <a:pt x="20" y="12"/>
                  </a:lnTo>
                  <a:lnTo>
                    <a:pt x="25" y="13"/>
                  </a:lnTo>
                  <a:lnTo>
                    <a:pt x="30" y="15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3" y="17"/>
                  </a:lnTo>
                  <a:lnTo>
                    <a:pt x="59" y="17"/>
                  </a:lnTo>
                  <a:lnTo>
                    <a:pt x="64" y="18"/>
                  </a:lnTo>
                  <a:lnTo>
                    <a:pt x="70" y="19"/>
                  </a:lnTo>
                  <a:lnTo>
                    <a:pt x="76" y="19"/>
                  </a:lnTo>
                  <a:lnTo>
                    <a:pt x="82" y="20"/>
                  </a:lnTo>
                  <a:lnTo>
                    <a:pt x="92" y="24"/>
                  </a:lnTo>
                  <a:lnTo>
                    <a:pt x="100" y="27"/>
                  </a:lnTo>
                  <a:lnTo>
                    <a:pt x="108" y="33"/>
                  </a:lnTo>
                  <a:lnTo>
                    <a:pt x="115" y="41"/>
                  </a:lnTo>
                  <a:lnTo>
                    <a:pt x="122" y="51"/>
                  </a:lnTo>
                  <a:lnTo>
                    <a:pt x="126" y="62"/>
                  </a:lnTo>
                  <a:lnTo>
                    <a:pt x="130" y="72"/>
                  </a:lnTo>
                  <a:lnTo>
                    <a:pt x="131" y="83"/>
                  </a:lnTo>
                  <a:lnTo>
                    <a:pt x="129" y="85"/>
                  </a:lnTo>
                  <a:lnTo>
                    <a:pt x="126" y="77"/>
                  </a:lnTo>
                  <a:lnTo>
                    <a:pt x="123" y="66"/>
                  </a:lnTo>
                  <a:lnTo>
                    <a:pt x="118" y="57"/>
                  </a:lnTo>
                  <a:lnTo>
                    <a:pt x="114" y="49"/>
                  </a:lnTo>
                  <a:lnTo>
                    <a:pt x="108" y="42"/>
                  </a:lnTo>
                  <a:lnTo>
                    <a:pt x="102" y="38"/>
                  </a:lnTo>
                  <a:lnTo>
                    <a:pt x="95" y="33"/>
                  </a:lnTo>
                  <a:lnTo>
                    <a:pt x="87" y="31"/>
                  </a:lnTo>
                  <a:lnTo>
                    <a:pt x="82" y="30"/>
                  </a:lnTo>
                  <a:lnTo>
                    <a:pt x="75" y="30"/>
                  </a:lnTo>
                  <a:lnTo>
                    <a:pt x="67" y="30"/>
                  </a:lnTo>
                  <a:lnTo>
                    <a:pt x="59" y="31"/>
                  </a:lnTo>
                  <a:lnTo>
                    <a:pt x="50" y="31"/>
                  </a:lnTo>
                  <a:lnTo>
                    <a:pt x="41" y="32"/>
                  </a:lnTo>
                  <a:lnTo>
                    <a:pt x="33" y="32"/>
                  </a:lnTo>
                  <a:lnTo>
                    <a:pt x="26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" name="Freeform 16"/>
            <p:cNvSpPr/>
            <p:nvPr/>
          </p:nvSpPr>
          <p:spPr bwMode="auto">
            <a:xfrm>
              <a:off x="2832" y="663"/>
              <a:ext cx="261" cy="415"/>
            </a:xfrm>
            <a:custGeom>
              <a:avLst/>
              <a:gdLst>
                <a:gd name="T0" fmla="*/ 30276 w 160"/>
                <a:gd name="T1" fmla="*/ 36615 h 254"/>
                <a:gd name="T2" fmla="*/ 54544 w 160"/>
                <a:gd name="T3" fmla="*/ 67379 h 254"/>
                <a:gd name="T4" fmla="*/ 56229 w 160"/>
                <a:gd name="T5" fmla="*/ 69780 h 254"/>
                <a:gd name="T6" fmla="*/ 56867 w 160"/>
                <a:gd name="T7" fmla="*/ 72664 h 254"/>
                <a:gd name="T8" fmla="*/ 56867 w 160"/>
                <a:gd name="T9" fmla="*/ 75517 h 254"/>
                <a:gd name="T10" fmla="*/ 56242 w 160"/>
                <a:gd name="T11" fmla="*/ 78910 h 254"/>
                <a:gd name="T12" fmla="*/ 55813 w 160"/>
                <a:gd name="T13" fmla="*/ 82180 h 254"/>
                <a:gd name="T14" fmla="*/ 54034 w 160"/>
                <a:gd name="T15" fmla="*/ 84938 h 254"/>
                <a:gd name="T16" fmla="*/ 52241 w 160"/>
                <a:gd name="T17" fmla="*/ 87465 h 254"/>
                <a:gd name="T18" fmla="*/ 50048 w 160"/>
                <a:gd name="T19" fmla="*/ 89434 h 254"/>
                <a:gd name="T20" fmla="*/ 48595 w 160"/>
                <a:gd name="T21" fmla="*/ 90851 h 254"/>
                <a:gd name="T22" fmla="*/ 46884 w 160"/>
                <a:gd name="T23" fmla="*/ 91256 h 254"/>
                <a:gd name="T24" fmla="*/ 45487 w 160"/>
                <a:gd name="T25" fmla="*/ 91898 h 254"/>
                <a:gd name="T26" fmla="*/ 43768 w 160"/>
                <a:gd name="T27" fmla="*/ 91898 h 254"/>
                <a:gd name="T28" fmla="*/ 42117 w 160"/>
                <a:gd name="T29" fmla="*/ 91503 h 254"/>
                <a:gd name="T30" fmla="*/ 40956 w 160"/>
                <a:gd name="T31" fmla="*/ 91256 h 254"/>
                <a:gd name="T32" fmla="*/ 39887 w 160"/>
                <a:gd name="T33" fmla="*/ 90455 h 254"/>
                <a:gd name="T34" fmla="*/ 38263 w 160"/>
                <a:gd name="T35" fmla="*/ 89014 h 254"/>
                <a:gd name="T36" fmla="*/ 37196 w 160"/>
                <a:gd name="T37" fmla="*/ 86369 h 254"/>
                <a:gd name="T38" fmla="*/ 36556 w 160"/>
                <a:gd name="T39" fmla="*/ 83892 h 254"/>
                <a:gd name="T40" fmla="*/ 36556 w 160"/>
                <a:gd name="T41" fmla="*/ 80664 h 254"/>
                <a:gd name="T42" fmla="*/ 36948 w 160"/>
                <a:gd name="T43" fmla="*/ 77639 h 254"/>
                <a:gd name="T44" fmla="*/ 37586 w 160"/>
                <a:gd name="T45" fmla="*/ 74839 h 254"/>
                <a:gd name="T46" fmla="*/ 39375 w 160"/>
                <a:gd name="T47" fmla="*/ 72022 h 254"/>
                <a:gd name="T48" fmla="*/ 40956 w 160"/>
                <a:gd name="T49" fmla="*/ 69532 h 254"/>
                <a:gd name="T50" fmla="*/ 42714 w 160"/>
                <a:gd name="T51" fmla="*/ 67379 h 254"/>
                <a:gd name="T52" fmla="*/ 44021 w 160"/>
                <a:gd name="T53" fmla="*/ 66263 h 254"/>
                <a:gd name="T54" fmla="*/ 46146 w 160"/>
                <a:gd name="T55" fmla="*/ 64642 h 254"/>
                <a:gd name="T56" fmla="*/ 47908 w 160"/>
                <a:gd name="T57" fmla="*/ 64399 h 254"/>
                <a:gd name="T58" fmla="*/ 49388 w 160"/>
                <a:gd name="T59" fmla="*/ 63993 h 254"/>
                <a:gd name="T60" fmla="*/ 0 w 160"/>
                <a:gd name="T61" fmla="*/ 1060 h 254"/>
                <a:gd name="T62" fmla="*/ 1700 w 160"/>
                <a:gd name="T63" fmla="*/ 0 h 254"/>
                <a:gd name="T64" fmla="*/ 11781 w 160"/>
                <a:gd name="T65" fmla="*/ 12344 h 254"/>
                <a:gd name="T66" fmla="*/ 20975 w 160"/>
                <a:gd name="T67" fmla="*/ 24578 h 254"/>
                <a:gd name="T68" fmla="*/ 30276 w 160"/>
                <a:gd name="T69" fmla="*/ 36615 h 2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60" h="254">
                  <a:moveTo>
                    <a:pt x="85" y="101"/>
                  </a:moveTo>
                  <a:lnTo>
                    <a:pt x="154" y="186"/>
                  </a:lnTo>
                  <a:lnTo>
                    <a:pt x="158" y="193"/>
                  </a:lnTo>
                  <a:lnTo>
                    <a:pt x="160" y="201"/>
                  </a:lnTo>
                  <a:lnTo>
                    <a:pt x="160" y="209"/>
                  </a:lnTo>
                  <a:lnTo>
                    <a:pt x="159" y="218"/>
                  </a:lnTo>
                  <a:lnTo>
                    <a:pt x="157" y="227"/>
                  </a:lnTo>
                  <a:lnTo>
                    <a:pt x="152" y="235"/>
                  </a:lnTo>
                  <a:lnTo>
                    <a:pt x="147" y="242"/>
                  </a:lnTo>
                  <a:lnTo>
                    <a:pt x="141" y="247"/>
                  </a:lnTo>
                  <a:lnTo>
                    <a:pt x="137" y="251"/>
                  </a:lnTo>
                  <a:lnTo>
                    <a:pt x="132" y="252"/>
                  </a:lnTo>
                  <a:lnTo>
                    <a:pt x="128" y="254"/>
                  </a:lnTo>
                  <a:lnTo>
                    <a:pt x="123" y="254"/>
                  </a:lnTo>
                  <a:lnTo>
                    <a:pt x="119" y="253"/>
                  </a:lnTo>
                  <a:lnTo>
                    <a:pt x="115" y="252"/>
                  </a:lnTo>
                  <a:lnTo>
                    <a:pt x="112" y="250"/>
                  </a:lnTo>
                  <a:lnTo>
                    <a:pt x="108" y="246"/>
                  </a:lnTo>
                  <a:lnTo>
                    <a:pt x="105" y="239"/>
                  </a:lnTo>
                  <a:lnTo>
                    <a:pt x="103" y="232"/>
                  </a:lnTo>
                  <a:lnTo>
                    <a:pt x="103" y="223"/>
                  </a:lnTo>
                  <a:lnTo>
                    <a:pt x="104" y="215"/>
                  </a:lnTo>
                  <a:lnTo>
                    <a:pt x="106" y="207"/>
                  </a:lnTo>
                  <a:lnTo>
                    <a:pt x="111" y="199"/>
                  </a:lnTo>
                  <a:lnTo>
                    <a:pt x="115" y="192"/>
                  </a:lnTo>
                  <a:lnTo>
                    <a:pt x="120" y="186"/>
                  </a:lnTo>
                  <a:lnTo>
                    <a:pt x="124" y="183"/>
                  </a:lnTo>
                  <a:lnTo>
                    <a:pt x="130" y="179"/>
                  </a:lnTo>
                  <a:lnTo>
                    <a:pt x="135" y="178"/>
                  </a:lnTo>
                  <a:lnTo>
                    <a:pt x="139" y="177"/>
                  </a:lnTo>
                  <a:lnTo>
                    <a:pt x="0" y="3"/>
                  </a:lnTo>
                  <a:lnTo>
                    <a:pt x="5" y="0"/>
                  </a:lnTo>
                  <a:lnTo>
                    <a:pt x="33" y="34"/>
                  </a:lnTo>
                  <a:lnTo>
                    <a:pt x="59" y="68"/>
                  </a:lnTo>
                  <a:lnTo>
                    <a:pt x="85" y="101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6" name="Freeform 19"/>
          <p:cNvSpPr/>
          <p:nvPr/>
        </p:nvSpPr>
        <p:spPr bwMode="auto">
          <a:xfrm rot="19620000">
            <a:off x="1630643" y="1320837"/>
            <a:ext cx="155575" cy="245110"/>
          </a:xfrm>
          <a:custGeom>
            <a:avLst/>
            <a:gdLst>
              <a:gd name="T0" fmla="*/ 2147483647 w 316"/>
              <a:gd name="T1" fmla="*/ 2147483647 h 419"/>
              <a:gd name="T2" fmla="*/ 2147483647 w 316"/>
              <a:gd name="T3" fmla="*/ 2147483647 h 419"/>
              <a:gd name="T4" fmla="*/ 2147483647 w 316"/>
              <a:gd name="T5" fmla="*/ 0 h 419"/>
              <a:gd name="T6" fmla="*/ 2147483647 w 316"/>
              <a:gd name="T7" fmla="*/ 2147483647 h 419"/>
              <a:gd name="T8" fmla="*/ 2147483647 w 316"/>
              <a:gd name="T9" fmla="*/ 2147483647 h 419"/>
              <a:gd name="T10" fmla="*/ 2147483647 w 316"/>
              <a:gd name="T11" fmla="*/ 2147483647 h 419"/>
              <a:gd name="T12" fmla="*/ 2147483647 w 316"/>
              <a:gd name="T13" fmla="*/ 2147483647 h 419"/>
              <a:gd name="T14" fmla="*/ 2147483647 w 316"/>
              <a:gd name="T15" fmla="*/ 2147483647 h 419"/>
              <a:gd name="T16" fmla="*/ 2147483647 w 316"/>
              <a:gd name="T17" fmla="*/ 2147483647 h 419"/>
              <a:gd name="T18" fmla="*/ 2147483647 w 316"/>
              <a:gd name="T19" fmla="*/ 2147483647 h 419"/>
              <a:gd name="T20" fmla="*/ 2147483647 w 316"/>
              <a:gd name="T21" fmla="*/ 2147483647 h 419"/>
              <a:gd name="T22" fmla="*/ 2147483647 w 316"/>
              <a:gd name="T23" fmla="*/ 2147483647 h 419"/>
              <a:gd name="T24" fmla="*/ 2147483647 w 316"/>
              <a:gd name="T25" fmla="*/ 2147483647 h 419"/>
              <a:gd name="T26" fmla="*/ 2147483647 w 316"/>
              <a:gd name="T27" fmla="*/ 2147483647 h 419"/>
              <a:gd name="T28" fmla="*/ 2147483647 w 316"/>
              <a:gd name="T29" fmla="*/ 2147483647 h 419"/>
              <a:gd name="T30" fmla="*/ 2147483647 w 316"/>
              <a:gd name="T31" fmla="*/ 2147483647 h 419"/>
              <a:gd name="T32" fmla="*/ 2147483647 w 316"/>
              <a:gd name="T33" fmla="*/ 2147483647 h 419"/>
              <a:gd name="T34" fmla="*/ 2147483647 w 316"/>
              <a:gd name="T35" fmla="*/ 2147483647 h 419"/>
              <a:gd name="T36" fmla="*/ 2147483647 w 316"/>
              <a:gd name="T37" fmla="*/ 2147483647 h 419"/>
              <a:gd name="T38" fmla="*/ 2147483647 w 316"/>
              <a:gd name="T39" fmla="*/ 2147483647 h 419"/>
              <a:gd name="T40" fmla="*/ 2147483647 w 316"/>
              <a:gd name="T41" fmla="*/ 2147483647 h 419"/>
              <a:gd name="T42" fmla="*/ 2147483647 w 316"/>
              <a:gd name="T43" fmla="*/ 2147483647 h 419"/>
              <a:gd name="T44" fmla="*/ 2147483647 w 316"/>
              <a:gd name="T45" fmla="*/ 2147483647 h 419"/>
              <a:gd name="T46" fmla="*/ 2147483647 w 316"/>
              <a:gd name="T47" fmla="*/ 2147483647 h 419"/>
              <a:gd name="T48" fmla="*/ 2147483647 w 316"/>
              <a:gd name="T49" fmla="*/ 2147483647 h 419"/>
              <a:gd name="T50" fmla="*/ 2147483647 w 316"/>
              <a:gd name="T51" fmla="*/ 2147483647 h 419"/>
              <a:gd name="T52" fmla="*/ 2147483647 w 316"/>
              <a:gd name="T53" fmla="*/ 2147483647 h 419"/>
              <a:gd name="T54" fmla="*/ 2147483647 w 316"/>
              <a:gd name="T55" fmla="*/ 2147483647 h 419"/>
              <a:gd name="T56" fmla="*/ 2147483647 w 316"/>
              <a:gd name="T57" fmla="*/ 2147483647 h 419"/>
              <a:gd name="T58" fmla="*/ 2147483647 w 316"/>
              <a:gd name="T59" fmla="*/ 2147483647 h 419"/>
              <a:gd name="T60" fmla="*/ 2147483647 w 316"/>
              <a:gd name="T61" fmla="*/ 2147483647 h 419"/>
              <a:gd name="T62" fmla="*/ 2147483647 w 316"/>
              <a:gd name="T63" fmla="*/ 2147483647 h 419"/>
              <a:gd name="T64" fmla="*/ 2147483647 w 316"/>
              <a:gd name="T65" fmla="*/ 2147483647 h 419"/>
              <a:gd name="T66" fmla="*/ 2147483647 w 316"/>
              <a:gd name="T67" fmla="*/ 2147483647 h 419"/>
              <a:gd name="T68" fmla="*/ 0 w 316"/>
              <a:gd name="T69" fmla="*/ 2147483647 h 419"/>
              <a:gd name="T70" fmla="*/ 2147483647 w 316"/>
              <a:gd name="T71" fmla="*/ 2147483647 h 419"/>
              <a:gd name="T72" fmla="*/ 2147483647 w 316"/>
              <a:gd name="T73" fmla="*/ 2147483647 h 419"/>
              <a:gd name="T74" fmla="*/ 2147483647 w 316"/>
              <a:gd name="T75" fmla="*/ 2147483647 h 419"/>
              <a:gd name="T76" fmla="*/ 2147483647 w 316"/>
              <a:gd name="T77" fmla="*/ 2147483647 h 419"/>
              <a:gd name="T78" fmla="*/ 2147483647 w 316"/>
              <a:gd name="T79" fmla="*/ 2147483647 h 419"/>
              <a:gd name="T80" fmla="*/ 2147483647 w 316"/>
              <a:gd name="T81" fmla="*/ 2147483647 h 419"/>
              <a:gd name="T82" fmla="*/ 2147483647 w 316"/>
              <a:gd name="T83" fmla="*/ 2147483647 h 419"/>
              <a:gd name="T84" fmla="*/ 2147483647 w 316"/>
              <a:gd name="T85" fmla="*/ 2147483647 h 419"/>
              <a:gd name="T86" fmla="*/ 2147483647 w 316"/>
              <a:gd name="T87" fmla="*/ 2147483647 h 419"/>
              <a:gd name="T88" fmla="*/ 2147483647 w 316"/>
              <a:gd name="T89" fmla="*/ 2147483647 h 419"/>
              <a:gd name="T90" fmla="*/ 2147483647 w 316"/>
              <a:gd name="T91" fmla="*/ 2147483647 h 41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316" h="419">
                <a:moveTo>
                  <a:pt x="167" y="335"/>
                </a:moveTo>
                <a:lnTo>
                  <a:pt x="200" y="3"/>
                </a:lnTo>
                <a:lnTo>
                  <a:pt x="252" y="0"/>
                </a:lnTo>
                <a:lnTo>
                  <a:pt x="243" y="62"/>
                </a:lnTo>
                <a:lnTo>
                  <a:pt x="265" y="81"/>
                </a:lnTo>
                <a:lnTo>
                  <a:pt x="286" y="105"/>
                </a:lnTo>
                <a:lnTo>
                  <a:pt x="305" y="134"/>
                </a:lnTo>
                <a:lnTo>
                  <a:pt x="316" y="167"/>
                </a:lnTo>
                <a:lnTo>
                  <a:pt x="316" y="205"/>
                </a:lnTo>
                <a:lnTo>
                  <a:pt x="304" y="245"/>
                </a:lnTo>
                <a:lnTo>
                  <a:pt x="274" y="289"/>
                </a:lnTo>
                <a:lnTo>
                  <a:pt x="223" y="334"/>
                </a:lnTo>
                <a:lnTo>
                  <a:pt x="214" y="326"/>
                </a:lnTo>
                <a:lnTo>
                  <a:pt x="229" y="307"/>
                </a:lnTo>
                <a:lnTo>
                  <a:pt x="246" y="283"/>
                </a:lnTo>
                <a:lnTo>
                  <a:pt x="262" y="256"/>
                </a:lnTo>
                <a:lnTo>
                  <a:pt x="275" y="225"/>
                </a:lnTo>
                <a:lnTo>
                  <a:pt x="281" y="192"/>
                </a:lnTo>
                <a:lnTo>
                  <a:pt x="277" y="159"/>
                </a:lnTo>
                <a:lnTo>
                  <a:pt x="261" y="128"/>
                </a:lnTo>
                <a:lnTo>
                  <a:pt x="230" y="98"/>
                </a:lnTo>
                <a:lnTo>
                  <a:pt x="184" y="345"/>
                </a:lnTo>
                <a:lnTo>
                  <a:pt x="183" y="349"/>
                </a:lnTo>
                <a:lnTo>
                  <a:pt x="178" y="358"/>
                </a:lnTo>
                <a:lnTo>
                  <a:pt x="170" y="372"/>
                </a:lnTo>
                <a:lnTo>
                  <a:pt x="159" y="387"/>
                </a:lnTo>
                <a:lnTo>
                  <a:pt x="142" y="401"/>
                </a:lnTo>
                <a:lnTo>
                  <a:pt x="124" y="412"/>
                </a:lnTo>
                <a:lnTo>
                  <a:pt x="100" y="419"/>
                </a:lnTo>
                <a:lnTo>
                  <a:pt x="72" y="419"/>
                </a:lnTo>
                <a:lnTo>
                  <a:pt x="44" y="412"/>
                </a:lnTo>
                <a:lnTo>
                  <a:pt x="25" y="398"/>
                </a:lnTo>
                <a:lnTo>
                  <a:pt x="11" y="382"/>
                </a:lnTo>
                <a:lnTo>
                  <a:pt x="3" y="364"/>
                </a:lnTo>
                <a:lnTo>
                  <a:pt x="0" y="345"/>
                </a:lnTo>
                <a:lnTo>
                  <a:pt x="1" y="327"/>
                </a:lnTo>
                <a:lnTo>
                  <a:pt x="6" y="312"/>
                </a:lnTo>
                <a:lnTo>
                  <a:pt x="16" y="301"/>
                </a:lnTo>
                <a:lnTo>
                  <a:pt x="29" y="291"/>
                </a:lnTo>
                <a:lnTo>
                  <a:pt x="47" y="283"/>
                </a:lnTo>
                <a:lnTo>
                  <a:pt x="68" y="278"/>
                </a:lnTo>
                <a:lnTo>
                  <a:pt x="91" y="275"/>
                </a:lnTo>
                <a:lnTo>
                  <a:pt x="112" y="279"/>
                </a:lnTo>
                <a:lnTo>
                  <a:pt x="134" y="289"/>
                </a:lnTo>
                <a:lnTo>
                  <a:pt x="153" y="307"/>
                </a:lnTo>
                <a:lnTo>
                  <a:pt x="167" y="33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7" name="Freeform 180"/>
          <p:cNvSpPr/>
          <p:nvPr/>
        </p:nvSpPr>
        <p:spPr bwMode="auto">
          <a:xfrm>
            <a:off x="1019141" y="140335"/>
            <a:ext cx="185738" cy="188913"/>
          </a:xfrm>
          <a:custGeom>
            <a:avLst/>
            <a:gdLst>
              <a:gd name="T0" fmla="*/ 2147483647 w 137"/>
              <a:gd name="T1" fmla="*/ 2147483647 h 139"/>
              <a:gd name="T2" fmla="*/ 2147483647 w 137"/>
              <a:gd name="T3" fmla="*/ 0 h 139"/>
              <a:gd name="T4" fmla="*/ 2147483647 w 137"/>
              <a:gd name="T5" fmla="*/ 2147483647 h 139"/>
              <a:gd name="T6" fmla="*/ 2147483647 w 137"/>
              <a:gd name="T7" fmla="*/ 2147483647 h 139"/>
              <a:gd name="T8" fmla="*/ 2147483647 w 137"/>
              <a:gd name="T9" fmla="*/ 2147483647 h 139"/>
              <a:gd name="T10" fmla="*/ 2147483647 w 137"/>
              <a:gd name="T11" fmla="*/ 2147483647 h 139"/>
              <a:gd name="T12" fmla="*/ 2147483647 w 137"/>
              <a:gd name="T13" fmla="*/ 2147483647 h 139"/>
              <a:gd name="T14" fmla="*/ 2147483647 w 137"/>
              <a:gd name="T15" fmla="*/ 2147483647 h 139"/>
              <a:gd name="T16" fmla="*/ 2147483647 w 137"/>
              <a:gd name="T17" fmla="*/ 2147483647 h 139"/>
              <a:gd name="T18" fmla="*/ 2147483647 w 137"/>
              <a:gd name="T19" fmla="*/ 2147483647 h 139"/>
              <a:gd name="T20" fmla="*/ 2147483647 w 137"/>
              <a:gd name="T21" fmla="*/ 2147483647 h 139"/>
              <a:gd name="T22" fmla="*/ 2147483647 w 137"/>
              <a:gd name="T23" fmla="*/ 2147483647 h 139"/>
              <a:gd name="T24" fmla="*/ 2147483647 w 137"/>
              <a:gd name="T25" fmla="*/ 2147483647 h 139"/>
              <a:gd name="T26" fmla="*/ 2147483647 w 137"/>
              <a:gd name="T27" fmla="*/ 2147483647 h 139"/>
              <a:gd name="T28" fmla="*/ 0 w 137"/>
              <a:gd name="T29" fmla="*/ 2147483647 h 139"/>
              <a:gd name="T30" fmla="*/ 0 w 137"/>
              <a:gd name="T31" fmla="*/ 2147483647 h 139"/>
              <a:gd name="T32" fmla="*/ 2147483647 w 137"/>
              <a:gd name="T33" fmla="*/ 2147483647 h 139"/>
              <a:gd name="T34" fmla="*/ 2147483647 w 137"/>
              <a:gd name="T35" fmla="*/ 2147483647 h 139"/>
              <a:gd name="T36" fmla="*/ 2147483647 w 137"/>
              <a:gd name="T37" fmla="*/ 2147483647 h 139"/>
              <a:gd name="T38" fmla="*/ 2147483647 w 137"/>
              <a:gd name="T39" fmla="*/ 2147483647 h 139"/>
              <a:gd name="T40" fmla="*/ 2147483647 w 137"/>
              <a:gd name="T41" fmla="*/ 2147483647 h 139"/>
              <a:gd name="T42" fmla="*/ 2147483647 w 137"/>
              <a:gd name="T43" fmla="*/ 2147483647 h 139"/>
              <a:gd name="T44" fmla="*/ 2147483647 w 137"/>
              <a:gd name="T45" fmla="*/ 2147483647 h 139"/>
              <a:gd name="T46" fmla="*/ 2147483647 w 137"/>
              <a:gd name="T47" fmla="*/ 2147483647 h 139"/>
              <a:gd name="T48" fmla="*/ 2147483647 w 137"/>
              <a:gd name="T49" fmla="*/ 2147483647 h 139"/>
              <a:gd name="T50" fmla="*/ 2147483647 w 137"/>
              <a:gd name="T51" fmla="*/ 2147483647 h 139"/>
              <a:gd name="T52" fmla="*/ 2147483647 w 137"/>
              <a:gd name="T53" fmla="*/ 2147483647 h 139"/>
              <a:gd name="T54" fmla="*/ 2147483647 w 137"/>
              <a:gd name="T55" fmla="*/ 2147483647 h 139"/>
              <a:gd name="T56" fmla="*/ 2147483647 w 137"/>
              <a:gd name="T57" fmla="*/ 2147483647 h 139"/>
              <a:gd name="T58" fmla="*/ 2147483647 w 137"/>
              <a:gd name="T59" fmla="*/ 2147483647 h 139"/>
              <a:gd name="T60" fmla="*/ 2147483647 w 137"/>
              <a:gd name="T61" fmla="*/ 2147483647 h 139"/>
              <a:gd name="T62" fmla="*/ 2147483647 w 137"/>
              <a:gd name="T63" fmla="*/ 2147483647 h 139"/>
              <a:gd name="T64" fmla="*/ 2147483647 w 137"/>
              <a:gd name="T65" fmla="*/ 2147483647 h 139"/>
              <a:gd name="T66" fmla="*/ 2147483647 w 137"/>
              <a:gd name="T67" fmla="*/ 2147483647 h 139"/>
              <a:gd name="T68" fmla="*/ 2147483647 w 137"/>
              <a:gd name="T69" fmla="*/ 2147483647 h 139"/>
              <a:gd name="T70" fmla="*/ 2147483647 w 137"/>
              <a:gd name="T71" fmla="*/ 2147483647 h 139"/>
              <a:gd name="T72" fmla="*/ 2147483647 w 137"/>
              <a:gd name="T73" fmla="*/ 2147483647 h 139"/>
              <a:gd name="T74" fmla="*/ 2147483647 w 137"/>
              <a:gd name="T75" fmla="*/ 2147483647 h 139"/>
              <a:gd name="T76" fmla="*/ 2147483647 w 137"/>
              <a:gd name="T77" fmla="*/ 2147483647 h 139"/>
              <a:gd name="T78" fmla="*/ 2147483647 w 137"/>
              <a:gd name="T79" fmla="*/ 2147483647 h 139"/>
              <a:gd name="T80" fmla="*/ 2147483647 w 137"/>
              <a:gd name="T81" fmla="*/ 2147483647 h 139"/>
              <a:gd name="T82" fmla="*/ 2147483647 w 137"/>
              <a:gd name="T83" fmla="*/ 2147483647 h 139"/>
              <a:gd name="T84" fmla="*/ 2147483647 w 137"/>
              <a:gd name="T85" fmla="*/ 2147483647 h 139"/>
              <a:gd name="T86" fmla="*/ 2147483647 w 137"/>
              <a:gd name="T87" fmla="*/ 2147483647 h 139"/>
              <a:gd name="T88" fmla="*/ 2147483647 w 137"/>
              <a:gd name="T89" fmla="*/ 2147483647 h 139"/>
              <a:gd name="T90" fmla="*/ 2147483647 w 137"/>
              <a:gd name="T91" fmla="*/ 2147483647 h 139"/>
              <a:gd name="T92" fmla="*/ 2147483647 w 137"/>
              <a:gd name="T93" fmla="*/ 2147483647 h 139"/>
              <a:gd name="T94" fmla="*/ 2147483647 w 137"/>
              <a:gd name="T95" fmla="*/ 2147483647 h 139"/>
              <a:gd name="T96" fmla="*/ 2147483647 w 137"/>
              <a:gd name="T97" fmla="*/ 2147483647 h 139"/>
              <a:gd name="T98" fmla="*/ 2147483647 w 137"/>
              <a:gd name="T99" fmla="*/ 2147483647 h 139"/>
              <a:gd name="T100" fmla="*/ 2147483647 w 137"/>
              <a:gd name="T101" fmla="*/ 2147483647 h 139"/>
              <a:gd name="T102" fmla="*/ 2147483647 w 137"/>
              <a:gd name="T103" fmla="*/ 2147483647 h 139"/>
              <a:gd name="T104" fmla="*/ 2147483647 w 137"/>
              <a:gd name="T105" fmla="*/ 2147483647 h 139"/>
              <a:gd name="T106" fmla="*/ 2147483647 w 137"/>
              <a:gd name="T107" fmla="*/ 2147483647 h 139"/>
              <a:gd name="T108" fmla="*/ 2147483647 w 137"/>
              <a:gd name="T109" fmla="*/ 2147483647 h 139"/>
              <a:gd name="T110" fmla="*/ 2147483647 w 137"/>
              <a:gd name="T111" fmla="*/ 2147483647 h 139"/>
              <a:gd name="T112" fmla="*/ 2147483647 w 137"/>
              <a:gd name="T113" fmla="*/ 2147483647 h 139"/>
              <a:gd name="T114" fmla="*/ 2147483647 w 137"/>
              <a:gd name="T115" fmla="*/ 2147483647 h 139"/>
              <a:gd name="T116" fmla="*/ 2147483647 w 137"/>
              <a:gd name="T117" fmla="*/ 2147483647 h 139"/>
              <a:gd name="T118" fmla="*/ 2147483647 w 137"/>
              <a:gd name="T119" fmla="*/ 2147483647 h 139"/>
              <a:gd name="T120" fmla="*/ 2147483647 w 137"/>
              <a:gd name="T121" fmla="*/ 2147483647 h 139"/>
              <a:gd name="T122" fmla="*/ 2147483647 w 137"/>
              <a:gd name="T123" fmla="*/ 2147483647 h 139"/>
              <a:gd name="T124" fmla="*/ 2147483647 w 137"/>
              <a:gd name="T125" fmla="*/ 2147483647 h 1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37" h="139">
                <a:moveTo>
                  <a:pt x="137" y="13"/>
                </a:moveTo>
                <a:lnTo>
                  <a:pt x="58" y="0"/>
                </a:lnTo>
                <a:lnTo>
                  <a:pt x="46" y="97"/>
                </a:lnTo>
                <a:lnTo>
                  <a:pt x="43" y="95"/>
                </a:lnTo>
                <a:lnTo>
                  <a:pt x="40" y="94"/>
                </a:lnTo>
                <a:lnTo>
                  <a:pt x="36" y="93"/>
                </a:lnTo>
                <a:lnTo>
                  <a:pt x="33" y="91"/>
                </a:lnTo>
                <a:lnTo>
                  <a:pt x="28" y="91"/>
                </a:lnTo>
                <a:lnTo>
                  <a:pt x="23" y="91"/>
                </a:lnTo>
                <a:lnTo>
                  <a:pt x="18" y="94"/>
                </a:lnTo>
                <a:lnTo>
                  <a:pt x="12" y="96"/>
                </a:lnTo>
                <a:lnTo>
                  <a:pt x="8" y="99"/>
                </a:lnTo>
                <a:lnTo>
                  <a:pt x="4" y="103"/>
                </a:lnTo>
                <a:lnTo>
                  <a:pt x="1" y="108"/>
                </a:lnTo>
                <a:lnTo>
                  <a:pt x="0" y="112"/>
                </a:lnTo>
                <a:lnTo>
                  <a:pt x="0" y="114"/>
                </a:lnTo>
                <a:lnTo>
                  <a:pt x="1" y="117"/>
                </a:lnTo>
                <a:lnTo>
                  <a:pt x="2" y="120"/>
                </a:lnTo>
                <a:lnTo>
                  <a:pt x="3" y="122"/>
                </a:lnTo>
                <a:lnTo>
                  <a:pt x="5" y="124"/>
                </a:lnTo>
                <a:lnTo>
                  <a:pt x="8" y="126"/>
                </a:lnTo>
                <a:lnTo>
                  <a:pt x="10" y="127"/>
                </a:lnTo>
                <a:lnTo>
                  <a:pt x="13" y="127"/>
                </a:lnTo>
                <a:lnTo>
                  <a:pt x="19" y="127"/>
                </a:lnTo>
                <a:lnTo>
                  <a:pt x="24" y="127"/>
                </a:lnTo>
                <a:lnTo>
                  <a:pt x="29" y="125"/>
                </a:lnTo>
                <a:lnTo>
                  <a:pt x="34" y="122"/>
                </a:lnTo>
                <a:lnTo>
                  <a:pt x="39" y="119"/>
                </a:lnTo>
                <a:lnTo>
                  <a:pt x="42" y="116"/>
                </a:lnTo>
                <a:lnTo>
                  <a:pt x="46" y="112"/>
                </a:lnTo>
                <a:lnTo>
                  <a:pt x="47" y="108"/>
                </a:lnTo>
                <a:lnTo>
                  <a:pt x="58" y="25"/>
                </a:lnTo>
                <a:lnTo>
                  <a:pt x="129" y="35"/>
                </a:lnTo>
                <a:lnTo>
                  <a:pt x="119" y="108"/>
                </a:lnTo>
                <a:lnTo>
                  <a:pt x="117" y="106"/>
                </a:lnTo>
                <a:lnTo>
                  <a:pt x="115" y="105"/>
                </a:lnTo>
                <a:lnTo>
                  <a:pt x="111" y="104"/>
                </a:lnTo>
                <a:lnTo>
                  <a:pt x="107" y="103"/>
                </a:lnTo>
                <a:lnTo>
                  <a:pt x="102" y="103"/>
                </a:lnTo>
                <a:lnTo>
                  <a:pt x="97" y="103"/>
                </a:lnTo>
                <a:lnTo>
                  <a:pt x="92" y="105"/>
                </a:lnTo>
                <a:lnTo>
                  <a:pt x="87" y="108"/>
                </a:lnTo>
                <a:lnTo>
                  <a:pt x="82" y="111"/>
                </a:lnTo>
                <a:lnTo>
                  <a:pt x="79" y="114"/>
                </a:lnTo>
                <a:lnTo>
                  <a:pt x="76" y="118"/>
                </a:lnTo>
                <a:lnTo>
                  <a:pt x="74" y="122"/>
                </a:lnTo>
                <a:lnTo>
                  <a:pt x="74" y="126"/>
                </a:lnTo>
                <a:lnTo>
                  <a:pt x="76" y="128"/>
                </a:lnTo>
                <a:lnTo>
                  <a:pt x="77" y="131"/>
                </a:lnTo>
                <a:lnTo>
                  <a:pt x="78" y="133"/>
                </a:lnTo>
                <a:lnTo>
                  <a:pt x="80" y="135"/>
                </a:lnTo>
                <a:lnTo>
                  <a:pt x="82" y="136"/>
                </a:lnTo>
                <a:lnTo>
                  <a:pt x="85" y="137"/>
                </a:lnTo>
                <a:lnTo>
                  <a:pt x="88" y="139"/>
                </a:lnTo>
                <a:lnTo>
                  <a:pt x="94" y="139"/>
                </a:lnTo>
                <a:lnTo>
                  <a:pt x="99" y="137"/>
                </a:lnTo>
                <a:lnTo>
                  <a:pt x="104" y="136"/>
                </a:lnTo>
                <a:lnTo>
                  <a:pt x="109" y="134"/>
                </a:lnTo>
                <a:lnTo>
                  <a:pt x="114" y="131"/>
                </a:lnTo>
                <a:lnTo>
                  <a:pt x="117" y="127"/>
                </a:lnTo>
                <a:lnTo>
                  <a:pt x="120" y="122"/>
                </a:lnTo>
                <a:lnTo>
                  <a:pt x="122" y="118"/>
                </a:lnTo>
                <a:lnTo>
                  <a:pt x="137" y="13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8" name="Freeform 180"/>
          <p:cNvSpPr/>
          <p:nvPr/>
        </p:nvSpPr>
        <p:spPr bwMode="auto">
          <a:xfrm>
            <a:off x="1109980" y="662305"/>
            <a:ext cx="185738" cy="188913"/>
          </a:xfrm>
          <a:custGeom>
            <a:avLst/>
            <a:gdLst>
              <a:gd name="T0" fmla="*/ 2147483647 w 137"/>
              <a:gd name="T1" fmla="*/ 2147483647 h 139"/>
              <a:gd name="T2" fmla="*/ 2147483647 w 137"/>
              <a:gd name="T3" fmla="*/ 0 h 139"/>
              <a:gd name="T4" fmla="*/ 2147483647 w 137"/>
              <a:gd name="T5" fmla="*/ 2147483647 h 139"/>
              <a:gd name="T6" fmla="*/ 2147483647 w 137"/>
              <a:gd name="T7" fmla="*/ 2147483647 h 139"/>
              <a:gd name="T8" fmla="*/ 2147483647 w 137"/>
              <a:gd name="T9" fmla="*/ 2147483647 h 139"/>
              <a:gd name="T10" fmla="*/ 2147483647 w 137"/>
              <a:gd name="T11" fmla="*/ 2147483647 h 139"/>
              <a:gd name="T12" fmla="*/ 2147483647 w 137"/>
              <a:gd name="T13" fmla="*/ 2147483647 h 139"/>
              <a:gd name="T14" fmla="*/ 2147483647 w 137"/>
              <a:gd name="T15" fmla="*/ 2147483647 h 139"/>
              <a:gd name="T16" fmla="*/ 2147483647 w 137"/>
              <a:gd name="T17" fmla="*/ 2147483647 h 139"/>
              <a:gd name="T18" fmla="*/ 2147483647 w 137"/>
              <a:gd name="T19" fmla="*/ 2147483647 h 139"/>
              <a:gd name="T20" fmla="*/ 2147483647 w 137"/>
              <a:gd name="T21" fmla="*/ 2147483647 h 139"/>
              <a:gd name="T22" fmla="*/ 2147483647 w 137"/>
              <a:gd name="T23" fmla="*/ 2147483647 h 139"/>
              <a:gd name="T24" fmla="*/ 2147483647 w 137"/>
              <a:gd name="T25" fmla="*/ 2147483647 h 139"/>
              <a:gd name="T26" fmla="*/ 2147483647 w 137"/>
              <a:gd name="T27" fmla="*/ 2147483647 h 139"/>
              <a:gd name="T28" fmla="*/ 0 w 137"/>
              <a:gd name="T29" fmla="*/ 2147483647 h 139"/>
              <a:gd name="T30" fmla="*/ 0 w 137"/>
              <a:gd name="T31" fmla="*/ 2147483647 h 139"/>
              <a:gd name="T32" fmla="*/ 2147483647 w 137"/>
              <a:gd name="T33" fmla="*/ 2147483647 h 139"/>
              <a:gd name="T34" fmla="*/ 2147483647 w 137"/>
              <a:gd name="T35" fmla="*/ 2147483647 h 139"/>
              <a:gd name="T36" fmla="*/ 2147483647 w 137"/>
              <a:gd name="T37" fmla="*/ 2147483647 h 139"/>
              <a:gd name="T38" fmla="*/ 2147483647 w 137"/>
              <a:gd name="T39" fmla="*/ 2147483647 h 139"/>
              <a:gd name="T40" fmla="*/ 2147483647 w 137"/>
              <a:gd name="T41" fmla="*/ 2147483647 h 139"/>
              <a:gd name="T42" fmla="*/ 2147483647 w 137"/>
              <a:gd name="T43" fmla="*/ 2147483647 h 139"/>
              <a:gd name="T44" fmla="*/ 2147483647 w 137"/>
              <a:gd name="T45" fmla="*/ 2147483647 h 139"/>
              <a:gd name="T46" fmla="*/ 2147483647 w 137"/>
              <a:gd name="T47" fmla="*/ 2147483647 h 139"/>
              <a:gd name="T48" fmla="*/ 2147483647 w 137"/>
              <a:gd name="T49" fmla="*/ 2147483647 h 139"/>
              <a:gd name="T50" fmla="*/ 2147483647 w 137"/>
              <a:gd name="T51" fmla="*/ 2147483647 h 139"/>
              <a:gd name="T52" fmla="*/ 2147483647 w 137"/>
              <a:gd name="T53" fmla="*/ 2147483647 h 139"/>
              <a:gd name="T54" fmla="*/ 2147483647 w 137"/>
              <a:gd name="T55" fmla="*/ 2147483647 h 139"/>
              <a:gd name="T56" fmla="*/ 2147483647 w 137"/>
              <a:gd name="T57" fmla="*/ 2147483647 h 139"/>
              <a:gd name="T58" fmla="*/ 2147483647 w 137"/>
              <a:gd name="T59" fmla="*/ 2147483647 h 139"/>
              <a:gd name="T60" fmla="*/ 2147483647 w 137"/>
              <a:gd name="T61" fmla="*/ 2147483647 h 139"/>
              <a:gd name="T62" fmla="*/ 2147483647 w 137"/>
              <a:gd name="T63" fmla="*/ 2147483647 h 139"/>
              <a:gd name="T64" fmla="*/ 2147483647 w 137"/>
              <a:gd name="T65" fmla="*/ 2147483647 h 139"/>
              <a:gd name="T66" fmla="*/ 2147483647 w 137"/>
              <a:gd name="T67" fmla="*/ 2147483647 h 139"/>
              <a:gd name="T68" fmla="*/ 2147483647 w 137"/>
              <a:gd name="T69" fmla="*/ 2147483647 h 139"/>
              <a:gd name="T70" fmla="*/ 2147483647 w 137"/>
              <a:gd name="T71" fmla="*/ 2147483647 h 139"/>
              <a:gd name="T72" fmla="*/ 2147483647 w 137"/>
              <a:gd name="T73" fmla="*/ 2147483647 h 139"/>
              <a:gd name="T74" fmla="*/ 2147483647 w 137"/>
              <a:gd name="T75" fmla="*/ 2147483647 h 139"/>
              <a:gd name="T76" fmla="*/ 2147483647 w 137"/>
              <a:gd name="T77" fmla="*/ 2147483647 h 139"/>
              <a:gd name="T78" fmla="*/ 2147483647 w 137"/>
              <a:gd name="T79" fmla="*/ 2147483647 h 139"/>
              <a:gd name="T80" fmla="*/ 2147483647 w 137"/>
              <a:gd name="T81" fmla="*/ 2147483647 h 139"/>
              <a:gd name="T82" fmla="*/ 2147483647 w 137"/>
              <a:gd name="T83" fmla="*/ 2147483647 h 139"/>
              <a:gd name="T84" fmla="*/ 2147483647 w 137"/>
              <a:gd name="T85" fmla="*/ 2147483647 h 139"/>
              <a:gd name="T86" fmla="*/ 2147483647 w 137"/>
              <a:gd name="T87" fmla="*/ 2147483647 h 139"/>
              <a:gd name="T88" fmla="*/ 2147483647 w 137"/>
              <a:gd name="T89" fmla="*/ 2147483647 h 139"/>
              <a:gd name="T90" fmla="*/ 2147483647 w 137"/>
              <a:gd name="T91" fmla="*/ 2147483647 h 139"/>
              <a:gd name="T92" fmla="*/ 2147483647 w 137"/>
              <a:gd name="T93" fmla="*/ 2147483647 h 139"/>
              <a:gd name="T94" fmla="*/ 2147483647 w 137"/>
              <a:gd name="T95" fmla="*/ 2147483647 h 139"/>
              <a:gd name="T96" fmla="*/ 2147483647 w 137"/>
              <a:gd name="T97" fmla="*/ 2147483647 h 139"/>
              <a:gd name="T98" fmla="*/ 2147483647 w 137"/>
              <a:gd name="T99" fmla="*/ 2147483647 h 139"/>
              <a:gd name="T100" fmla="*/ 2147483647 w 137"/>
              <a:gd name="T101" fmla="*/ 2147483647 h 139"/>
              <a:gd name="T102" fmla="*/ 2147483647 w 137"/>
              <a:gd name="T103" fmla="*/ 2147483647 h 139"/>
              <a:gd name="T104" fmla="*/ 2147483647 w 137"/>
              <a:gd name="T105" fmla="*/ 2147483647 h 139"/>
              <a:gd name="T106" fmla="*/ 2147483647 w 137"/>
              <a:gd name="T107" fmla="*/ 2147483647 h 139"/>
              <a:gd name="T108" fmla="*/ 2147483647 w 137"/>
              <a:gd name="T109" fmla="*/ 2147483647 h 139"/>
              <a:gd name="T110" fmla="*/ 2147483647 w 137"/>
              <a:gd name="T111" fmla="*/ 2147483647 h 139"/>
              <a:gd name="T112" fmla="*/ 2147483647 w 137"/>
              <a:gd name="T113" fmla="*/ 2147483647 h 139"/>
              <a:gd name="T114" fmla="*/ 2147483647 w 137"/>
              <a:gd name="T115" fmla="*/ 2147483647 h 139"/>
              <a:gd name="T116" fmla="*/ 2147483647 w 137"/>
              <a:gd name="T117" fmla="*/ 2147483647 h 139"/>
              <a:gd name="T118" fmla="*/ 2147483647 w 137"/>
              <a:gd name="T119" fmla="*/ 2147483647 h 139"/>
              <a:gd name="T120" fmla="*/ 2147483647 w 137"/>
              <a:gd name="T121" fmla="*/ 2147483647 h 139"/>
              <a:gd name="T122" fmla="*/ 2147483647 w 137"/>
              <a:gd name="T123" fmla="*/ 2147483647 h 139"/>
              <a:gd name="T124" fmla="*/ 2147483647 w 137"/>
              <a:gd name="T125" fmla="*/ 2147483647 h 1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37" h="139">
                <a:moveTo>
                  <a:pt x="137" y="13"/>
                </a:moveTo>
                <a:lnTo>
                  <a:pt x="58" y="0"/>
                </a:lnTo>
                <a:lnTo>
                  <a:pt x="46" y="97"/>
                </a:lnTo>
                <a:lnTo>
                  <a:pt x="43" y="95"/>
                </a:lnTo>
                <a:lnTo>
                  <a:pt x="40" y="94"/>
                </a:lnTo>
                <a:lnTo>
                  <a:pt x="36" y="93"/>
                </a:lnTo>
                <a:lnTo>
                  <a:pt x="33" y="91"/>
                </a:lnTo>
                <a:lnTo>
                  <a:pt x="28" y="91"/>
                </a:lnTo>
                <a:lnTo>
                  <a:pt x="23" y="91"/>
                </a:lnTo>
                <a:lnTo>
                  <a:pt x="18" y="94"/>
                </a:lnTo>
                <a:lnTo>
                  <a:pt x="12" y="96"/>
                </a:lnTo>
                <a:lnTo>
                  <a:pt x="8" y="99"/>
                </a:lnTo>
                <a:lnTo>
                  <a:pt x="4" y="103"/>
                </a:lnTo>
                <a:lnTo>
                  <a:pt x="1" y="108"/>
                </a:lnTo>
                <a:lnTo>
                  <a:pt x="0" y="112"/>
                </a:lnTo>
                <a:lnTo>
                  <a:pt x="0" y="114"/>
                </a:lnTo>
                <a:lnTo>
                  <a:pt x="1" y="117"/>
                </a:lnTo>
                <a:lnTo>
                  <a:pt x="2" y="120"/>
                </a:lnTo>
                <a:lnTo>
                  <a:pt x="3" y="122"/>
                </a:lnTo>
                <a:lnTo>
                  <a:pt x="5" y="124"/>
                </a:lnTo>
                <a:lnTo>
                  <a:pt x="8" y="126"/>
                </a:lnTo>
                <a:lnTo>
                  <a:pt x="10" y="127"/>
                </a:lnTo>
                <a:lnTo>
                  <a:pt x="13" y="127"/>
                </a:lnTo>
                <a:lnTo>
                  <a:pt x="19" y="127"/>
                </a:lnTo>
                <a:lnTo>
                  <a:pt x="24" y="127"/>
                </a:lnTo>
                <a:lnTo>
                  <a:pt x="29" y="125"/>
                </a:lnTo>
                <a:lnTo>
                  <a:pt x="34" y="122"/>
                </a:lnTo>
                <a:lnTo>
                  <a:pt x="39" y="119"/>
                </a:lnTo>
                <a:lnTo>
                  <a:pt x="42" y="116"/>
                </a:lnTo>
                <a:lnTo>
                  <a:pt x="46" y="112"/>
                </a:lnTo>
                <a:lnTo>
                  <a:pt x="47" y="108"/>
                </a:lnTo>
                <a:lnTo>
                  <a:pt x="58" y="25"/>
                </a:lnTo>
                <a:lnTo>
                  <a:pt x="129" y="35"/>
                </a:lnTo>
                <a:lnTo>
                  <a:pt x="119" y="108"/>
                </a:lnTo>
                <a:lnTo>
                  <a:pt x="117" y="106"/>
                </a:lnTo>
                <a:lnTo>
                  <a:pt x="115" y="105"/>
                </a:lnTo>
                <a:lnTo>
                  <a:pt x="111" y="104"/>
                </a:lnTo>
                <a:lnTo>
                  <a:pt x="107" y="103"/>
                </a:lnTo>
                <a:lnTo>
                  <a:pt x="102" y="103"/>
                </a:lnTo>
                <a:lnTo>
                  <a:pt x="97" y="103"/>
                </a:lnTo>
                <a:lnTo>
                  <a:pt x="92" y="105"/>
                </a:lnTo>
                <a:lnTo>
                  <a:pt x="87" y="108"/>
                </a:lnTo>
                <a:lnTo>
                  <a:pt x="82" y="111"/>
                </a:lnTo>
                <a:lnTo>
                  <a:pt x="79" y="114"/>
                </a:lnTo>
                <a:lnTo>
                  <a:pt x="76" y="118"/>
                </a:lnTo>
                <a:lnTo>
                  <a:pt x="74" y="122"/>
                </a:lnTo>
                <a:lnTo>
                  <a:pt x="74" y="126"/>
                </a:lnTo>
                <a:lnTo>
                  <a:pt x="76" y="128"/>
                </a:lnTo>
                <a:lnTo>
                  <a:pt x="77" y="131"/>
                </a:lnTo>
                <a:lnTo>
                  <a:pt x="78" y="133"/>
                </a:lnTo>
                <a:lnTo>
                  <a:pt x="80" y="135"/>
                </a:lnTo>
                <a:lnTo>
                  <a:pt x="82" y="136"/>
                </a:lnTo>
                <a:lnTo>
                  <a:pt x="85" y="137"/>
                </a:lnTo>
                <a:lnTo>
                  <a:pt x="88" y="139"/>
                </a:lnTo>
                <a:lnTo>
                  <a:pt x="94" y="139"/>
                </a:lnTo>
                <a:lnTo>
                  <a:pt x="99" y="137"/>
                </a:lnTo>
                <a:lnTo>
                  <a:pt x="104" y="136"/>
                </a:lnTo>
                <a:lnTo>
                  <a:pt x="109" y="134"/>
                </a:lnTo>
                <a:lnTo>
                  <a:pt x="114" y="131"/>
                </a:lnTo>
                <a:lnTo>
                  <a:pt x="117" y="127"/>
                </a:lnTo>
                <a:lnTo>
                  <a:pt x="120" y="122"/>
                </a:lnTo>
                <a:lnTo>
                  <a:pt x="122" y="118"/>
                </a:lnTo>
                <a:lnTo>
                  <a:pt x="137" y="13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02" name="Picture 30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95748" y="3451981"/>
            <a:ext cx="2551827" cy="3046688"/>
          </a:xfrm>
          <a:prstGeom prst="rect">
            <a:avLst/>
          </a:prstGeom>
        </p:spPr>
      </p:pic>
      <p:grpSp>
        <p:nvGrpSpPr>
          <p:cNvPr id="303" name="Group 34"/>
          <p:cNvGrpSpPr/>
          <p:nvPr/>
        </p:nvGrpSpPr>
        <p:grpSpPr bwMode="auto">
          <a:xfrm>
            <a:off x="-115295" y="5802052"/>
            <a:ext cx="12489180" cy="1066800"/>
            <a:chOff x="0" y="4003"/>
            <a:chExt cx="5511" cy="317"/>
          </a:xfrm>
        </p:grpSpPr>
        <p:sp>
          <p:nvSpPr>
            <p:cNvPr id="304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0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308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41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342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3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4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5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7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2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5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6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7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4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75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376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7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8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0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1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3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5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6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7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8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9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2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3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4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5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6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7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8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0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1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2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3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4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5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6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7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8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09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410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2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3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4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5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6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7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8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9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1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2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3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4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5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6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7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8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9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1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2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3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4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5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6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7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8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9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0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9" name="TextBox 5"/>
          <p:cNvSpPr txBox="1"/>
          <p:nvPr/>
        </p:nvSpPr>
        <p:spPr>
          <a:xfrm>
            <a:off x="4774565" y="140335"/>
            <a:ext cx="2814320" cy="5219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5BB8C782-11DD-4404-82D8-2C4EF8E68E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545" y="2270692"/>
            <a:ext cx="9511503" cy="103480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BDA1F294-BFE9-986D-B93E-7224863273E4}"/>
              </a:ext>
            </a:extLst>
          </p:cNvPr>
          <p:cNvSpPr txBox="1"/>
          <p:nvPr/>
        </p:nvSpPr>
        <p:spPr>
          <a:xfrm>
            <a:off x="1088073" y="3216522"/>
            <a:ext cx="91170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  bầy trẻ thơ  cùng    khoe  áo  mới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Cho những người lớn lì     xì     trẻ   con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Content Placeholder 8">
            <a:extLst>
              <a:ext uri="{FF2B5EF4-FFF2-40B4-BE49-F238E27FC236}">
                <a16:creationId xmlns="" xmlns:a16="http://schemas.microsoft.com/office/drawing/2014/main" id="{ECB8AFE7-1F05-EBC4-5661-B81B8931075F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63251" y="5165088"/>
            <a:ext cx="3005079" cy="119896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V">
            <a:hlinkClick r:id="" action="ppaction://media"/>
            <a:extLst>
              <a:ext uri="{FF2B5EF4-FFF2-40B4-BE49-F238E27FC236}">
                <a16:creationId xmlns="" xmlns:a16="http://schemas.microsoft.com/office/drawing/2014/main" id="{2385369A-CC59-2D1D-7F36-0EC533E0BB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610390" y="627928"/>
            <a:ext cx="1093447" cy="107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19086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dministrator\Desktop\hinh nen dep pp\CON VAT+CAY, HIH ANH NHO NGHEP TRAH\4d93d3c41d690499dcf3d031be2765e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7617" y="169525"/>
            <a:ext cx="1559560" cy="105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269" name="Group 5"/>
          <p:cNvGrpSpPr/>
          <p:nvPr/>
        </p:nvGrpSpPr>
        <p:grpSpPr bwMode="auto">
          <a:xfrm>
            <a:off x="684684" y="1652806"/>
            <a:ext cx="195263" cy="369887"/>
            <a:chOff x="3890" y="144"/>
            <a:chExt cx="232" cy="441"/>
          </a:xfrm>
        </p:grpSpPr>
        <p:sp>
          <p:nvSpPr>
            <p:cNvPr id="10407" name="Freeform 6"/>
            <p:cNvSpPr/>
            <p:nvPr/>
          </p:nvSpPr>
          <p:spPr bwMode="auto">
            <a:xfrm>
              <a:off x="3897" y="144"/>
              <a:ext cx="166" cy="157"/>
            </a:xfrm>
            <a:custGeom>
              <a:avLst/>
              <a:gdLst>
                <a:gd name="T0" fmla="*/ 0 w 101"/>
                <a:gd name="T1" fmla="*/ 0 h 96"/>
                <a:gd name="T2" fmla="*/ 1750 w 101"/>
                <a:gd name="T3" fmla="*/ 2175 h 96"/>
                <a:gd name="T4" fmla="*/ 3072 w 101"/>
                <a:gd name="T5" fmla="*/ 4694 h 96"/>
                <a:gd name="T6" fmla="*/ 5851 w 101"/>
                <a:gd name="T7" fmla="*/ 6448 h 96"/>
                <a:gd name="T8" fmla="*/ 8946 w 101"/>
                <a:gd name="T9" fmla="*/ 8040 h 96"/>
                <a:gd name="T10" fmla="*/ 11418 w 101"/>
                <a:gd name="T11" fmla="*/ 8800 h 96"/>
                <a:gd name="T12" fmla="*/ 13638 w 101"/>
                <a:gd name="T13" fmla="*/ 9209 h 96"/>
                <a:gd name="T14" fmla="*/ 15136 w 101"/>
                <a:gd name="T15" fmla="*/ 10292 h 96"/>
                <a:gd name="T16" fmla="*/ 17557 w 101"/>
                <a:gd name="T17" fmla="*/ 10545 h 96"/>
                <a:gd name="T18" fmla="*/ 19438 w 101"/>
                <a:gd name="T19" fmla="*/ 11360 h 96"/>
                <a:gd name="T20" fmla="*/ 20987 w 101"/>
                <a:gd name="T21" fmla="*/ 12076 h 96"/>
                <a:gd name="T22" fmla="*/ 22415 w 101"/>
                <a:gd name="T23" fmla="*/ 12742 h 96"/>
                <a:gd name="T24" fmla="*/ 24165 w 101"/>
                <a:gd name="T25" fmla="*/ 13700 h 96"/>
                <a:gd name="T26" fmla="*/ 28383 w 101"/>
                <a:gd name="T27" fmla="*/ 16189 h 96"/>
                <a:gd name="T28" fmla="*/ 31948 w 101"/>
                <a:gd name="T29" fmla="*/ 18578 h 96"/>
                <a:gd name="T30" fmla="*/ 34493 w 101"/>
                <a:gd name="T31" fmla="*/ 21910 h 96"/>
                <a:gd name="T32" fmla="*/ 36840 w 101"/>
                <a:gd name="T33" fmla="*/ 25373 h 96"/>
                <a:gd name="T34" fmla="*/ 37551 w 101"/>
                <a:gd name="T35" fmla="*/ 27784 h 96"/>
                <a:gd name="T36" fmla="*/ 38496 w 101"/>
                <a:gd name="T37" fmla="*/ 30383 h 96"/>
                <a:gd name="T38" fmla="*/ 38869 w 101"/>
                <a:gd name="T39" fmla="*/ 32906 h 96"/>
                <a:gd name="T40" fmla="*/ 39301 w 101"/>
                <a:gd name="T41" fmla="*/ 35168 h 96"/>
                <a:gd name="T42" fmla="*/ 38164 w 101"/>
                <a:gd name="T43" fmla="*/ 34079 h 96"/>
                <a:gd name="T44" fmla="*/ 37398 w 101"/>
                <a:gd name="T45" fmla="*/ 32697 h 96"/>
                <a:gd name="T46" fmla="*/ 36840 w 101"/>
                <a:gd name="T47" fmla="*/ 30676 h 96"/>
                <a:gd name="T48" fmla="*/ 35741 w 101"/>
                <a:gd name="T49" fmla="*/ 28850 h 96"/>
                <a:gd name="T50" fmla="*/ 34922 w 101"/>
                <a:gd name="T51" fmla="*/ 27527 h 96"/>
                <a:gd name="T52" fmla="*/ 33077 w 101"/>
                <a:gd name="T53" fmla="*/ 24631 h 96"/>
                <a:gd name="T54" fmla="*/ 30196 w 101"/>
                <a:gd name="T55" fmla="*/ 22405 h 96"/>
                <a:gd name="T56" fmla="*/ 27635 w 101"/>
                <a:gd name="T57" fmla="*/ 20121 h 96"/>
                <a:gd name="T58" fmla="*/ 24581 w 101"/>
                <a:gd name="T59" fmla="*/ 18578 h 96"/>
                <a:gd name="T60" fmla="*/ 22847 w 101"/>
                <a:gd name="T61" fmla="*/ 17641 h 96"/>
                <a:gd name="T62" fmla="*/ 20543 w 101"/>
                <a:gd name="T63" fmla="*/ 16832 h 96"/>
                <a:gd name="T64" fmla="*/ 18314 w 101"/>
                <a:gd name="T65" fmla="*/ 16590 h 96"/>
                <a:gd name="T66" fmla="*/ 16303 w 101"/>
                <a:gd name="T67" fmla="*/ 16189 h 96"/>
                <a:gd name="T68" fmla="*/ 13901 w 101"/>
                <a:gd name="T69" fmla="*/ 15558 h 96"/>
                <a:gd name="T70" fmla="*/ 11668 w 101"/>
                <a:gd name="T71" fmla="*/ 15061 h 96"/>
                <a:gd name="T72" fmla="*/ 8946 w 101"/>
                <a:gd name="T73" fmla="*/ 14488 h 96"/>
                <a:gd name="T74" fmla="*/ 6645 w 101"/>
                <a:gd name="T75" fmla="*/ 14488 h 96"/>
                <a:gd name="T76" fmla="*/ 0 w 101"/>
                <a:gd name="T77" fmla="*/ 0 h 9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" h="96">
                  <a:moveTo>
                    <a:pt x="0" y="0"/>
                  </a:moveTo>
                  <a:lnTo>
                    <a:pt x="4" y="6"/>
                  </a:lnTo>
                  <a:lnTo>
                    <a:pt x="8" y="13"/>
                  </a:lnTo>
                  <a:lnTo>
                    <a:pt x="15" y="18"/>
                  </a:lnTo>
                  <a:lnTo>
                    <a:pt x="23" y="22"/>
                  </a:lnTo>
                  <a:lnTo>
                    <a:pt x="29" y="24"/>
                  </a:lnTo>
                  <a:lnTo>
                    <a:pt x="35" y="25"/>
                  </a:lnTo>
                  <a:lnTo>
                    <a:pt x="39" y="28"/>
                  </a:lnTo>
                  <a:lnTo>
                    <a:pt x="45" y="29"/>
                  </a:lnTo>
                  <a:lnTo>
                    <a:pt x="50" y="31"/>
                  </a:lnTo>
                  <a:lnTo>
                    <a:pt x="54" y="33"/>
                  </a:lnTo>
                  <a:lnTo>
                    <a:pt x="58" y="35"/>
                  </a:lnTo>
                  <a:lnTo>
                    <a:pt x="62" y="37"/>
                  </a:lnTo>
                  <a:lnTo>
                    <a:pt x="73" y="44"/>
                  </a:lnTo>
                  <a:lnTo>
                    <a:pt x="82" y="51"/>
                  </a:lnTo>
                  <a:lnTo>
                    <a:pt x="89" y="60"/>
                  </a:lnTo>
                  <a:lnTo>
                    <a:pt x="95" y="69"/>
                  </a:lnTo>
                  <a:lnTo>
                    <a:pt x="97" y="76"/>
                  </a:lnTo>
                  <a:lnTo>
                    <a:pt x="99" y="83"/>
                  </a:lnTo>
                  <a:lnTo>
                    <a:pt x="100" y="90"/>
                  </a:lnTo>
                  <a:lnTo>
                    <a:pt x="101" y="96"/>
                  </a:lnTo>
                  <a:lnTo>
                    <a:pt x="98" y="93"/>
                  </a:lnTo>
                  <a:lnTo>
                    <a:pt x="96" y="89"/>
                  </a:lnTo>
                  <a:lnTo>
                    <a:pt x="95" y="84"/>
                  </a:lnTo>
                  <a:lnTo>
                    <a:pt x="92" y="79"/>
                  </a:lnTo>
                  <a:lnTo>
                    <a:pt x="90" y="75"/>
                  </a:lnTo>
                  <a:lnTo>
                    <a:pt x="85" y="67"/>
                  </a:lnTo>
                  <a:lnTo>
                    <a:pt x="78" y="61"/>
                  </a:lnTo>
                  <a:lnTo>
                    <a:pt x="71" y="55"/>
                  </a:lnTo>
                  <a:lnTo>
                    <a:pt x="63" y="51"/>
                  </a:lnTo>
                  <a:lnTo>
                    <a:pt x="59" y="48"/>
                  </a:lnTo>
                  <a:lnTo>
                    <a:pt x="53" y="46"/>
                  </a:lnTo>
                  <a:lnTo>
                    <a:pt x="47" y="45"/>
                  </a:lnTo>
                  <a:lnTo>
                    <a:pt x="42" y="44"/>
                  </a:lnTo>
                  <a:lnTo>
                    <a:pt x="36" y="43"/>
                  </a:lnTo>
                  <a:lnTo>
                    <a:pt x="30" y="41"/>
                  </a:lnTo>
                  <a:lnTo>
                    <a:pt x="23" y="40"/>
                  </a:lnTo>
                  <a:lnTo>
                    <a:pt x="17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8" name="Freeform 7"/>
            <p:cNvSpPr/>
            <p:nvPr/>
          </p:nvSpPr>
          <p:spPr bwMode="auto">
            <a:xfrm>
              <a:off x="3926" y="209"/>
              <a:ext cx="163" cy="154"/>
            </a:xfrm>
            <a:custGeom>
              <a:avLst/>
              <a:gdLst>
                <a:gd name="T0" fmla="*/ 0 w 102"/>
                <a:gd name="T1" fmla="*/ 0 h 94"/>
                <a:gd name="T2" fmla="*/ 1114 w 102"/>
                <a:gd name="T3" fmla="*/ 1782 h 94"/>
                <a:gd name="T4" fmla="*/ 2280 w 102"/>
                <a:gd name="T5" fmla="*/ 3637 h 94"/>
                <a:gd name="T6" fmla="*/ 3783 w 102"/>
                <a:gd name="T7" fmla="*/ 5698 h 94"/>
                <a:gd name="T8" fmla="*/ 6400 w 102"/>
                <a:gd name="T9" fmla="*/ 7484 h 94"/>
                <a:gd name="T10" fmla="*/ 7827 w 102"/>
                <a:gd name="T11" fmla="*/ 8241 h 94"/>
                <a:gd name="T12" fmla="*/ 9305 w 102"/>
                <a:gd name="T13" fmla="*/ 8688 h 94"/>
                <a:gd name="T14" fmla="*/ 10544 w 102"/>
                <a:gd name="T15" fmla="*/ 9761 h 94"/>
                <a:gd name="T16" fmla="*/ 12161 w 102"/>
                <a:gd name="T17" fmla="*/ 10021 h 94"/>
                <a:gd name="T18" fmla="*/ 13609 w 102"/>
                <a:gd name="T19" fmla="*/ 10962 h 94"/>
                <a:gd name="T20" fmla="*/ 14766 w 102"/>
                <a:gd name="T21" fmla="*/ 11152 h 94"/>
                <a:gd name="T22" fmla="*/ 15790 w 102"/>
                <a:gd name="T23" fmla="*/ 12261 h 94"/>
                <a:gd name="T24" fmla="*/ 16850 w 102"/>
                <a:gd name="T25" fmla="*/ 12910 h 94"/>
                <a:gd name="T26" fmla="*/ 19988 w 102"/>
                <a:gd name="T27" fmla="*/ 15294 h 94"/>
                <a:gd name="T28" fmla="*/ 22389 w 102"/>
                <a:gd name="T29" fmla="*/ 18270 h 94"/>
                <a:gd name="T30" fmla="*/ 24669 w 102"/>
                <a:gd name="T31" fmla="*/ 21150 h 94"/>
                <a:gd name="T32" fmla="*/ 26380 w 102"/>
                <a:gd name="T33" fmla="*/ 25056 h 94"/>
                <a:gd name="T34" fmla="*/ 26927 w 102"/>
                <a:gd name="T35" fmla="*/ 27458 h 94"/>
                <a:gd name="T36" fmla="*/ 27379 w 102"/>
                <a:gd name="T37" fmla="*/ 29932 h 94"/>
                <a:gd name="T38" fmla="*/ 27951 w 102"/>
                <a:gd name="T39" fmla="*/ 32538 h 94"/>
                <a:gd name="T40" fmla="*/ 28212 w 102"/>
                <a:gd name="T41" fmla="*/ 35133 h 94"/>
                <a:gd name="T42" fmla="*/ 26927 w 102"/>
                <a:gd name="T43" fmla="*/ 33985 h 94"/>
                <a:gd name="T44" fmla="*/ 26615 w 102"/>
                <a:gd name="T45" fmla="*/ 32538 h 94"/>
                <a:gd name="T46" fmla="*/ 26117 w 102"/>
                <a:gd name="T47" fmla="*/ 30327 h 94"/>
                <a:gd name="T48" fmla="*/ 25813 w 102"/>
                <a:gd name="T49" fmla="*/ 28534 h 94"/>
                <a:gd name="T50" fmla="*/ 25009 w 102"/>
                <a:gd name="T51" fmla="*/ 26896 h 94"/>
                <a:gd name="T52" fmla="*/ 23763 w 102"/>
                <a:gd name="T53" fmla="*/ 23968 h 94"/>
                <a:gd name="T54" fmla="*/ 21813 w 102"/>
                <a:gd name="T55" fmla="*/ 21727 h 94"/>
                <a:gd name="T56" fmla="*/ 19988 w 102"/>
                <a:gd name="T57" fmla="*/ 19861 h 94"/>
                <a:gd name="T58" fmla="*/ 17654 w 102"/>
                <a:gd name="T59" fmla="*/ 18270 h 94"/>
                <a:gd name="T60" fmla="*/ 16153 w 102"/>
                <a:gd name="T61" fmla="*/ 17174 h 94"/>
                <a:gd name="T62" fmla="*/ 14766 w 102"/>
                <a:gd name="T63" fmla="*/ 16417 h 94"/>
                <a:gd name="T64" fmla="*/ 12858 w 102"/>
                <a:gd name="T65" fmla="*/ 15991 h 94"/>
                <a:gd name="T66" fmla="*/ 11394 w 102"/>
                <a:gd name="T67" fmla="*/ 15294 h 94"/>
                <a:gd name="T68" fmla="*/ 9660 w 102"/>
                <a:gd name="T69" fmla="*/ 14630 h 94"/>
                <a:gd name="T70" fmla="*/ 8046 w 102"/>
                <a:gd name="T71" fmla="*/ 14630 h 94"/>
                <a:gd name="T72" fmla="*/ 6400 w 102"/>
                <a:gd name="T73" fmla="*/ 14234 h 94"/>
                <a:gd name="T74" fmla="*/ 5035 w 102"/>
                <a:gd name="T75" fmla="*/ 13962 h 94"/>
                <a:gd name="T76" fmla="*/ 0 w 102"/>
                <a:gd name="T77" fmla="*/ 0 h 9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2" h="94">
                  <a:moveTo>
                    <a:pt x="0" y="0"/>
                  </a:moveTo>
                  <a:lnTo>
                    <a:pt x="4" y="5"/>
                  </a:lnTo>
                  <a:lnTo>
                    <a:pt x="8" y="10"/>
                  </a:lnTo>
                  <a:lnTo>
                    <a:pt x="14" y="15"/>
                  </a:lnTo>
                  <a:lnTo>
                    <a:pt x="23" y="20"/>
                  </a:lnTo>
                  <a:lnTo>
                    <a:pt x="28" y="22"/>
                  </a:lnTo>
                  <a:lnTo>
                    <a:pt x="34" y="23"/>
                  </a:lnTo>
                  <a:lnTo>
                    <a:pt x="38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0"/>
                  </a:lnTo>
                  <a:lnTo>
                    <a:pt x="57" y="33"/>
                  </a:lnTo>
                  <a:lnTo>
                    <a:pt x="61" y="35"/>
                  </a:lnTo>
                  <a:lnTo>
                    <a:pt x="72" y="41"/>
                  </a:lnTo>
                  <a:lnTo>
                    <a:pt x="81" y="49"/>
                  </a:lnTo>
                  <a:lnTo>
                    <a:pt x="89" y="57"/>
                  </a:lnTo>
                  <a:lnTo>
                    <a:pt x="95" y="67"/>
                  </a:lnTo>
                  <a:lnTo>
                    <a:pt x="97" y="73"/>
                  </a:lnTo>
                  <a:lnTo>
                    <a:pt x="99" y="80"/>
                  </a:lnTo>
                  <a:lnTo>
                    <a:pt x="101" y="87"/>
                  </a:lnTo>
                  <a:lnTo>
                    <a:pt x="102" y="94"/>
                  </a:lnTo>
                  <a:lnTo>
                    <a:pt x="97" y="91"/>
                  </a:lnTo>
                  <a:lnTo>
                    <a:pt x="96" y="87"/>
                  </a:lnTo>
                  <a:lnTo>
                    <a:pt x="94" y="81"/>
                  </a:lnTo>
                  <a:lnTo>
                    <a:pt x="93" y="76"/>
                  </a:lnTo>
                  <a:lnTo>
                    <a:pt x="90" y="72"/>
                  </a:lnTo>
                  <a:lnTo>
                    <a:pt x="86" y="64"/>
                  </a:lnTo>
                  <a:lnTo>
                    <a:pt x="79" y="58"/>
                  </a:lnTo>
                  <a:lnTo>
                    <a:pt x="72" y="53"/>
                  </a:lnTo>
                  <a:lnTo>
                    <a:pt x="64" y="49"/>
                  </a:lnTo>
                  <a:lnTo>
                    <a:pt x="58" y="46"/>
                  </a:lnTo>
                  <a:lnTo>
                    <a:pt x="53" y="44"/>
                  </a:lnTo>
                  <a:lnTo>
                    <a:pt x="46" y="43"/>
                  </a:lnTo>
                  <a:lnTo>
                    <a:pt x="41" y="41"/>
                  </a:lnTo>
                  <a:lnTo>
                    <a:pt x="35" y="39"/>
                  </a:lnTo>
                  <a:lnTo>
                    <a:pt x="29" y="39"/>
                  </a:lnTo>
                  <a:lnTo>
                    <a:pt x="23" y="38"/>
                  </a:lnTo>
                  <a:lnTo>
                    <a:pt x="1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9" name="Freeform 8"/>
            <p:cNvSpPr/>
            <p:nvPr/>
          </p:nvSpPr>
          <p:spPr bwMode="auto">
            <a:xfrm>
              <a:off x="3952" y="271"/>
              <a:ext cx="170" cy="183"/>
            </a:xfrm>
            <a:custGeom>
              <a:avLst/>
              <a:gdLst>
                <a:gd name="T0" fmla="*/ 0 w 103"/>
                <a:gd name="T1" fmla="*/ 0 h 113"/>
                <a:gd name="T2" fmla="*/ 1804 w 103"/>
                <a:gd name="T3" fmla="*/ 2214 h 113"/>
                <a:gd name="T4" fmla="*/ 4573 w 103"/>
                <a:gd name="T5" fmla="*/ 4581 h 113"/>
                <a:gd name="T6" fmla="*/ 7643 w 103"/>
                <a:gd name="T7" fmla="*/ 6803 h 113"/>
                <a:gd name="T8" fmla="*/ 11073 w 103"/>
                <a:gd name="T9" fmla="*/ 7798 h 113"/>
                <a:gd name="T10" fmla="*/ 13384 w 103"/>
                <a:gd name="T11" fmla="*/ 8790 h 113"/>
                <a:gd name="T12" fmla="*/ 15642 w 103"/>
                <a:gd name="T13" fmla="*/ 9025 h 113"/>
                <a:gd name="T14" fmla="*/ 17589 w 103"/>
                <a:gd name="T15" fmla="*/ 9793 h 113"/>
                <a:gd name="T16" fmla="*/ 20098 w 103"/>
                <a:gd name="T17" fmla="*/ 10407 h 113"/>
                <a:gd name="T18" fmla="*/ 22521 w 103"/>
                <a:gd name="T19" fmla="*/ 11017 h 113"/>
                <a:gd name="T20" fmla="*/ 25132 w 103"/>
                <a:gd name="T21" fmla="*/ 11638 h 113"/>
                <a:gd name="T22" fmla="*/ 26982 w 103"/>
                <a:gd name="T23" fmla="*/ 12395 h 113"/>
                <a:gd name="T24" fmla="*/ 29030 w 103"/>
                <a:gd name="T25" fmla="*/ 13014 h 113"/>
                <a:gd name="T26" fmla="*/ 32686 w 103"/>
                <a:gd name="T27" fmla="*/ 14857 h 113"/>
                <a:gd name="T28" fmla="*/ 35740 w 103"/>
                <a:gd name="T29" fmla="*/ 16854 h 113"/>
                <a:gd name="T30" fmla="*/ 37601 w 103"/>
                <a:gd name="T31" fmla="*/ 19225 h 113"/>
                <a:gd name="T32" fmla="*/ 39130 w 103"/>
                <a:gd name="T33" fmla="*/ 22065 h 113"/>
                <a:gd name="T34" fmla="*/ 41480 w 103"/>
                <a:gd name="T35" fmla="*/ 26214 h 113"/>
                <a:gd name="T36" fmla="*/ 42175 w 103"/>
                <a:gd name="T37" fmla="*/ 29272 h 113"/>
                <a:gd name="T38" fmla="*/ 42175 w 103"/>
                <a:gd name="T39" fmla="*/ 32508 h 113"/>
                <a:gd name="T40" fmla="*/ 41498 w 103"/>
                <a:gd name="T41" fmla="*/ 36257 h 113"/>
                <a:gd name="T42" fmla="*/ 40371 w 103"/>
                <a:gd name="T43" fmla="*/ 36723 h 113"/>
                <a:gd name="T44" fmla="*/ 40371 w 103"/>
                <a:gd name="T45" fmla="*/ 34132 h 113"/>
                <a:gd name="T46" fmla="*/ 40371 w 103"/>
                <a:gd name="T47" fmla="*/ 30901 h 113"/>
                <a:gd name="T48" fmla="*/ 39130 w 103"/>
                <a:gd name="T49" fmla="*/ 27295 h 113"/>
                <a:gd name="T50" fmla="*/ 38001 w 103"/>
                <a:gd name="T51" fmla="*/ 24284 h 113"/>
                <a:gd name="T52" fmla="*/ 36459 w 103"/>
                <a:gd name="T53" fmla="*/ 21989 h 113"/>
                <a:gd name="T54" fmla="*/ 35078 w 103"/>
                <a:gd name="T55" fmla="*/ 19840 h 113"/>
                <a:gd name="T56" fmla="*/ 32686 w 103"/>
                <a:gd name="T57" fmla="*/ 18467 h 113"/>
                <a:gd name="T58" fmla="*/ 29733 w 103"/>
                <a:gd name="T59" fmla="*/ 16854 h 113"/>
                <a:gd name="T60" fmla="*/ 27695 w 103"/>
                <a:gd name="T61" fmla="*/ 16221 h 113"/>
                <a:gd name="T62" fmla="*/ 25143 w 103"/>
                <a:gd name="T63" fmla="*/ 15229 h 113"/>
                <a:gd name="T64" fmla="*/ 22090 w 103"/>
                <a:gd name="T65" fmla="*/ 14857 h 113"/>
                <a:gd name="T66" fmla="*/ 18717 w 103"/>
                <a:gd name="T67" fmla="*/ 14235 h 113"/>
                <a:gd name="T68" fmla="*/ 15642 w 103"/>
                <a:gd name="T69" fmla="*/ 14002 h 113"/>
                <a:gd name="T70" fmla="*/ 12458 w 103"/>
                <a:gd name="T71" fmla="*/ 13014 h 113"/>
                <a:gd name="T72" fmla="*/ 9477 w 103"/>
                <a:gd name="T73" fmla="*/ 12629 h 113"/>
                <a:gd name="T74" fmla="*/ 6457 w 103"/>
                <a:gd name="T75" fmla="*/ 12395 h 113"/>
                <a:gd name="T76" fmla="*/ 0 w 103"/>
                <a:gd name="T77" fmla="*/ 0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3" h="113">
                  <a:moveTo>
                    <a:pt x="0" y="0"/>
                  </a:moveTo>
                  <a:lnTo>
                    <a:pt x="4" y="7"/>
                  </a:lnTo>
                  <a:lnTo>
                    <a:pt x="11" y="14"/>
                  </a:lnTo>
                  <a:lnTo>
                    <a:pt x="19" y="21"/>
                  </a:lnTo>
                  <a:lnTo>
                    <a:pt x="27" y="24"/>
                  </a:lnTo>
                  <a:lnTo>
                    <a:pt x="33" y="27"/>
                  </a:lnTo>
                  <a:lnTo>
                    <a:pt x="38" y="28"/>
                  </a:lnTo>
                  <a:lnTo>
                    <a:pt x="43" y="30"/>
                  </a:lnTo>
                  <a:lnTo>
                    <a:pt x="49" y="32"/>
                  </a:lnTo>
                  <a:lnTo>
                    <a:pt x="55" y="34"/>
                  </a:lnTo>
                  <a:lnTo>
                    <a:pt x="61" y="36"/>
                  </a:lnTo>
                  <a:lnTo>
                    <a:pt x="66" y="38"/>
                  </a:lnTo>
                  <a:lnTo>
                    <a:pt x="71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2" y="59"/>
                  </a:lnTo>
                  <a:lnTo>
                    <a:pt x="96" y="68"/>
                  </a:lnTo>
                  <a:lnTo>
                    <a:pt x="101" y="80"/>
                  </a:lnTo>
                  <a:lnTo>
                    <a:pt x="103" y="90"/>
                  </a:lnTo>
                  <a:lnTo>
                    <a:pt x="103" y="100"/>
                  </a:lnTo>
                  <a:lnTo>
                    <a:pt x="102" y="111"/>
                  </a:lnTo>
                  <a:lnTo>
                    <a:pt x="99" y="113"/>
                  </a:lnTo>
                  <a:lnTo>
                    <a:pt x="99" y="105"/>
                  </a:lnTo>
                  <a:lnTo>
                    <a:pt x="99" y="95"/>
                  </a:lnTo>
                  <a:lnTo>
                    <a:pt x="96" y="84"/>
                  </a:lnTo>
                  <a:lnTo>
                    <a:pt x="93" y="75"/>
                  </a:lnTo>
                  <a:lnTo>
                    <a:pt x="89" y="67"/>
                  </a:lnTo>
                  <a:lnTo>
                    <a:pt x="86" y="61"/>
                  </a:lnTo>
                  <a:lnTo>
                    <a:pt x="80" y="57"/>
                  </a:lnTo>
                  <a:lnTo>
                    <a:pt x="73" y="52"/>
                  </a:lnTo>
                  <a:lnTo>
                    <a:pt x="68" y="50"/>
                  </a:lnTo>
                  <a:lnTo>
                    <a:pt x="62" y="47"/>
                  </a:lnTo>
                  <a:lnTo>
                    <a:pt x="54" y="46"/>
                  </a:lnTo>
                  <a:lnTo>
                    <a:pt x="46" y="44"/>
                  </a:lnTo>
                  <a:lnTo>
                    <a:pt x="38" y="43"/>
                  </a:lnTo>
                  <a:lnTo>
                    <a:pt x="30" y="40"/>
                  </a:lnTo>
                  <a:lnTo>
                    <a:pt x="23" y="39"/>
                  </a:lnTo>
                  <a:lnTo>
                    <a:pt x="1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10" name="Freeform 9"/>
            <p:cNvSpPr/>
            <p:nvPr/>
          </p:nvSpPr>
          <p:spPr bwMode="auto">
            <a:xfrm>
              <a:off x="3890" y="144"/>
              <a:ext cx="164" cy="441"/>
            </a:xfrm>
            <a:custGeom>
              <a:avLst/>
              <a:gdLst>
                <a:gd name="T0" fmla="*/ 16760 w 102"/>
                <a:gd name="T1" fmla="*/ 43470 h 269"/>
                <a:gd name="T2" fmla="*/ 29895 w 102"/>
                <a:gd name="T3" fmla="*/ 80041 h 269"/>
                <a:gd name="T4" fmla="*/ 30477 w 102"/>
                <a:gd name="T5" fmla="*/ 83070 h 269"/>
                <a:gd name="T6" fmla="*/ 30477 w 102"/>
                <a:gd name="T7" fmla="*/ 86008 h 269"/>
                <a:gd name="T8" fmla="*/ 29895 w 102"/>
                <a:gd name="T9" fmla="*/ 88864 h 269"/>
                <a:gd name="T10" fmla="*/ 28653 w 102"/>
                <a:gd name="T11" fmla="*/ 91477 h 269"/>
                <a:gd name="T12" fmla="*/ 27168 w 102"/>
                <a:gd name="T13" fmla="*/ 94274 h 269"/>
                <a:gd name="T14" fmla="*/ 25637 w 102"/>
                <a:gd name="T15" fmla="*/ 96728 h 269"/>
                <a:gd name="T16" fmla="*/ 23531 w 102"/>
                <a:gd name="T17" fmla="*/ 98895 h 269"/>
                <a:gd name="T18" fmla="*/ 21606 w 102"/>
                <a:gd name="T19" fmla="*/ 100217 h 269"/>
                <a:gd name="T20" fmla="*/ 20117 w 102"/>
                <a:gd name="T21" fmla="*/ 100932 h 269"/>
                <a:gd name="T22" fmla="*/ 18649 w 102"/>
                <a:gd name="T23" fmla="*/ 100932 h 269"/>
                <a:gd name="T24" fmla="*/ 17275 w 102"/>
                <a:gd name="T25" fmla="*/ 101381 h 269"/>
                <a:gd name="T26" fmla="*/ 16315 w 102"/>
                <a:gd name="T27" fmla="*/ 100932 h 269"/>
                <a:gd name="T28" fmla="*/ 14865 w 102"/>
                <a:gd name="T29" fmla="*/ 100712 h 269"/>
                <a:gd name="T30" fmla="*/ 14070 w 102"/>
                <a:gd name="T31" fmla="*/ 99809 h 269"/>
                <a:gd name="T32" fmla="*/ 13151 w 102"/>
                <a:gd name="T33" fmla="*/ 98468 h 269"/>
                <a:gd name="T34" fmla="*/ 12567 w 102"/>
                <a:gd name="T35" fmla="*/ 97164 h 269"/>
                <a:gd name="T36" fmla="*/ 11917 w 102"/>
                <a:gd name="T37" fmla="*/ 94571 h 269"/>
                <a:gd name="T38" fmla="*/ 11917 w 102"/>
                <a:gd name="T39" fmla="*/ 91477 h 269"/>
                <a:gd name="T40" fmla="*/ 12567 w 102"/>
                <a:gd name="T41" fmla="*/ 88452 h 269"/>
                <a:gd name="T42" fmla="*/ 13438 w 102"/>
                <a:gd name="T43" fmla="*/ 85526 h 269"/>
                <a:gd name="T44" fmla="*/ 14865 w 102"/>
                <a:gd name="T45" fmla="*/ 82672 h 269"/>
                <a:gd name="T46" fmla="*/ 16315 w 102"/>
                <a:gd name="T47" fmla="*/ 80246 h 269"/>
                <a:gd name="T48" fmla="*/ 18593 w 102"/>
                <a:gd name="T49" fmla="*/ 78006 h 269"/>
                <a:gd name="T50" fmla="*/ 20117 w 102"/>
                <a:gd name="T51" fmla="*/ 76800 h 269"/>
                <a:gd name="T52" fmla="*/ 21691 w 102"/>
                <a:gd name="T53" fmla="*/ 75875 h 269"/>
                <a:gd name="T54" fmla="*/ 23531 w 102"/>
                <a:gd name="T55" fmla="*/ 75455 h 269"/>
                <a:gd name="T56" fmla="*/ 24693 w 102"/>
                <a:gd name="T57" fmla="*/ 75455 h 269"/>
                <a:gd name="T58" fmla="*/ 26232 w 102"/>
                <a:gd name="T59" fmla="*/ 75455 h 269"/>
                <a:gd name="T60" fmla="*/ 0 w 102"/>
                <a:gd name="T61" fmla="*/ 667 h 269"/>
                <a:gd name="T62" fmla="*/ 1518 w 102"/>
                <a:gd name="T63" fmla="*/ 0 h 269"/>
                <a:gd name="T64" fmla="*/ 6483 w 102"/>
                <a:gd name="T65" fmla="*/ 15127 h 269"/>
                <a:gd name="T66" fmla="*/ 11917 w 102"/>
                <a:gd name="T67" fmla="*/ 29024 h 269"/>
                <a:gd name="T68" fmla="*/ 16760 w 102"/>
                <a:gd name="T69" fmla="*/ 43470 h 2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2" h="269">
                  <a:moveTo>
                    <a:pt x="56" y="115"/>
                  </a:moveTo>
                  <a:lnTo>
                    <a:pt x="100" y="212"/>
                  </a:lnTo>
                  <a:lnTo>
                    <a:pt x="102" y="220"/>
                  </a:lnTo>
                  <a:lnTo>
                    <a:pt x="102" y="228"/>
                  </a:lnTo>
                  <a:lnTo>
                    <a:pt x="100" y="236"/>
                  </a:lnTo>
                  <a:lnTo>
                    <a:pt x="96" y="243"/>
                  </a:lnTo>
                  <a:lnTo>
                    <a:pt x="91" y="250"/>
                  </a:lnTo>
                  <a:lnTo>
                    <a:pt x="86" y="257"/>
                  </a:lnTo>
                  <a:lnTo>
                    <a:pt x="79" y="262"/>
                  </a:lnTo>
                  <a:lnTo>
                    <a:pt x="72" y="266"/>
                  </a:lnTo>
                  <a:lnTo>
                    <a:pt x="67" y="268"/>
                  </a:lnTo>
                  <a:lnTo>
                    <a:pt x="63" y="268"/>
                  </a:lnTo>
                  <a:lnTo>
                    <a:pt x="58" y="269"/>
                  </a:lnTo>
                  <a:lnTo>
                    <a:pt x="55" y="268"/>
                  </a:lnTo>
                  <a:lnTo>
                    <a:pt x="50" y="267"/>
                  </a:lnTo>
                  <a:lnTo>
                    <a:pt x="47" y="265"/>
                  </a:lnTo>
                  <a:lnTo>
                    <a:pt x="44" y="261"/>
                  </a:lnTo>
                  <a:lnTo>
                    <a:pt x="42" y="258"/>
                  </a:lnTo>
                  <a:lnTo>
                    <a:pt x="40" y="251"/>
                  </a:lnTo>
                  <a:lnTo>
                    <a:pt x="40" y="243"/>
                  </a:lnTo>
                  <a:lnTo>
                    <a:pt x="42" y="235"/>
                  </a:lnTo>
                  <a:lnTo>
                    <a:pt x="45" y="227"/>
                  </a:lnTo>
                  <a:lnTo>
                    <a:pt x="50" y="219"/>
                  </a:lnTo>
                  <a:lnTo>
                    <a:pt x="55" y="213"/>
                  </a:lnTo>
                  <a:lnTo>
                    <a:pt x="62" y="207"/>
                  </a:lnTo>
                  <a:lnTo>
                    <a:pt x="67" y="204"/>
                  </a:lnTo>
                  <a:lnTo>
                    <a:pt x="73" y="201"/>
                  </a:lnTo>
                  <a:lnTo>
                    <a:pt x="79" y="200"/>
                  </a:lnTo>
                  <a:lnTo>
                    <a:pt x="83" y="200"/>
                  </a:lnTo>
                  <a:lnTo>
                    <a:pt x="88" y="200"/>
                  </a:lnTo>
                  <a:lnTo>
                    <a:pt x="0" y="2"/>
                  </a:lnTo>
                  <a:lnTo>
                    <a:pt x="5" y="0"/>
                  </a:lnTo>
                  <a:lnTo>
                    <a:pt x="22" y="40"/>
                  </a:lnTo>
                  <a:lnTo>
                    <a:pt x="40" y="77"/>
                  </a:lnTo>
                  <a:lnTo>
                    <a:pt x="56" y="11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316394" y="203835"/>
            <a:ext cx="2421890" cy="1522730"/>
          </a:xfrm>
          <a:prstGeom prst="rect">
            <a:avLst/>
          </a:prstGeom>
        </p:spPr>
      </p:pic>
      <p:grpSp>
        <p:nvGrpSpPr>
          <p:cNvPr id="156" name="Group 5"/>
          <p:cNvGrpSpPr/>
          <p:nvPr/>
        </p:nvGrpSpPr>
        <p:grpSpPr bwMode="auto">
          <a:xfrm>
            <a:off x="219710" y="571818"/>
            <a:ext cx="195263" cy="369887"/>
            <a:chOff x="3890" y="144"/>
            <a:chExt cx="232" cy="441"/>
          </a:xfrm>
        </p:grpSpPr>
        <p:sp>
          <p:nvSpPr>
            <p:cNvPr id="157" name="Freeform 6"/>
            <p:cNvSpPr/>
            <p:nvPr/>
          </p:nvSpPr>
          <p:spPr bwMode="auto">
            <a:xfrm>
              <a:off x="3897" y="144"/>
              <a:ext cx="166" cy="157"/>
            </a:xfrm>
            <a:custGeom>
              <a:avLst/>
              <a:gdLst>
                <a:gd name="T0" fmla="*/ 0 w 101"/>
                <a:gd name="T1" fmla="*/ 0 h 96"/>
                <a:gd name="T2" fmla="*/ 1750 w 101"/>
                <a:gd name="T3" fmla="*/ 2175 h 96"/>
                <a:gd name="T4" fmla="*/ 3072 w 101"/>
                <a:gd name="T5" fmla="*/ 4694 h 96"/>
                <a:gd name="T6" fmla="*/ 5851 w 101"/>
                <a:gd name="T7" fmla="*/ 6448 h 96"/>
                <a:gd name="T8" fmla="*/ 8946 w 101"/>
                <a:gd name="T9" fmla="*/ 8040 h 96"/>
                <a:gd name="T10" fmla="*/ 11418 w 101"/>
                <a:gd name="T11" fmla="*/ 8800 h 96"/>
                <a:gd name="T12" fmla="*/ 13638 w 101"/>
                <a:gd name="T13" fmla="*/ 9209 h 96"/>
                <a:gd name="T14" fmla="*/ 15136 w 101"/>
                <a:gd name="T15" fmla="*/ 10292 h 96"/>
                <a:gd name="T16" fmla="*/ 17557 w 101"/>
                <a:gd name="T17" fmla="*/ 10545 h 96"/>
                <a:gd name="T18" fmla="*/ 19438 w 101"/>
                <a:gd name="T19" fmla="*/ 11360 h 96"/>
                <a:gd name="T20" fmla="*/ 20987 w 101"/>
                <a:gd name="T21" fmla="*/ 12076 h 96"/>
                <a:gd name="T22" fmla="*/ 22415 w 101"/>
                <a:gd name="T23" fmla="*/ 12742 h 96"/>
                <a:gd name="T24" fmla="*/ 24165 w 101"/>
                <a:gd name="T25" fmla="*/ 13700 h 96"/>
                <a:gd name="T26" fmla="*/ 28383 w 101"/>
                <a:gd name="T27" fmla="*/ 16189 h 96"/>
                <a:gd name="T28" fmla="*/ 31948 w 101"/>
                <a:gd name="T29" fmla="*/ 18578 h 96"/>
                <a:gd name="T30" fmla="*/ 34493 w 101"/>
                <a:gd name="T31" fmla="*/ 21910 h 96"/>
                <a:gd name="T32" fmla="*/ 36840 w 101"/>
                <a:gd name="T33" fmla="*/ 25373 h 96"/>
                <a:gd name="T34" fmla="*/ 37551 w 101"/>
                <a:gd name="T35" fmla="*/ 27784 h 96"/>
                <a:gd name="T36" fmla="*/ 38496 w 101"/>
                <a:gd name="T37" fmla="*/ 30383 h 96"/>
                <a:gd name="T38" fmla="*/ 38869 w 101"/>
                <a:gd name="T39" fmla="*/ 32906 h 96"/>
                <a:gd name="T40" fmla="*/ 39301 w 101"/>
                <a:gd name="T41" fmla="*/ 35168 h 96"/>
                <a:gd name="T42" fmla="*/ 38164 w 101"/>
                <a:gd name="T43" fmla="*/ 34079 h 96"/>
                <a:gd name="T44" fmla="*/ 37398 w 101"/>
                <a:gd name="T45" fmla="*/ 32697 h 96"/>
                <a:gd name="T46" fmla="*/ 36840 w 101"/>
                <a:gd name="T47" fmla="*/ 30676 h 96"/>
                <a:gd name="T48" fmla="*/ 35741 w 101"/>
                <a:gd name="T49" fmla="*/ 28850 h 96"/>
                <a:gd name="T50" fmla="*/ 34922 w 101"/>
                <a:gd name="T51" fmla="*/ 27527 h 96"/>
                <a:gd name="T52" fmla="*/ 33077 w 101"/>
                <a:gd name="T53" fmla="*/ 24631 h 96"/>
                <a:gd name="T54" fmla="*/ 30196 w 101"/>
                <a:gd name="T55" fmla="*/ 22405 h 96"/>
                <a:gd name="T56" fmla="*/ 27635 w 101"/>
                <a:gd name="T57" fmla="*/ 20121 h 96"/>
                <a:gd name="T58" fmla="*/ 24581 w 101"/>
                <a:gd name="T59" fmla="*/ 18578 h 96"/>
                <a:gd name="T60" fmla="*/ 22847 w 101"/>
                <a:gd name="T61" fmla="*/ 17641 h 96"/>
                <a:gd name="T62" fmla="*/ 20543 w 101"/>
                <a:gd name="T63" fmla="*/ 16832 h 96"/>
                <a:gd name="T64" fmla="*/ 18314 w 101"/>
                <a:gd name="T65" fmla="*/ 16590 h 96"/>
                <a:gd name="T66" fmla="*/ 16303 w 101"/>
                <a:gd name="T67" fmla="*/ 16189 h 96"/>
                <a:gd name="T68" fmla="*/ 13901 w 101"/>
                <a:gd name="T69" fmla="*/ 15558 h 96"/>
                <a:gd name="T70" fmla="*/ 11668 w 101"/>
                <a:gd name="T71" fmla="*/ 15061 h 96"/>
                <a:gd name="T72" fmla="*/ 8946 w 101"/>
                <a:gd name="T73" fmla="*/ 14488 h 96"/>
                <a:gd name="T74" fmla="*/ 6645 w 101"/>
                <a:gd name="T75" fmla="*/ 14488 h 96"/>
                <a:gd name="T76" fmla="*/ 0 w 101"/>
                <a:gd name="T77" fmla="*/ 0 h 9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" h="96">
                  <a:moveTo>
                    <a:pt x="0" y="0"/>
                  </a:moveTo>
                  <a:lnTo>
                    <a:pt x="4" y="6"/>
                  </a:lnTo>
                  <a:lnTo>
                    <a:pt x="8" y="13"/>
                  </a:lnTo>
                  <a:lnTo>
                    <a:pt x="15" y="18"/>
                  </a:lnTo>
                  <a:lnTo>
                    <a:pt x="23" y="22"/>
                  </a:lnTo>
                  <a:lnTo>
                    <a:pt x="29" y="24"/>
                  </a:lnTo>
                  <a:lnTo>
                    <a:pt x="35" y="25"/>
                  </a:lnTo>
                  <a:lnTo>
                    <a:pt x="39" y="28"/>
                  </a:lnTo>
                  <a:lnTo>
                    <a:pt x="45" y="29"/>
                  </a:lnTo>
                  <a:lnTo>
                    <a:pt x="50" y="31"/>
                  </a:lnTo>
                  <a:lnTo>
                    <a:pt x="54" y="33"/>
                  </a:lnTo>
                  <a:lnTo>
                    <a:pt x="58" y="35"/>
                  </a:lnTo>
                  <a:lnTo>
                    <a:pt x="62" y="37"/>
                  </a:lnTo>
                  <a:lnTo>
                    <a:pt x="73" y="44"/>
                  </a:lnTo>
                  <a:lnTo>
                    <a:pt x="82" y="51"/>
                  </a:lnTo>
                  <a:lnTo>
                    <a:pt x="89" y="60"/>
                  </a:lnTo>
                  <a:lnTo>
                    <a:pt x="95" y="69"/>
                  </a:lnTo>
                  <a:lnTo>
                    <a:pt x="97" y="76"/>
                  </a:lnTo>
                  <a:lnTo>
                    <a:pt x="99" y="83"/>
                  </a:lnTo>
                  <a:lnTo>
                    <a:pt x="100" y="90"/>
                  </a:lnTo>
                  <a:lnTo>
                    <a:pt x="101" y="96"/>
                  </a:lnTo>
                  <a:lnTo>
                    <a:pt x="98" y="93"/>
                  </a:lnTo>
                  <a:lnTo>
                    <a:pt x="96" y="89"/>
                  </a:lnTo>
                  <a:lnTo>
                    <a:pt x="95" y="84"/>
                  </a:lnTo>
                  <a:lnTo>
                    <a:pt x="92" y="79"/>
                  </a:lnTo>
                  <a:lnTo>
                    <a:pt x="90" y="75"/>
                  </a:lnTo>
                  <a:lnTo>
                    <a:pt x="85" y="67"/>
                  </a:lnTo>
                  <a:lnTo>
                    <a:pt x="78" y="61"/>
                  </a:lnTo>
                  <a:lnTo>
                    <a:pt x="71" y="55"/>
                  </a:lnTo>
                  <a:lnTo>
                    <a:pt x="63" y="51"/>
                  </a:lnTo>
                  <a:lnTo>
                    <a:pt x="59" y="48"/>
                  </a:lnTo>
                  <a:lnTo>
                    <a:pt x="53" y="46"/>
                  </a:lnTo>
                  <a:lnTo>
                    <a:pt x="47" y="45"/>
                  </a:lnTo>
                  <a:lnTo>
                    <a:pt x="42" y="44"/>
                  </a:lnTo>
                  <a:lnTo>
                    <a:pt x="36" y="43"/>
                  </a:lnTo>
                  <a:lnTo>
                    <a:pt x="30" y="41"/>
                  </a:lnTo>
                  <a:lnTo>
                    <a:pt x="23" y="40"/>
                  </a:lnTo>
                  <a:lnTo>
                    <a:pt x="17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8" name="Freeform 7"/>
            <p:cNvSpPr/>
            <p:nvPr/>
          </p:nvSpPr>
          <p:spPr bwMode="auto">
            <a:xfrm>
              <a:off x="3926" y="209"/>
              <a:ext cx="163" cy="154"/>
            </a:xfrm>
            <a:custGeom>
              <a:avLst/>
              <a:gdLst>
                <a:gd name="T0" fmla="*/ 0 w 102"/>
                <a:gd name="T1" fmla="*/ 0 h 94"/>
                <a:gd name="T2" fmla="*/ 1114 w 102"/>
                <a:gd name="T3" fmla="*/ 1782 h 94"/>
                <a:gd name="T4" fmla="*/ 2280 w 102"/>
                <a:gd name="T5" fmla="*/ 3637 h 94"/>
                <a:gd name="T6" fmla="*/ 3783 w 102"/>
                <a:gd name="T7" fmla="*/ 5698 h 94"/>
                <a:gd name="T8" fmla="*/ 6400 w 102"/>
                <a:gd name="T9" fmla="*/ 7484 h 94"/>
                <a:gd name="T10" fmla="*/ 7827 w 102"/>
                <a:gd name="T11" fmla="*/ 8241 h 94"/>
                <a:gd name="T12" fmla="*/ 9305 w 102"/>
                <a:gd name="T13" fmla="*/ 8688 h 94"/>
                <a:gd name="T14" fmla="*/ 10544 w 102"/>
                <a:gd name="T15" fmla="*/ 9761 h 94"/>
                <a:gd name="T16" fmla="*/ 12161 w 102"/>
                <a:gd name="T17" fmla="*/ 10021 h 94"/>
                <a:gd name="T18" fmla="*/ 13609 w 102"/>
                <a:gd name="T19" fmla="*/ 10962 h 94"/>
                <a:gd name="T20" fmla="*/ 14766 w 102"/>
                <a:gd name="T21" fmla="*/ 11152 h 94"/>
                <a:gd name="T22" fmla="*/ 15790 w 102"/>
                <a:gd name="T23" fmla="*/ 12261 h 94"/>
                <a:gd name="T24" fmla="*/ 16850 w 102"/>
                <a:gd name="T25" fmla="*/ 12910 h 94"/>
                <a:gd name="T26" fmla="*/ 19988 w 102"/>
                <a:gd name="T27" fmla="*/ 15294 h 94"/>
                <a:gd name="T28" fmla="*/ 22389 w 102"/>
                <a:gd name="T29" fmla="*/ 18270 h 94"/>
                <a:gd name="T30" fmla="*/ 24669 w 102"/>
                <a:gd name="T31" fmla="*/ 21150 h 94"/>
                <a:gd name="T32" fmla="*/ 26380 w 102"/>
                <a:gd name="T33" fmla="*/ 25056 h 94"/>
                <a:gd name="T34" fmla="*/ 26927 w 102"/>
                <a:gd name="T35" fmla="*/ 27458 h 94"/>
                <a:gd name="T36" fmla="*/ 27379 w 102"/>
                <a:gd name="T37" fmla="*/ 29932 h 94"/>
                <a:gd name="T38" fmla="*/ 27951 w 102"/>
                <a:gd name="T39" fmla="*/ 32538 h 94"/>
                <a:gd name="T40" fmla="*/ 28212 w 102"/>
                <a:gd name="T41" fmla="*/ 35133 h 94"/>
                <a:gd name="T42" fmla="*/ 26927 w 102"/>
                <a:gd name="T43" fmla="*/ 33985 h 94"/>
                <a:gd name="T44" fmla="*/ 26615 w 102"/>
                <a:gd name="T45" fmla="*/ 32538 h 94"/>
                <a:gd name="T46" fmla="*/ 26117 w 102"/>
                <a:gd name="T47" fmla="*/ 30327 h 94"/>
                <a:gd name="T48" fmla="*/ 25813 w 102"/>
                <a:gd name="T49" fmla="*/ 28534 h 94"/>
                <a:gd name="T50" fmla="*/ 25009 w 102"/>
                <a:gd name="T51" fmla="*/ 26896 h 94"/>
                <a:gd name="T52" fmla="*/ 23763 w 102"/>
                <a:gd name="T53" fmla="*/ 23968 h 94"/>
                <a:gd name="T54" fmla="*/ 21813 w 102"/>
                <a:gd name="T55" fmla="*/ 21727 h 94"/>
                <a:gd name="T56" fmla="*/ 19988 w 102"/>
                <a:gd name="T57" fmla="*/ 19861 h 94"/>
                <a:gd name="T58" fmla="*/ 17654 w 102"/>
                <a:gd name="T59" fmla="*/ 18270 h 94"/>
                <a:gd name="T60" fmla="*/ 16153 w 102"/>
                <a:gd name="T61" fmla="*/ 17174 h 94"/>
                <a:gd name="T62" fmla="*/ 14766 w 102"/>
                <a:gd name="T63" fmla="*/ 16417 h 94"/>
                <a:gd name="T64" fmla="*/ 12858 w 102"/>
                <a:gd name="T65" fmla="*/ 15991 h 94"/>
                <a:gd name="T66" fmla="*/ 11394 w 102"/>
                <a:gd name="T67" fmla="*/ 15294 h 94"/>
                <a:gd name="T68" fmla="*/ 9660 w 102"/>
                <a:gd name="T69" fmla="*/ 14630 h 94"/>
                <a:gd name="T70" fmla="*/ 8046 w 102"/>
                <a:gd name="T71" fmla="*/ 14630 h 94"/>
                <a:gd name="T72" fmla="*/ 6400 w 102"/>
                <a:gd name="T73" fmla="*/ 14234 h 94"/>
                <a:gd name="T74" fmla="*/ 5035 w 102"/>
                <a:gd name="T75" fmla="*/ 13962 h 94"/>
                <a:gd name="T76" fmla="*/ 0 w 102"/>
                <a:gd name="T77" fmla="*/ 0 h 9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2" h="94">
                  <a:moveTo>
                    <a:pt x="0" y="0"/>
                  </a:moveTo>
                  <a:lnTo>
                    <a:pt x="4" y="5"/>
                  </a:lnTo>
                  <a:lnTo>
                    <a:pt x="8" y="10"/>
                  </a:lnTo>
                  <a:lnTo>
                    <a:pt x="14" y="15"/>
                  </a:lnTo>
                  <a:lnTo>
                    <a:pt x="23" y="20"/>
                  </a:lnTo>
                  <a:lnTo>
                    <a:pt x="28" y="22"/>
                  </a:lnTo>
                  <a:lnTo>
                    <a:pt x="34" y="23"/>
                  </a:lnTo>
                  <a:lnTo>
                    <a:pt x="38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0"/>
                  </a:lnTo>
                  <a:lnTo>
                    <a:pt x="57" y="33"/>
                  </a:lnTo>
                  <a:lnTo>
                    <a:pt x="61" y="35"/>
                  </a:lnTo>
                  <a:lnTo>
                    <a:pt x="72" y="41"/>
                  </a:lnTo>
                  <a:lnTo>
                    <a:pt x="81" y="49"/>
                  </a:lnTo>
                  <a:lnTo>
                    <a:pt x="89" y="57"/>
                  </a:lnTo>
                  <a:lnTo>
                    <a:pt x="95" y="67"/>
                  </a:lnTo>
                  <a:lnTo>
                    <a:pt x="97" y="73"/>
                  </a:lnTo>
                  <a:lnTo>
                    <a:pt x="99" y="80"/>
                  </a:lnTo>
                  <a:lnTo>
                    <a:pt x="101" y="87"/>
                  </a:lnTo>
                  <a:lnTo>
                    <a:pt x="102" y="94"/>
                  </a:lnTo>
                  <a:lnTo>
                    <a:pt x="97" y="91"/>
                  </a:lnTo>
                  <a:lnTo>
                    <a:pt x="96" y="87"/>
                  </a:lnTo>
                  <a:lnTo>
                    <a:pt x="94" y="81"/>
                  </a:lnTo>
                  <a:lnTo>
                    <a:pt x="93" y="76"/>
                  </a:lnTo>
                  <a:lnTo>
                    <a:pt x="90" y="72"/>
                  </a:lnTo>
                  <a:lnTo>
                    <a:pt x="86" y="64"/>
                  </a:lnTo>
                  <a:lnTo>
                    <a:pt x="79" y="58"/>
                  </a:lnTo>
                  <a:lnTo>
                    <a:pt x="72" y="53"/>
                  </a:lnTo>
                  <a:lnTo>
                    <a:pt x="64" y="49"/>
                  </a:lnTo>
                  <a:lnTo>
                    <a:pt x="58" y="46"/>
                  </a:lnTo>
                  <a:lnTo>
                    <a:pt x="53" y="44"/>
                  </a:lnTo>
                  <a:lnTo>
                    <a:pt x="46" y="43"/>
                  </a:lnTo>
                  <a:lnTo>
                    <a:pt x="41" y="41"/>
                  </a:lnTo>
                  <a:lnTo>
                    <a:pt x="35" y="39"/>
                  </a:lnTo>
                  <a:lnTo>
                    <a:pt x="29" y="39"/>
                  </a:lnTo>
                  <a:lnTo>
                    <a:pt x="23" y="38"/>
                  </a:lnTo>
                  <a:lnTo>
                    <a:pt x="1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" name="Freeform 8"/>
            <p:cNvSpPr/>
            <p:nvPr/>
          </p:nvSpPr>
          <p:spPr bwMode="auto">
            <a:xfrm>
              <a:off x="3952" y="271"/>
              <a:ext cx="170" cy="183"/>
            </a:xfrm>
            <a:custGeom>
              <a:avLst/>
              <a:gdLst>
                <a:gd name="T0" fmla="*/ 0 w 103"/>
                <a:gd name="T1" fmla="*/ 0 h 113"/>
                <a:gd name="T2" fmla="*/ 1804 w 103"/>
                <a:gd name="T3" fmla="*/ 2214 h 113"/>
                <a:gd name="T4" fmla="*/ 4573 w 103"/>
                <a:gd name="T5" fmla="*/ 4581 h 113"/>
                <a:gd name="T6" fmla="*/ 7643 w 103"/>
                <a:gd name="T7" fmla="*/ 6803 h 113"/>
                <a:gd name="T8" fmla="*/ 11073 w 103"/>
                <a:gd name="T9" fmla="*/ 7798 h 113"/>
                <a:gd name="T10" fmla="*/ 13384 w 103"/>
                <a:gd name="T11" fmla="*/ 8790 h 113"/>
                <a:gd name="T12" fmla="*/ 15642 w 103"/>
                <a:gd name="T13" fmla="*/ 9025 h 113"/>
                <a:gd name="T14" fmla="*/ 17589 w 103"/>
                <a:gd name="T15" fmla="*/ 9793 h 113"/>
                <a:gd name="T16" fmla="*/ 20098 w 103"/>
                <a:gd name="T17" fmla="*/ 10407 h 113"/>
                <a:gd name="T18" fmla="*/ 22521 w 103"/>
                <a:gd name="T19" fmla="*/ 11017 h 113"/>
                <a:gd name="T20" fmla="*/ 25132 w 103"/>
                <a:gd name="T21" fmla="*/ 11638 h 113"/>
                <a:gd name="T22" fmla="*/ 26982 w 103"/>
                <a:gd name="T23" fmla="*/ 12395 h 113"/>
                <a:gd name="T24" fmla="*/ 29030 w 103"/>
                <a:gd name="T25" fmla="*/ 13014 h 113"/>
                <a:gd name="T26" fmla="*/ 32686 w 103"/>
                <a:gd name="T27" fmla="*/ 14857 h 113"/>
                <a:gd name="T28" fmla="*/ 35740 w 103"/>
                <a:gd name="T29" fmla="*/ 16854 h 113"/>
                <a:gd name="T30" fmla="*/ 37601 w 103"/>
                <a:gd name="T31" fmla="*/ 19225 h 113"/>
                <a:gd name="T32" fmla="*/ 39130 w 103"/>
                <a:gd name="T33" fmla="*/ 22065 h 113"/>
                <a:gd name="T34" fmla="*/ 41480 w 103"/>
                <a:gd name="T35" fmla="*/ 26214 h 113"/>
                <a:gd name="T36" fmla="*/ 42175 w 103"/>
                <a:gd name="T37" fmla="*/ 29272 h 113"/>
                <a:gd name="T38" fmla="*/ 42175 w 103"/>
                <a:gd name="T39" fmla="*/ 32508 h 113"/>
                <a:gd name="T40" fmla="*/ 41498 w 103"/>
                <a:gd name="T41" fmla="*/ 36257 h 113"/>
                <a:gd name="T42" fmla="*/ 40371 w 103"/>
                <a:gd name="T43" fmla="*/ 36723 h 113"/>
                <a:gd name="T44" fmla="*/ 40371 w 103"/>
                <a:gd name="T45" fmla="*/ 34132 h 113"/>
                <a:gd name="T46" fmla="*/ 40371 w 103"/>
                <a:gd name="T47" fmla="*/ 30901 h 113"/>
                <a:gd name="T48" fmla="*/ 39130 w 103"/>
                <a:gd name="T49" fmla="*/ 27295 h 113"/>
                <a:gd name="T50" fmla="*/ 38001 w 103"/>
                <a:gd name="T51" fmla="*/ 24284 h 113"/>
                <a:gd name="T52" fmla="*/ 36459 w 103"/>
                <a:gd name="T53" fmla="*/ 21989 h 113"/>
                <a:gd name="T54" fmla="*/ 35078 w 103"/>
                <a:gd name="T55" fmla="*/ 19840 h 113"/>
                <a:gd name="T56" fmla="*/ 32686 w 103"/>
                <a:gd name="T57" fmla="*/ 18467 h 113"/>
                <a:gd name="T58" fmla="*/ 29733 w 103"/>
                <a:gd name="T59" fmla="*/ 16854 h 113"/>
                <a:gd name="T60" fmla="*/ 27695 w 103"/>
                <a:gd name="T61" fmla="*/ 16221 h 113"/>
                <a:gd name="T62" fmla="*/ 25143 w 103"/>
                <a:gd name="T63" fmla="*/ 15229 h 113"/>
                <a:gd name="T64" fmla="*/ 22090 w 103"/>
                <a:gd name="T65" fmla="*/ 14857 h 113"/>
                <a:gd name="T66" fmla="*/ 18717 w 103"/>
                <a:gd name="T67" fmla="*/ 14235 h 113"/>
                <a:gd name="T68" fmla="*/ 15642 w 103"/>
                <a:gd name="T69" fmla="*/ 14002 h 113"/>
                <a:gd name="T70" fmla="*/ 12458 w 103"/>
                <a:gd name="T71" fmla="*/ 13014 h 113"/>
                <a:gd name="T72" fmla="*/ 9477 w 103"/>
                <a:gd name="T73" fmla="*/ 12629 h 113"/>
                <a:gd name="T74" fmla="*/ 6457 w 103"/>
                <a:gd name="T75" fmla="*/ 12395 h 113"/>
                <a:gd name="T76" fmla="*/ 0 w 103"/>
                <a:gd name="T77" fmla="*/ 0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3" h="113">
                  <a:moveTo>
                    <a:pt x="0" y="0"/>
                  </a:moveTo>
                  <a:lnTo>
                    <a:pt x="4" y="7"/>
                  </a:lnTo>
                  <a:lnTo>
                    <a:pt x="11" y="14"/>
                  </a:lnTo>
                  <a:lnTo>
                    <a:pt x="19" y="21"/>
                  </a:lnTo>
                  <a:lnTo>
                    <a:pt x="27" y="24"/>
                  </a:lnTo>
                  <a:lnTo>
                    <a:pt x="33" y="27"/>
                  </a:lnTo>
                  <a:lnTo>
                    <a:pt x="38" y="28"/>
                  </a:lnTo>
                  <a:lnTo>
                    <a:pt x="43" y="30"/>
                  </a:lnTo>
                  <a:lnTo>
                    <a:pt x="49" y="32"/>
                  </a:lnTo>
                  <a:lnTo>
                    <a:pt x="55" y="34"/>
                  </a:lnTo>
                  <a:lnTo>
                    <a:pt x="61" y="36"/>
                  </a:lnTo>
                  <a:lnTo>
                    <a:pt x="66" y="38"/>
                  </a:lnTo>
                  <a:lnTo>
                    <a:pt x="71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2" y="59"/>
                  </a:lnTo>
                  <a:lnTo>
                    <a:pt x="96" y="68"/>
                  </a:lnTo>
                  <a:lnTo>
                    <a:pt x="101" y="80"/>
                  </a:lnTo>
                  <a:lnTo>
                    <a:pt x="103" y="90"/>
                  </a:lnTo>
                  <a:lnTo>
                    <a:pt x="103" y="100"/>
                  </a:lnTo>
                  <a:lnTo>
                    <a:pt x="102" y="111"/>
                  </a:lnTo>
                  <a:lnTo>
                    <a:pt x="99" y="113"/>
                  </a:lnTo>
                  <a:lnTo>
                    <a:pt x="99" y="105"/>
                  </a:lnTo>
                  <a:lnTo>
                    <a:pt x="99" y="95"/>
                  </a:lnTo>
                  <a:lnTo>
                    <a:pt x="96" y="84"/>
                  </a:lnTo>
                  <a:lnTo>
                    <a:pt x="93" y="75"/>
                  </a:lnTo>
                  <a:lnTo>
                    <a:pt x="89" y="67"/>
                  </a:lnTo>
                  <a:lnTo>
                    <a:pt x="86" y="61"/>
                  </a:lnTo>
                  <a:lnTo>
                    <a:pt x="80" y="57"/>
                  </a:lnTo>
                  <a:lnTo>
                    <a:pt x="73" y="52"/>
                  </a:lnTo>
                  <a:lnTo>
                    <a:pt x="68" y="50"/>
                  </a:lnTo>
                  <a:lnTo>
                    <a:pt x="62" y="47"/>
                  </a:lnTo>
                  <a:lnTo>
                    <a:pt x="54" y="46"/>
                  </a:lnTo>
                  <a:lnTo>
                    <a:pt x="46" y="44"/>
                  </a:lnTo>
                  <a:lnTo>
                    <a:pt x="38" y="43"/>
                  </a:lnTo>
                  <a:lnTo>
                    <a:pt x="30" y="40"/>
                  </a:lnTo>
                  <a:lnTo>
                    <a:pt x="23" y="39"/>
                  </a:lnTo>
                  <a:lnTo>
                    <a:pt x="1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" name="Freeform 9"/>
            <p:cNvSpPr/>
            <p:nvPr/>
          </p:nvSpPr>
          <p:spPr bwMode="auto">
            <a:xfrm>
              <a:off x="3890" y="144"/>
              <a:ext cx="164" cy="441"/>
            </a:xfrm>
            <a:custGeom>
              <a:avLst/>
              <a:gdLst>
                <a:gd name="T0" fmla="*/ 16760 w 102"/>
                <a:gd name="T1" fmla="*/ 43470 h 269"/>
                <a:gd name="T2" fmla="*/ 29895 w 102"/>
                <a:gd name="T3" fmla="*/ 80041 h 269"/>
                <a:gd name="T4" fmla="*/ 30477 w 102"/>
                <a:gd name="T5" fmla="*/ 83070 h 269"/>
                <a:gd name="T6" fmla="*/ 30477 w 102"/>
                <a:gd name="T7" fmla="*/ 86008 h 269"/>
                <a:gd name="T8" fmla="*/ 29895 w 102"/>
                <a:gd name="T9" fmla="*/ 88864 h 269"/>
                <a:gd name="T10" fmla="*/ 28653 w 102"/>
                <a:gd name="T11" fmla="*/ 91477 h 269"/>
                <a:gd name="T12" fmla="*/ 27168 w 102"/>
                <a:gd name="T13" fmla="*/ 94274 h 269"/>
                <a:gd name="T14" fmla="*/ 25637 w 102"/>
                <a:gd name="T15" fmla="*/ 96728 h 269"/>
                <a:gd name="T16" fmla="*/ 23531 w 102"/>
                <a:gd name="T17" fmla="*/ 98895 h 269"/>
                <a:gd name="T18" fmla="*/ 21606 w 102"/>
                <a:gd name="T19" fmla="*/ 100217 h 269"/>
                <a:gd name="T20" fmla="*/ 20117 w 102"/>
                <a:gd name="T21" fmla="*/ 100932 h 269"/>
                <a:gd name="T22" fmla="*/ 18649 w 102"/>
                <a:gd name="T23" fmla="*/ 100932 h 269"/>
                <a:gd name="T24" fmla="*/ 17275 w 102"/>
                <a:gd name="T25" fmla="*/ 101381 h 269"/>
                <a:gd name="T26" fmla="*/ 16315 w 102"/>
                <a:gd name="T27" fmla="*/ 100932 h 269"/>
                <a:gd name="T28" fmla="*/ 14865 w 102"/>
                <a:gd name="T29" fmla="*/ 100712 h 269"/>
                <a:gd name="T30" fmla="*/ 14070 w 102"/>
                <a:gd name="T31" fmla="*/ 99809 h 269"/>
                <a:gd name="T32" fmla="*/ 13151 w 102"/>
                <a:gd name="T33" fmla="*/ 98468 h 269"/>
                <a:gd name="T34" fmla="*/ 12567 w 102"/>
                <a:gd name="T35" fmla="*/ 97164 h 269"/>
                <a:gd name="T36" fmla="*/ 11917 w 102"/>
                <a:gd name="T37" fmla="*/ 94571 h 269"/>
                <a:gd name="T38" fmla="*/ 11917 w 102"/>
                <a:gd name="T39" fmla="*/ 91477 h 269"/>
                <a:gd name="T40" fmla="*/ 12567 w 102"/>
                <a:gd name="T41" fmla="*/ 88452 h 269"/>
                <a:gd name="T42" fmla="*/ 13438 w 102"/>
                <a:gd name="T43" fmla="*/ 85526 h 269"/>
                <a:gd name="T44" fmla="*/ 14865 w 102"/>
                <a:gd name="T45" fmla="*/ 82672 h 269"/>
                <a:gd name="T46" fmla="*/ 16315 w 102"/>
                <a:gd name="T47" fmla="*/ 80246 h 269"/>
                <a:gd name="T48" fmla="*/ 18593 w 102"/>
                <a:gd name="T49" fmla="*/ 78006 h 269"/>
                <a:gd name="T50" fmla="*/ 20117 w 102"/>
                <a:gd name="T51" fmla="*/ 76800 h 269"/>
                <a:gd name="T52" fmla="*/ 21691 w 102"/>
                <a:gd name="T53" fmla="*/ 75875 h 269"/>
                <a:gd name="T54" fmla="*/ 23531 w 102"/>
                <a:gd name="T55" fmla="*/ 75455 h 269"/>
                <a:gd name="T56" fmla="*/ 24693 w 102"/>
                <a:gd name="T57" fmla="*/ 75455 h 269"/>
                <a:gd name="T58" fmla="*/ 26232 w 102"/>
                <a:gd name="T59" fmla="*/ 75455 h 269"/>
                <a:gd name="T60" fmla="*/ 0 w 102"/>
                <a:gd name="T61" fmla="*/ 667 h 269"/>
                <a:gd name="T62" fmla="*/ 1518 w 102"/>
                <a:gd name="T63" fmla="*/ 0 h 269"/>
                <a:gd name="T64" fmla="*/ 6483 w 102"/>
                <a:gd name="T65" fmla="*/ 15127 h 269"/>
                <a:gd name="T66" fmla="*/ 11917 w 102"/>
                <a:gd name="T67" fmla="*/ 29024 h 269"/>
                <a:gd name="T68" fmla="*/ 16760 w 102"/>
                <a:gd name="T69" fmla="*/ 43470 h 2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2" h="269">
                  <a:moveTo>
                    <a:pt x="56" y="115"/>
                  </a:moveTo>
                  <a:lnTo>
                    <a:pt x="100" y="212"/>
                  </a:lnTo>
                  <a:lnTo>
                    <a:pt x="102" y="220"/>
                  </a:lnTo>
                  <a:lnTo>
                    <a:pt x="102" y="228"/>
                  </a:lnTo>
                  <a:lnTo>
                    <a:pt x="100" y="236"/>
                  </a:lnTo>
                  <a:lnTo>
                    <a:pt x="96" y="243"/>
                  </a:lnTo>
                  <a:lnTo>
                    <a:pt x="91" y="250"/>
                  </a:lnTo>
                  <a:lnTo>
                    <a:pt x="86" y="257"/>
                  </a:lnTo>
                  <a:lnTo>
                    <a:pt x="79" y="262"/>
                  </a:lnTo>
                  <a:lnTo>
                    <a:pt x="72" y="266"/>
                  </a:lnTo>
                  <a:lnTo>
                    <a:pt x="67" y="268"/>
                  </a:lnTo>
                  <a:lnTo>
                    <a:pt x="63" y="268"/>
                  </a:lnTo>
                  <a:lnTo>
                    <a:pt x="58" y="269"/>
                  </a:lnTo>
                  <a:lnTo>
                    <a:pt x="55" y="268"/>
                  </a:lnTo>
                  <a:lnTo>
                    <a:pt x="50" y="267"/>
                  </a:lnTo>
                  <a:lnTo>
                    <a:pt x="47" y="265"/>
                  </a:lnTo>
                  <a:lnTo>
                    <a:pt x="44" y="261"/>
                  </a:lnTo>
                  <a:lnTo>
                    <a:pt x="42" y="258"/>
                  </a:lnTo>
                  <a:lnTo>
                    <a:pt x="40" y="251"/>
                  </a:lnTo>
                  <a:lnTo>
                    <a:pt x="40" y="243"/>
                  </a:lnTo>
                  <a:lnTo>
                    <a:pt x="42" y="235"/>
                  </a:lnTo>
                  <a:lnTo>
                    <a:pt x="45" y="227"/>
                  </a:lnTo>
                  <a:lnTo>
                    <a:pt x="50" y="219"/>
                  </a:lnTo>
                  <a:lnTo>
                    <a:pt x="55" y="213"/>
                  </a:lnTo>
                  <a:lnTo>
                    <a:pt x="62" y="207"/>
                  </a:lnTo>
                  <a:lnTo>
                    <a:pt x="67" y="204"/>
                  </a:lnTo>
                  <a:lnTo>
                    <a:pt x="73" y="201"/>
                  </a:lnTo>
                  <a:lnTo>
                    <a:pt x="79" y="200"/>
                  </a:lnTo>
                  <a:lnTo>
                    <a:pt x="83" y="200"/>
                  </a:lnTo>
                  <a:lnTo>
                    <a:pt x="88" y="200"/>
                  </a:lnTo>
                  <a:lnTo>
                    <a:pt x="0" y="2"/>
                  </a:lnTo>
                  <a:lnTo>
                    <a:pt x="5" y="0"/>
                  </a:lnTo>
                  <a:lnTo>
                    <a:pt x="22" y="40"/>
                  </a:lnTo>
                  <a:lnTo>
                    <a:pt x="40" y="77"/>
                  </a:lnTo>
                  <a:lnTo>
                    <a:pt x="56" y="11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1" name="Group 12"/>
          <p:cNvGrpSpPr/>
          <p:nvPr/>
        </p:nvGrpSpPr>
        <p:grpSpPr bwMode="auto">
          <a:xfrm>
            <a:off x="310515" y="1726565"/>
            <a:ext cx="260350" cy="347663"/>
            <a:chOff x="2832" y="663"/>
            <a:chExt cx="310" cy="415"/>
          </a:xfrm>
        </p:grpSpPr>
        <p:sp>
          <p:nvSpPr>
            <p:cNvPr id="162" name="Freeform 13"/>
            <p:cNvSpPr/>
            <p:nvPr/>
          </p:nvSpPr>
          <p:spPr bwMode="auto">
            <a:xfrm>
              <a:off x="2839" y="663"/>
              <a:ext cx="209" cy="111"/>
            </a:xfrm>
            <a:custGeom>
              <a:avLst/>
              <a:gdLst>
                <a:gd name="T0" fmla="*/ 0 w 126"/>
                <a:gd name="T1" fmla="*/ 0 h 68"/>
                <a:gd name="T2" fmla="*/ 1893 w 126"/>
                <a:gd name="T3" fmla="*/ 1461 h 68"/>
                <a:gd name="T4" fmla="*/ 4769 w 126"/>
                <a:gd name="T5" fmla="*/ 3224 h 68"/>
                <a:gd name="T6" fmla="*/ 8350 w 126"/>
                <a:gd name="T7" fmla="*/ 5090 h 68"/>
                <a:gd name="T8" fmla="*/ 11988 w 126"/>
                <a:gd name="T9" fmla="*/ 5681 h 68"/>
                <a:gd name="T10" fmla="*/ 14618 w 126"/>
                <a:gd name="T11" fmla="*/ 5681 h 68"/>
                <a:gd name="T12" fmla="*/ 17201 w 126"/>
                <a:gd name="T13" fmla="*/ 5681 h 68"/>
                <a:gd name="T14" fmla="*/ 19885 w 126"/>
                <a:gd name="T15" fmla="*/ 5681 h 68"/>
                <a:gd name="T16" fmla="*/ 22247 w 126"/>
                <a:gd name="T17" fmla="*/ 6156 h 68"/>
                <a:gd name="T18" fmla="*/ 24949 w 126"/>
                <a:gd name="T19" fmla="*/ 6156 h 68"/>
                <a:gd name="T20" fmla="*/ 26973 w 126"/>
                <a:gd name="T21" fmla="*/ 6355 h 68"/>
                <a:gd name="T22" fmla="*/ 28532 w 126"/>
                <a:gd name="T23" fmla="*/ 6795 h 68"/>
                <a:gd name="T24" fmla="*/ 30887 w 126"/>
                <a:gd name="T25" fmla="*/ 7264 h 68"/>
                <a:gd name="T26" fmla="*/ 33476 w 126"/>
                <a:gd name="T27" fmla="*/ 7904 h 68"/>
                <a:gd name="T28" fmla="*/ 36101 w 126"/>
                <a:gd name="T29" fmla="*/ 8591 h 68"/>
                <a:gd name="T30" fmla="*/ 38106 w 126"/>
                <a:gd name="T31" fmla="*/ 9273 h 68"/>
                <a:gd name="T32" fmla="*/ 40863 w 126"/>
                <a:gd name="T33" fmla="*/ 10374 h 68"/>
                <a:gd name="T34" fmla="*/ 42867 w 126"/>
                <a:gd name="T35" fmla="*/ 11461 h 68"/>
                <a:gd name="T36" fmla="*/ 45255 w 126"/>
                <a:gd name="T37" fmla="*/ 12505 h 68"/>
                <a:gd name="T38" fmla="*/ 46889 w 126"/>
                <a:gd name="T39" fmla="*/ 14024 h 68"/>
                <a:gd name="T40" fmla="*/ 48878 w 126"/>
                <a:gd name="T41" fmla="*/ 15325 h 68"/>
                <a:gd name="T42" fmla="*/ 50782 w 126"/>
                <a:gd name="T43" fmla="*/ 17594 h 68"/>
                <a:gd name="T44" fmla="*/ 52482 w 126"/>
                <a:gd name="T45" fmla="*/ 19774 h 68"/>
                <a:gd name="T46" fmla="*/ 53922 w 126"/>
                <a:gd name="T47" fmla="*/ 22140 h 68"/>
                <a:gd name="T48" fmla="*/ 54712 w 126"/>
                <a:gd name="T49" fmla="*/ 24317 h 68"/>
                <a:gd name="T50" fmla="*/ 52827 w 126"/>
                <a:gd name="T51" fmla="*/ 23935 h 68"/>
                <a:gd name="T52" fmla="*/ 51233 w 126"/>
                <a:gd name="T53" fmla="*/ 22556 h 68"/>
                <a:gd name="T54" fmla="*/ 50092 w 126"/>
                <a:gd name="T55" fmla="*/ 20413 h 68"/>
                <a:gd name="T56" fmla="*/ 48878 w 126"/>
                <a:gd name="T57" fmla="*/ 19113 h 68"/>
                <a:gd name="T58" fmla="*/ 47327 w 126"/>
                <a:gd name="T59" fmla="*/ 17594 h 68"/>
                <a:gd name="T60" fmla="*/ 44111 w 126"/>
                <a:gd name="T61" fmla="*/ 15325 h 68"/>
                <a:gd name="T62" fmla="*/ 40863 w 126"/>
                <a:gd name="T63" fmla="*/ 14024 h 68"/>
                <a:gd name="T64" fmla="*/ 37345 w 126"/>
                <a:gd name="T65" fmla="*/ 12505 h 68"/>
                <a:gd name="T66" fmla="*/ 33476 w 126"/>
                <a:gd name="T67" fmla="*/ 11857 h 68"/>
                <a:gd name="T68" fmla="*/ 30887 w 126"/>
                <a:gd name="T69" fmla="*/ 11461 h 68"/>
                <a:gd name="T70" fmla="*/ 28268 w 126"/>
                <a:gd name="T71" fmla="*/ 11461 h 68"/>
                <a:gd name="T72" fmla="*/ 25110 w 126"/>
                <a:gd name="T73" fmla="*/ 11092 h 68"/>
                <a:gd name="T74" fmla="*/ 22973 w 126"/>
                <a:gd name="T75" fmla="*/ 11461 h 68"/>
                <a:gd name="T76" fmla="*/ 20354 w 126"/>
                <a:gd name="T77" fmla="*/ 11461 h 68"/>
                <a:gd name="T78" fmla="*/ 17201 w 126"/>
                <a:gd name="T79" fmla="*/ 11857 h 68"/>
                <a:gd name="T80" fmla="*/ 14618 w 126"/>
                <a:gd name="T81" fmla="*/ 11857 h 68"/>
                <a:gd name="T82" fmla="*/ 11988 w 126"/>
                <a:gd name="T83" fmla="*/ 12262 h 68"/>
                <a:gd name="T84" fmla="*/ 0 w 126"/>
                <a:gd name="T85" fmla="*/ 0 h 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6" h="68">
                  <a:moveTo>
                    <a:pt x="0" y="0"/>
                  </a:moveTo>
                  <a:lnTo>
                    <a:pt x="4" y="4"/>
                  </a:lnTo>
                  <a:lnTo>
                    <a:pt x="11" y="9"/>
                  </a:lnTo>
                  <a:lnTo>
                    <a:pt x="19" y="14"/>
                  </a:lnTo>
                  <a:lnTo>
                    <a:pt x="28" y="16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1" y="17"/>
                  </a:lnTo>
                  <a:lnTo>
                    <a:pt x="57" y="17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7" y="22"/>
                  </a:lnTo>
                  <a:lnTo>
                    <a:pt x="83" y="24"/>
                  </a:lnTo>
                  <a:lnTo>
                    <a:pt x="88" y="26"/>
                  </a:lnTo>
                  <a:lnTo>
                    <a:pt x="94" y="29"/>
                  </a:lnTo>
                  <a:lnTo>
                    <a:pt x="99" y="32"/>
                  </a:lnTo>
                  <a:lnTo>
                    <a:pt x="104" y="35"/>
                  </a:lnTo>
                  <a:lnTo>
                    <a:pt x="108" y="39"/>
                  </a:lnTo>
                  <a:lnTo>
                    <a:pt x="113" y="43"/>
                  </a:lnTo>
                  <a:lnTo>
                    <a:pt x="117" y="49"/>
                  </a:lnTo>
                  <a:lnTo>
                    <a:pt x="121" y="55"/>
                  </a:lnTo>
                  <a:lnTo>
                    <a:pt x="124" y="62"/>
                  </a:lnTo>
                  <a:lnTo>
                    <a:pt x="126" y="68"/>
                  </a:lnTo>
                  <a:lnTo>
                    <a:pt x="122" y="67"/>
                  </a:lnTo>
                  <a:lnTo>
                    <a:pt x="118" y="63"/>
                  </a:lnTo>
                  <a:lnTo>
                    <a:pt x="116" y="57"/>
                  </a:lnTo>
                  <a:lnTo>
                    <a:pt x="113" y="53"/>
                  </a:lnTo>
                  <a:lnTo>
                    <a:pt x="109" y="49"/>
                  </a:lnTo>
                  <a:lnTo>
                    <a:pt x="102" y="43"/>
                  </a:lnTo>
                  <a:lnTo>
                    <a:pt x="94" y="39"/>
                  </a:lnTo>
                  <a:lnTo>
                    <a:pt x="86" y="35"/>
                  </a:lnTo>
                  <a:lnTo>
                    <a:pt x="77" y="33"/>
                  </a:lnTo>
                  <a:lnTo>
                    <a:pt x="71" y="32"/>
                  </a:lnTo>
                  <a:lnTo>
                    <a:pt x="65" y="32"/>
                  </a:lnTo>
                  <a:lnTo>
                    <a:pt x="58" y="31"/>
                  </a:lnTo>
                  <a:lnTo>
                    <a:pt x="53" y="32"/>
                  </a:lnTo>
                  <a:lnTo>
                    <a:pt x="47" y="32"/>
                  </a:lnTo>
                  <a:lnTo>
                    <a:pt x="40" y="33"/>
                  </a:lnTo>
                  <a:lnTo>
                    <a:pt x="34" y="33"/>
                  </a:lnTo>
                  <a:lnTo>
                    <a:pt x="28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" name="Freeform 14"/>
            <p:cNvSpPr/>
            <p:nvPr/>
          </p:nvSpPr>
          <p:spPr bwMode="auto">
            <a:xfrm>
              <a:off x="2888" y="719"/>
              <a:ext cx="202" cy="111"/>
            </a:xfrm>
            <a:custGeom>
              <a:avLst/>
              <a:gdLst>
                <a:gd name="T0" fmla="*/ 0 w 125"/>
                <a:gd name="T1" fmla="*/ 0 h 67"/>
                <a:gd name="T2" fmla="*/ 1214 w 125"/>
                <a:gd name="T3" fmla="*/ 2051 h 67"/>
                <a:gd name="T4" fmla="*/ 3171 w 125"/>
                <a:gd name="T5" fmla="*/ 3398 h 67"/>
                <a:gd name="T6" fmla="*/ 5727 w 125"/>
                <a:gd name="T7" fmla="*/ 5630 h 67"/>
                <a:gd name="T8" fmla="*/ 8654 w 125"/>
                <a:gd name="T9" fmla="*/ 5893 h 67"/>
                <a:gd name="T10" fmla="*/ 10470 w 125"/>
                <a:gd name="T11" fmla="*/ 5893 h 67"/>
                <a:gd name="T12" fmla="*/ 12057 w 125"/>
                <a:gd name="T13" fmla="*/ 6420 h 67"/>
                <a:gd name="T14" fmla="*/ 13985 w 125"/>
                <a:gd name="T15" fmla="*/ 6420 h 67"/>
                <a:gd name="T16" fmla="*/ 15940 w 125"/>
                <a:gd name="T17" fmla="*/ 7029 h 67"/>
                <a:gd name="T18" fmla="*/ 17580 w 125"/>
                <a:gd name="T19" fmla="*/ 7029 h 67"/>
                <a:gd name="T20" fmla="*/ 19074 w 125"/>
                <a:gd name="T21" fmla="*/ 7836 h 67"/>
                <a:gd name="T22" fmla="*/ 20662 w 125"/>
                <a:gd name="T23" fmla="*/ 7871 h 67"/>
                <a:gd name="T24" fmla="*/ 22226 w 125"/>
                <a:gd name="T25" fmla="*/ 8567 h 67"/>
                <a:gd name="T26" fmla="*/ 23792 w 125"/>
                <a:gd name="T27" fmla="*/ 9008 h 67"/>
                <a:gd name="T28" fmla="*/ 25759 w 125"/>
                <a:gd name="T29" fmla="*/ 9763 h 67"/>
                <a:gd name="T30" fmla="*/ 27697 w 125"/>
                <a:gd name="T31" fmla="*/ 11059 h 67"/>
                <a:gd name="T32" fmla="*/ 29382 w 125"/>
                <a:gd name="T33" fmla="*/ 11841 h 67"/>
                <a:gd name="T34" fmla="*/ 30824 w 125"/>
                <a:gd name="T35" fmla="*/ 13040 h 67"/>
                <a:gd name="T36" fmla="*/ 32558 w 125"/>
                <a:gd name="T37" fmla="*/ 14924 h 67"/>
                <a:gd name="T38" fmla="*/ 33534 w 125"/>
                <a:gd name="T39" fmla="*/ 16175 h 67"/>
                <a:gd name="T40" fmla="*/ 35119 w 125"/>
                <a:gd name="T41" fmla="*/ 18322 h 67"/>
                <a:gd name="T42" fmla="*/ 36691 w 125"/>
                <a:gd name="T43" fmla="*/ 20904 h 67"/>
                <a:gd name="T44" fmla="*/ 37666 w 125"/>
                <a:gd name="T45" fmla="*/ 22919 h 67"/>
                <a:gd name="T46" fmla="*/ 39057 w 125"/>
                <a:gd name="T47" fmla="*/ 26037 h 67"/>
                <a:gd name="T48" fmla="*/ 39631 w 125"/>
                <a:gd name="T49" fmla="*/ 28679 h 67"/>
                <a:gd name="T50" fmla="*/ 38107 w 125"/>
                <a:gd name="T51" fmla="*/ 28182 h 67"/>
                <a:gd name="T52" fmla="*/ 37065 w 125"/>
                <a:gd name="T53" fmla="*/ 26610 h 67"/>
                <a:gd name="T54" fmla="*/ 36082 w 125"/>
                <a:gd name="T55" fmla="*/ 24215 h 67"/>
                <a:gd name="T56" fmla="*/ 35119 w 125"/>
                <a:gd name="T57" fmla="*/ 22067 h 67"/>
                <a:gd name="T58" fmla="*/ 34372 w 125"/>
                <a:gd name="T59" fmla="*/ 20904 h 67"/>
                <a:gd name="T60" fmla="*/ 31952 w 125"/>
                <a:gd name="T61" fmla="*/ 18322 h 67"/>
                <a:gd name="T62" fmla="*/ 29382 w 125"/>
                <a:gd name="T63" fmla="*/ 16175 h 67"/>
                <a:gd name="T64" fmla="*/ 26360 w 125"/>
                <a:gd name="T65" fmla="*/ 14924 h 67"/>
                <a:gd name="T66" fmla="*/ 23581 w 125"/>
                <a:gd name="T67" fmla="*/ 14193 h 67"/>
                <a:gd name="T68" fmla="*/ 21622 w 125"/>
                <a:gd name="T69" fmla="*/ 13040 h 67"/>
                <a:gd name="T70" fmla="*/ 20038 w 125"/>
                <a:gd name="T71" fmla="*/ 13040 h 67"/>
                <a:gd name="T72" fmla="*/ 18093 w 125"/>
                <a:gd name="T73" fmla="*/ 12982 h 67"/>
                <a:gd name="T74" fmla="*/ 16155 w 125"/>
                <a:gd name="T75" fmla="*/ 13040 h 67"/>
                <a:gd name="T76" fmla="*/ 13985 w 125"/>
                <a:gd name="T77" fmla="*/ 13040 h 67"/>
                <a:gd name="T78" fmla="*/ 12057 w 125"/>
                <a:gd name="T79" fmla="*/ 14193 h 67"/>
                <a:gd name="T80" fmla="*/ 10237 w 125"/>
                <a:gd name="T81" fmla="*/ 14193 h 67"/>
                <a:gd name="T82" fmla="*/ 8280 w 125"/>
                <a:gd name="T83" fmla="*/ 14452 h 67"/>
                <a:gd name="T84" fmla="*/ 0 w 125"/>
                <a:gd name="T85" fmla="*/ 0 h 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5" h="67">
                  <a:moveTo>
                    <a:pt x="0" y="0"/>
                  </a:moveTo>
                  <a:lnTo>
                    <a:pt x="4" y="5"/>
                  </a:lnTo>
                  <a:lnTo>
                    <a:pt x="10" y="8"/>
                  </a:lnTo>
                  <a:lnTo>
                    <a:pt x="18" y="13"/>
                  </a:lnTo>
                  <a:lnTo>
                    <a:pt x="27" y="14"/>
                  </a:lnTo>
                  <a:lnTo>
                    <a:pt x="33" y="14"/>
                  </a:lnTo>
                  <a:lnTo>
                    <a:pt x="38" y="15"/>
                  </a:lnTo>
                  <a:lnTo>
                    <a:pt x="44" y="15"/>
                  </a:lnTo>
                  <a:lnTo>
                    <a:pt x="50" y="16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65" y="19"/>
                  </a:lnTo>
                  <a:lnTo>
                    <a:pt x="70" y="20"/>
                  </a:lnTo>
                  <a:lnTo>
                    <a:pt x="75" y="21"/>
                  </a:lnTo>
                  <a:lnTo>
                    <a:pt x="81" y="23"/>
                  </a:lnTo>
                  <a:lnTo>
                    <a:pt x="87" y="26"/>
                  </a:lnTo>
                  <a:lnTo>
                    <a:pt x="93" y="28"/>
                  </a:lnTo>
                  <a:lnTo>
                    <a:pt x="97" y="31"/>
                  </a:lnTo>
                  <a:lnTo>
                    <a:pt x="103" y="35"/>
                  </a:lnTo>
                  <a:lnTo>
                    <a:pt x="106" y="38"/>
                  </a:lnTo>
                  <a:lnTo>
                    <a:pt x="111" y="43"/>
                  </a:lnTo>
                  <a:lnTo>
                    <a:pt x="116" y="49"/>
                  </a:lnTo>
                  <a:lnTo>
                    <a:pt x="119" y="54"/>
                  </a:lnTo>
                  <a:lnTo>
                    <a:pt x="123" y="61"/>
                  </a:lnTo>
                  <a:lnTo>
                    <a:pt x="125" y="67"/>
                  </a:lnTo>
                  <a:lnTo>
                    <a:pt x="120" y="66"/>
                  </a:lnTo>
                  <a:lnTo>
                    <a:pt x="117" y="62"/>
                  </a:lnTo>
                  <a:lnTo>
                    <a:pt x="114" y="57"/>
                  </a:lnTo>
                  <a:lnTo>
                    <a:pt x="111" y="52"/>
                  </a:lnTo>
                  <a:lnTo>
                    <a:pt x="108" y="49"/>
                  </a:lnTo>
                  <a:lnTo>
                    <a:pt x="101" y="43"/>
                  </a:lnTo>
                  <a:lnTo>
                    <a:pt x="93" y="38"/>
                  </a:lnTo>
                  <a:lnTo>
                    <a:pt x="83" y="35"/>
                  </a:lnTo>
                  <a:lnTo>
                    <a:pt x="74" y="33"/>
                  </a:lnTo>
                  <a:lnTo>
                    <a:pt x="68" y="31"/>
                  </a:lnTo>
                  <a:lnTo>
                    <a:pt x="63" y="31"/>
                  </a:lnTo>
                  <a:lnTo>
                    <a:pt x="57" y="30"/>
                  </a:lnTo>
                  <a:lnTo>
                    <a:pt x="51" y="31"/>
                  </a:lnTo>
                  <a:lnTo>
                    <a:pt x="44" y="31"/>
                  </a:lnTo>
                  <a:lnTo>
                    <a:pt x="38" y="33"/>
                  </a:lnTo>
                  <a:lnTo>
                    <a:pt x="32" y="33"/>
                  </a:lnTo>
                  <a:lnTo>
                    <a:pt x="26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" name="Freeform 15"/>
            <p:cNvSpPr/>
            <p:nvPr/>
          </p:nvSpPr>
          <p:spPr bwMode="auto">
            <a:xfrm>
              <a:off x="2927" y="774"/>
              <a:ext cx="215" cy="138"/>
            </a:xfrm>
            <a:custGeom>
              <a:avLst/>
              <a:gdLst>
                <a:gd name="T0" fmla="*/ 0 w 131"/>
                <a:gd name="T1" fmla="*/ 0 h 85"/>
                <a:gd name="T2" fmla="*/ 1096 w 131"/>
                <a:gd name="T3" fmla="*/ 1002 h 85"/>
                <a:gd name="T4" fmla="*/ 2559 w 131"/>
                <a:gd name="T5" fmla="*/ 1627 h 85"/>
                <a:gd name="T6" fmla="*/ 4200 w 131"/>
                <a:gd name="T7" fmla="*/ 2641 h 85"/>
                <a:gd name="T8" fmla="*/ 6158 w 131"/>
                <a:gd name="T9" fmla="*/ 3280 h 85"/>
                <a:gd name="T10" fmla="*/ 7707 w 131"/>
                <a:gd name="T11" fmla="*/ 3911 h 85"/>
                <a:gd name="T12" fmla="*/ 9514 w 131"/>
                <a:gd name="T13" fmla="*/ 4288 h 85"/>
                <a:gd name="T14" fmla="*/ 11313 w 131"/>
                <a:gd name="T15" fmla="*/ 4939 h 85"/>
                <a:gd name="T16" fmla="*/ 13056 w 131"/>
                <a:gd name="T17" fmla="*/ 5325 h 85"/>
                <a:gd name="T18" fmla="*/ 15265 w 131"/>
                <a:gd name="T19" fmla="*/ 5325 h 85"/>
                <a:gd name="T20" fmla="*/ 17471 w 131"/>
                <a:gd name="T21" fmla="*/ 5325 h 85"/>
                <a:gd name="T22" fmla="*/ 20353 w 131"/>
                <a:gd name="T23" fmla="*/ 5731 h 85"/>
                <a:gd name="T24" fmla="*/ 22519 w 131"/>
                <a:gd name="T25" fmla="*/ 5731 h 85"/>
                <a:gd name="T26" fmla="*/ 24380 w 131"/>
                <a:gd name="T27" fmla="*/ 5952 h 85"/>
                <a:gd name="T28" fmla="*/ 26763 w 131"/>
                <a:gd name="T29" fmla="*/ 6350 h 85"/>
                <a:gd name="T30" fmla="*/ 29010 w 131"/>
                <a:gd name="T31" fmla="*/ 6350 h 85"/>
                <a:gd name="T32" fmla="*/ 31423 w 131"/>
                <a:gd name="T33" fmla="*/ 6577 h 85"/>
                <a:gd name="T34" fmla="*/ 35168 w 131"/>
                <a:gd name="T35" fmla="*/ 8019 h 85"/>
                <a:gd name="T36" fmla="*/ 38106 w 131"/>
                <a:gd name="T37" fmla="*/ 9046 h 85"/>
                <a:gd name="T38" fmla="*/ 41118 w 131"/>
                <a:gd name="T39" fmla="*/ 11212 h 85"/>
                <a:gd name="T40" fmla="*/ 43924 w 131"/>
                <a:gd name="T41" fmla="*/ 13862 h 85"/>
                <a:gd name="T42" fmla="*/ 46481 w 131"/>
                <a:gd name="T43" fmla="*/ 17180 h 85"/>
                <a:gd name="T44" fmla="*/ 48213 w 131"/>
                <a:gd name="T45" fmla="*/ 20844 h 85"/>
                <a:gd name="T46" fmla="*/ 49585 w 131"/>
                <a:gd name="T47" fmla="*/ 24137 h 85"/>
                <a:gd name="T48" fmla="*/ 50013 w 131"/>
                <a:gd name="T49" fmla="*/ 27892 h 85"/>
                <a:gd name="T50" fmla="*/ 49322 w 131"/>
                <a:gd name="T51" fmla="*/ 28548 h 85"/>
                <a:gd name="T52" fmla="*/ 48213 w 131"/>
                <a:gd name="T53" fmla="*/ 25853 h 85"/>
                <a:gd name="T54" fmla="*/ 47060 w 131"/>
                <a:gd name="T55" fmla="*/ 22121 h 85"/>
                <a:gd name="T56" fmla="*/ 45129 w 131"/>
                <a:gd name="T57" fmla="*/ 19210 h 85"/>
                <a:gd name="T58" fmla="*/ 43525 w 131"/>
                <a:gd name="T59" fmla="*/ 16555 h 85"/>
                <a:gd name="T60" fmla="*/ 41118 w 131"/>
                <a:gd name="T61" fmla="*/ 14035 h 85"/>
                <a:gd name="T62" fmla="*/ 38920 w 131"/>
                <a:gd name="T63" fmla="*/ 12839 h 85"/>
                <a:gd name="T64" fmla="*/ 36269 w 131"/>
                <a:gd name="T65" fmla="*/ 11212 h 85"/>
                <a:gd name="T66" fmla="*/ 33404 w 131"/>
                <a:gd name="T67" fmla="*/ 10309 h 85"/>
                <a:gd name="T68" fmla="*/ 31423 w 131"/>
                <a:gd name="T69" fmla="*/ 10197 h 85"/>
                <a:gd name="T70" fmla="*/ 28674 w 131"/>
                <a:gd name="T71" fmla="*/ 10197 h 85"/>
                <a:gd name="T72" fmla="*/ 25628 w 131"/>
                <a:gd name="T73" fmla="*/ 10197 h 85"/>
                <a:gd name="T74" fmla="*/ 22519 w 131"/>
                <a:gd name="T75" fmla="*/ 10309 h 85"/>
                <a:gd name="T76" fmla="*/ 19146 w 131"/>
                <a:gd name="T77" fmla="*/ 10309 h 85"/>
                <a:gd name="T78" fmla="*/ 15615 w 131"/>
                <a:gd name="T79" fmla="*/ 10678 h 85"/>
                <a:gd name="T80" fmla="*/ 12649 w 131"/>
                <a:gd name="T81" fmla="*/ 10678 h 85"/>
                <a:gd name="T82" fmla="*/ 10107 w 131"/>
                <a:gd name="T83" fmla="*/ 11212 h 85"/>
                <a:gd name="T84" fmla="*/ 0 w 131"/>
                <a:gd name="T85" fmla="*/ 0 h 8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31" h="85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1" y="8"/>
                  </a:lnTo>
                  <a:lnTo>
                    <a:pt x="16" y="10"/>
                  </a:lnTo>
                  <a:lnTo>
                    <a:pt x="20" y="12"/>
                  </a:lnTo>
                  <a:lnTo>
                    <a:pt x="25" y="13"/>
                  </a:lnTo>
                  <a:lnTo>
                    <a:pt x="30" y="15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3" y="17"/>
                  </a:lnTo>
                  <a:lnTo>
                    <a:pt x="59" y="17"/>
                  </a:lnTo>
                  <a:lnTo>
                    <a:pt x="64" y="18"/>
                  </a:lnTo>
                  <a:lnTo>
                    <a:pt x="70" y="19"/>
                  </a:lnTo>
                  <a:lnTo>
                    <a:pt x="76" y="19"/>
                  </a:lnTo>
                  <a:lnTo>
                    <a:pt x="82" y="20"/>
                  </a:lnTo>
                  <a:lnTo>
                    <a:pt x="92" y="24"/>
                  </a:lnTo>
                  <a:lnTo>
                    <a:pt x="100" y="27"/>
                  </a:lnTo>
                  <a:lnTo>
                    <a:pt x="108" y="33"/>
                  </a:lnTo>
                  <a:lnTo>
                    <a:pt x="115" y="41"/>
                  </a:lnTo>
                  <a:lnTo>
                    <a:pt x="122" y="51"/>
                  </a:lnTo>
                  <a:lnTo>
                    <a:pt x="126" y="62"/>
                  </a:lnTo>
                  <a:lnTo>
                    <a:pt x="130" y="72"/>
                  </a:lnTo>
                  <a:lnTo>
                    <a:pt x="131" y="83"/>
                  </a:lnTo>
                  <a:lnTo>
                    <a:pt x="129" y="85"/>
                  </a:lnTo>
                  <a:lnTo>
                    <a:pt x="126" y="77"/>
                  </a:lnTo>
                  <a:lnTo>
                    <a:pt x="123" y="66"/>
                  </a:lnTo>
                  <a:lnTo>
                    <a:pt x="118" y="57"/>
                  </a:lnTo>
                  <a:lnTo>
                    <a:pt x="114" y="49"/>
                  </a:lnTo>
                  <a:lnTo>
                    <a:pt x="108" y="42"/>
                  </a:lnTo>
                  <a:lnTo>
                    <a:pt x="102" y="38"/>
                  </a:lnTo>
                  <a:lnTo>
                    <a:pt x="95" y="33"/>
                  </a:lnTo>
                  <a:lnTo>
                    <a:pt x="87" y="31"/>
                  </a:lnTo>
                  <a:lnTo>
                    <a:pt x="82" y="30"/>
                  </a:lnTo>
                  <a:lnTo>
                    <a:pt x="75" y="30"/>
                  </a:lnTo>
                  <a:lnTo>
                    <a:pt x="67" y="30"/>
                  </a:lnTo>
                  <a:lnTo>
                    <a:pt x="59" y="31"/>
                  </a:lnTo>
                  <a:lnTo>
                    <a:pt x="50" y="31"/>
                  </a:lnTo>
                  <a:lnTo>
                    <a:pt x="41" y="32"/>
                  </a:lnTo>
                  <a:lnTo>
                    <a:pt x="33" y="32"/>
                  </a:lnTo>
                  <a:lnTo>
                    <a:pt x="26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" name="Freeform 16"/>
            <p:cNvSpPr/>
            <p:nvPr/>
          </p:nvSpPr>
          <p:spPr bwMode="auto">
            <a:xfrm>
              <a:off x="2832" y="663"/>
              <a:ext cx="261" cy="415"/>
            </a:xfrm>
            <a:custGeom>
              <a:avLst/>
              <a:gdLst>
                <a:gd name="T0" fmla="*/ 30276 w 160"/>
                <a:gd name="T1" fmla="*/ 36615 h 254"/>
                <a:gd name="T2" fmla="*/ 54544 w 160"/>
                <a:gd name="T3" fmla="*/ 67379 h 254"/>
                <a:gd name="T4" fmla="*/ 56229 w 160"/>
                <a:gd name="T5" fmla="*/ 69780 h 254"/>
                <a:gd name="T6" fmla="*/ 56867 w 160"/>
                <a:gd name="T7" fmla="*/ 72664 h 254"/>
                <a:gd name="T8" fmla="*/ 56867 w 160"/>
                <a:gd name="T9" fmla="*/ 75517 h 254"/>
                <a:gd name="T10" fmla="*/ 56242 w 160"/>
                <a:gd name="T11" fmla="*/ 78910 h 254"/>
                <a:gd name="T12" fmla="*/ 55813 w 160"/>
                <a:gd name="T13" fmla="*/ 82180 h 254"/>
                <a:gd name="T14" fmla="*/ 54034 w 160"/>
                <a:gd name="T15" fmla="*/ 84938 h 254"/>
                <a:gd name="T16" fmla="*/ 52241 w 160"/>
                <a:gd name="T17" fmla="*/ 87465 h 254"/>
                <a:gd name="T18" fmla="*/ 50048 w 160"/>
                <a:gd name="T19" fmla="*/ 89434 h 254"/>
                <a:gd name="T20" fmla="*/ 48595 w 160"/>
                <a:gd name="T21" fmla="*/ 90851 h 254"/>
                <a:gd name="T22" fmla="*/ 46884 w 160"/>
                <a:gd name="T23" fmla="*/ 91256 h 254"/>
                <a:gd name="T24" fmla="*/ 45487 w 160"/>
                <a:gd name="T25" fmla="*/ 91898 h 254"/>
                <a:gd name="T26" fmla="*/ 43768 w 160"/>
                <a:gd name="T27" fmla="*/ 91898 h 254"/>
                <a:gd name="T28" fmla="*/ 42117 w 160"/>
                <a:gd name="T29" fmla="*/ 91503 h 254"/>
                <a:gd name="T30" fmla="*/ 40956 w 160"/>
                <a:gd name="T31" fmla="*/ 91256 h 254"/>
                <a:gd name="T32" fmla="*/ 39887 w 160"/>
                <a:gd name="T33" fmla="*/ 90455 h 254"/>
                <a:gd name="T34" fmla="*/ 38263 w 160"/>
                <a:gd name="T35" fmla="*/ 89014 h 254"/>
                <a:gd name="T36" fmla="*/ 37196 w 160"/>
                <a:gd name="T37" fmla="*/ 86369 h 254"/>
                <a:gd name="T38" fmla="*/ 36556 w 160"/>
                <a:gd name="T39" fmla="*/ 83892 h 254"/>
                <a:gd name="T40" fmla="*/ 36556 w 160"/>
                <a:gd name="T41" fmla="*/ 80664 h 254"/>
                <a:gd name="T42" fmla="*/ 36948 w 160"/>
                <a:gd name="T43" fmla="*/ 77639 h 254"/>
                <a:gd name="T44" fmla="*/ 37586 w 160"/>
                <a:gd name="T45" fmla="*/ 74839 h 254"/>
                <a:gd name="T46" fmla="*/ 39375 w 160"/>
                <a:gd name="T47" fmla="*/ 72022 h 254"/>
                <a:gd name="T48" fmla="*/ 40956 w 160"/>
                <a:gd name="T49" fmla="*/ 69532 h 254"/>
                <a:gd name="T50" fmla="*/ 42714 w 160"/>
                <a:gd name="T51" fmla="*/ 67379 h 254"/>
                <a:gd name="T52" fmla="*/ 44021 w 160"/>
                <a:gd name="T53" fmla="*/ 66263 h 254"/>
                <a:gd name="T54" fmla="*/ 46146 w 160"/>
                <a:gd name="T55" fmla="*/ 64642 h 254"/>
                <a:gd name="T56" fmla="*/ 47908 w 160"/>
                <a:gd name="T57" fmla="*/ 64399 h 254"/>
                <a:gd name="T58" fmla="*/ 49388 w 160"/>
                <a:gd name="T59" fmla="*/ 63993 h 254"/>
                <a:gd name="T60" fmla="*/ 0 w 160"/>
                <a:gd name="T61" fmla="*/ 1060 h 254"/>
                <a:gd name="T62" fmla="*/ 1700 w 160"/>
                <a:gd name="T63" fmla="*/ 0 h 254"/>
                <a:gd name="T64" fmla="*/ 11781 w 160"/>
                <a:gd name="T65" fmla="*/ 12344 h 254"/>
                <a:gd name="T66" fmla="*/ 20975 w 160"/>
                <a:gd name="T67" fmla="*/ 24578 h 254"/>
                <a:gd name="T68" fmla="*/ 30276 w 160"/>
                <a:gd name="T69" fmla="*/ 36615 h 2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60" h="254">
                  <a:moveTo>
                    <a:pt x="85" y="101"/>
                  </a:moveTo>
                  <a:lnTo>
                    <a:pt x="154" y="186"/>
                  </a:lnTo>
                  <a:lnTo>
                    <a:pt x="158" y="193"/>
                  </a:lnTo>
                  <a:lnTo>
                    <a:pt x="160" y="201"/>
                  </a:lnTo>
                  <a:lnTo>
                    <a:pt x="160" y="209"/>
                  </a:lnTo>
                  <a:lnTo>
                    <a:pt x="159" y="218"/>
                  </a:lnTo>
                  <a:lnTo>
                    <a:pt x="157" y="227"/>
                  </a:lnTo>
                  <a:lnTo>
                    <a:pt x="152" y="235"/>
                  </a:lnTo>
                  <a:lnTo>
                    <a:pt x="147" y="242"/>
                  </a:lnTo>
                  <a:lnTo>
                    <a:pt x="141" y="247"/>
                  </a:lnTo>
                  <a:lnTo>
                    <a:pt x="137" y="251"/>
                  </a:lnTo>
                  <a:lnTo>
                    <a:pt x="132" y="252"/>
                  </a:lnTo>
                  <a:lnTo>
                    <a:pt x="128" y="254"/>
                  </a:lnTo>
                  <a:lnTo>
                    <a:pt x="123" y="254"/>
                  </a:lnTo>
                  <a:lnTo>
                    <a:pt x="119" y="253"/>
                  </a:lnTo>
                  <a:lnTo>
                    <a:pt x="115" y="252"/>
                  </a:lnTo>
                  <a:lnTo>
                    <a:pt x="112" y="250"/>
                  </a:lnTo>
                  <a:lnTo>
                    <a:pt x="108" y="246"/>
                  </a:lnTo>
                  <a:lnTo>
                    <a:pt x="105" y="239"/>
                  </a:lnTo>
                  <a:lnTo>
                    <a:pt x="103" y="232"/>
                  </a:lnTo>
                  <a:lnTo>
                    <a:pt x="103" y="223"/>
                  </a:lnTo>
                  <a:lnTo>
                    <a:pt x="104" y="215"/>
                  </a:lnTo>
                  <a:lnTo>
                    <a:pt x="106" y="207"/>
                  </a:lnTo>
                  <a:lnTo>
                    <a:pt x="111" y="199"/>
                  </a:lnTo>
                  <a:lnTo>
                    <a:pt x="115" y="192"/>
                  </a:lnTo>
                  <a:lnTo>
                    <a:pt x="120" y="186"/>
                  </a:lnTo>
                  <a:lnTo>
                    <a:pt x="124" y="183"/>
                  </a:lnTo>
                  <a:lnTo>
                    <a:pt x="130" y="179"/>
                  </a:lnTo>
                  <a:lnTo>
                    <a:pt x="135" y="178"/>
                  </a:lnTo>
                  <a:lnTo>
                    <a:pt x="139" y="177"/>
                  </a:lnTo>
                  <a:lnTo>
                    <a:pt x="0" y="3"/>
                  </a:lnTo>
                  <a:lnTo>
                    <a:pt x="5" y="0"/>
                  </a:lnTo>
                  <a:lnTo>
                    <a:pt x="33" y="34"/>
                  </a:lnTo>
                  <a:lnTo>
                    <a:pt x="59" y="68"/>
                  </a:lnTo>
                  <a:lnTo>
                    <a:pt x="85" y="101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6" name="Freeform 19"/>
          <p:cNvSpPr/>
          <p:nvPr/>
        </p:nvSpPr>
        <p:spPr bwMode="auto">
          <a:xfrm rot="19620000">
            <a:off x="1630643" y="1320837"/>
            <a:ext cx="155575" cy="245110"/>
          </a:xfrm>
          <a:custGeom>
            <a:avLst/>
            <a:gdLst>
              <a:gd name="T0" fmla="*/ 2147483647 w 316"/>
              <a:gd name="T1" fmla="*/ 2147483647 h 419"/>
              <a:gd name="T2" fmla="*/ 2147483647 w 316"/>
              <a:gd name="T3" fmla="*/ 2147483647 h 419"/>
              <a:gd name="T4" fmla="*/ 2147483647 w 316"/>
              <a:gd name="T5" fmla="*/ 0 h 419"/>
              <a:gd name="T6" fmla="*/ 2147483647 w 316"/>
              <a:gd name="T7" fmla="*/ 2147483647 h 419"/>
              <a:gd name="T8" fmla="*/ 2147483647 w 316"/>
              <a:gd name="T9" fmla="*/ 2147483647 h 419"/>
              <a:gd name="T10" fmla="*/ 2147483647 w 316"/>
              <a:gd name="T11" fmla="*/ 2147483647 h 419"/>
              <a:gd name="T12" fmla="*/ 2147483647 w 316"/>
              <a:gd name="T13" fmla="*/ 2147483647 h 419"/>
              <a:gd name="T14" fmla="*/ 2147483647 w 316"/>
              <a:gd name="T15" fmla="*/ 2147483647 h 419"/>
              <a:gd name="T16" fmla="*/ 2147483647 w 316"/>
              <a:gd name="T17" fmla="*/ 2147483647 h 419"/>
              <a:gd name="T18" fmla="*/ 2147483647 w 316"/>
              <a:gd name="T19" fmla="*/ 2147483647 h 419"/>
              <a:gd name="T20" fmla="*/ 2147483647 w 316"/>
              <a:gd name="T21" fmla="*/ 2147483647 h 419"/>
              <a:gd name="T22" fmla="*/ 2147483647 w 316"/>
              <a:gd name="T23" fmla="*/ 2147483647 h 419"/>
              <a:gd name="T24" fmla="*/ 2147483647 w 316"/>
              <a:gd name="T25" fmla="*/ 2147483647 h 419"/>
              <a:gd name="T26" fmla="*/ 2147483647 w 316"/>
              <a:gd name="T27" fmla="*/ 2147483647 h 419"/>
              <a:gd name="T28" fmla="*/ 2147483647 w 316"/>
              <a:gd name="T29" fmla="*/ 2147483647 h 419"/>
              <a:gd name="T30" fmla="*/ 2147483647 w 316"/>
              <a:gd name="T31" fmla="*/ 2147483647 h 419"/>
              <a:gd name="T32" fmla="*/ 2147483647 w 316"/>
              <a:gd name="T33" fmla="*/ 2147483647 h 419"/>
              <a:gd name="T34" fmla="*/ 2147483647 w 316"/>
              <a:gd name="T35" fmla="*/ 2147483647 h 419"/>
              <a:gd name="T36" fmla="*/ 2147483647 w 316"/>
              <a:gd name="T37" fmla="*/ 2147483647 h 419"/>
              <a:gd name="T38" fmla="*/ 2147483647 w 316"/>
              <a:gd name="T39" fmla="*/ 2147483647 h 419"/>
              <a:gd name="T40" fmla="*/ 2147483647 w 316"/>
              <a:gd name="T41" fmla="*/ 2147483647 h 419"/>
              <a:gd name="T42" fmla="*/ 2147483647 w 316"/>
              <a:gd name="T43" fmla="*/ 2147483647 h 419"/>
              <a:gd name="T44" fmla="*/ 2147483647 w 316"/>
              <a:gd name="T45" fmla="*/ 2147483647 h 419"/>
              <a:gd name="T46" fmla="*/ 2147483647 w 316"/>
              <a:gd name="T47" fmla="*/ 2147483647 h 419"/>
              <a:gd name="T48" fmla="*/ 2147483647 w 316"/>
              <a:gd name="T49" fmla="*/ 2147483647 h 419"/>
              <a:gd name="T50" fmla="*/ 2147483647 w 316"/>
              <a:gd name="T51" fmla="*/ 2147483647 h 419"/>
              <a:gd name="T52" fmla="*/ 2147483647 w 316"/>
              <a:gd name="T53" fmla="*/ 2147483647 h 419"/>
              <a:gd name="T54" fmla="*/ 2147483647 w 316"/>
              <a:gd name="T55" fmla="*/ 2147483647 h 419"/>
              <a:gd name="T56" fmla="*/ 2147483647 w 316"/>
              <a:gd name="T57" fmla="*/ 2147483647 h 419"/>
              <a:gd name="T58" fmla="*/ 2147483647 w 316"/>
              <a:gd name="T59" fmla="*/ 2147483647 h 419"/>
              <a:gd name="T60" fmla="*/ 2147483647 w 316"/>
              <a:gd name="T61" fmla="*/ 2147483647 h 419"/>
              <a:gd name="T62" fmla="*/ 2147483647 w 316"/>
              <a:gd name="T63" fmla="*/ 2147483647 h 419"/>
              <a:gd name="T64" fmla="*/ 2147483647 w 316"/>
              <a:gd name="T65" fmla="*/ 2147483647 h 419"/>
              <a:gd name="T66" fmla="*/ 2147483647 w 316"/>
              <a:gd name="T67" fmla="*/ 2147483647 h 419"/>
              <a:gd name="T68" fmla="*/ 0 w 316"/>
              <a:gd name="T69" fmla="*/ 2147483647 h 419"/>
              <a:gd name="T70" fmla="*/ 2147483647 w 316"/>
              <a:gd name="T71" fmla="*/ 2147483647 h 419"/>
              <a:gd name="T72" fmla="*/ 2147483647 w 316"/>
              <a:gd name="T73" fmla="*/ 2147483647 h 419"/>
              <a:gd name="T74" fmla="*/ 2147483647 w 316"/>
              <a:gd name="T75" fmla="*/ 2147483647 h 419"/>
              <a:gd name="T76" fmla="*/ 2147483647 w 316"/>
              <a:gd name="T77" fmla="*/ 2147483647 h 419"/>
              <a:gd name="T78" fmla="*/ 2147483647 w 316"/>
              <a:gd name="T79" fmla="*/ 2147483647 h 419"/>
              <a:gd name="T80" fmla="*/ 2147483647 w 316"/>
              <a:gd name="T81" fmla="*/ 2147483647 h 419"/>
              <a:gd name="T82" fmla="*/ 2147483647 w 316"/>
              <a:gd name="T83" fmla="*/ 2147483647 h 419"/>
              <a:gd name="T84" fmla="*/ 2147483647 w 316"/>
              <a:gd name="T85" fmla="*/ 2147483647 h 419"/>
              <a:gd name="T86" fmla="*/ 2147483647 w 316"/>
              <a:gd name="T87" fmla="*/ 2147483647 h 419"/>
              <a:gd name="T88" fmla="*/ 2147483647 w 316"/>
              <a:gd name="T89" fmla="*/ 2147483647 h 419"/>
              <a:gd name="T90" fmla="*/ 2147483647 w 316"/>
              <a:gd name="T91" fmla="*/ 2147483647 h 41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316" h="419">
                <a:moveTo>
                  <a:pt x="167" y="335"/>
                </a:moveTo>
                <a:lnTo>
                  <a:pt x="200" y="3"/>
                </a:lnTo>
                <a:lnTo>
                  <a:pt x="252" y="0"/>
                </a:lnTo>
                <a:lnTo>
                  <a:pt x="243" y="62"/>
                </a:lnTo>
                <a:lnTo>
                  <a:pt x="265" y="81"/>
                </a:lnTo>
                <a:lnTo>
                  <a:pt x="286" y="105"/>
                </a:lnTo>
                <a:lnTo>
                  <a:pt x="305" y="134"/>
                </a:lnTo>
                <a:lnTo>
                  <a:pt x="316" y="167"/>
                </a:lnTo>
                <a:lnTo>
                  <a:pt x="316" y="205"/>
                </a:lnTo>
                <a:lnTo>
                  <a:pt x="304" y="245"/>
                </a:lnTo>
                <a:lnTo>
                  <a:pt x="274" y="289"/>
                </a:lnTo>
                <a:lnTo>
                  <a:pt x="223" y="334"/>
                </a:lnTo>
                <a:lnTo>
                  <a:pt x="214" y="326"/>
                </a:lnTo>
                <a:lnTo>
                  <a:pt x="229" y="307"/>
                </a:lnTo>
                <a:lnTo>
                  <a:pt x="246" y="283"/>
                </a:lnTo>
                <a:lnTo>
                  <a:pt x="262" y="256"/>
                </a:lnTo>
                <a:lnTo>
                  <a:pt x="275" y="225"/>
                </a:lnTo>
                <a:lnTo>
                  <a:pt x="281" y="192"/>
                </a:lnTo>
                <a:lnTo>
                  <a:pt x="277" y="159"/>
                </a:lnTo>
                <a:lnTo>
                  <a:pt x="261" y="128"/>
                </a:lnTo>
                <a:lnTo>
                  <a:pt x="230" y="98"/>
                </a:lnTo>
                <a:lnTo>
                  <a:pt x="184" y="345"/>
                </a:lnTo>
                <a:lnTo>
                  <a:pt x="183" y="349"/>
                </a:lnTo>
                <a:lnTo>
                  <a:pt x="178" y="358"/>
                </a:lnTo>
                <a:lnTo>
                  <a:pt x="170" y="372"/>
                </a:lnTo>
                <a:lnTo>
                  <a:pt x="159" y="387"/>
                </a:lnTo>
                <a:lnTo>
                  <a:pt x="142" y="401"/>
                </a:lnTo>
                <a:lnTo>
                  <a:pt x="124" y="412"/>
                </a:lnTo>
                <a:lnTo>
                  <a:pt x="100" y="419"/>
                </a:lnTo>
                <a:lnTo>
                  <a:pt x="72" y="419"/>
                </a:lnTo>
                <a:lnTo>
                  <a:pt x="44" y="412"/>
                </a:lnTo>
                <a:lnTo>
                  <a:pt x="25" y="398"/>
                </a:lnTo>
                <a:lnTo>
                  <a:pt x="11" y="382"/>
                </a:lnTo>
                <a:lnTo>
                  <a:pt x="3" y="364"/>
                </a:lnTo>
                <a:lnTo>
                  <a:pt x="0" y="345"/>
                </a:lnTo>
                <a:lnTo>
                  <a:pt x="1" y="327"/>
                </a:lnTo>
                <a:lnTo>
                  <a:pt x="6" y="312"/>
                </a:lnTo>
                <a:lnTo>
                  <a:pt x="16" y="301"/>
                </a:lnTo>
                <a:lnTo>
                  <a:pt x="29" y="291"/>
                </a:lnTo>
                <a:lnTo>
                  <a:pt x="47" y="283"/>
                </a:lnTo>
                <a:lnTo>
                  <a:pt x="68" y="278"/>
                </a:lnTo>
                <a:lnTo>
                  <a:pt x="91" y="275"/>
                </a:lnTo>
                <a:lnTo>
                  <a:pt x="112" y="279"/>
                </a:lnTo>
                <a:lnTo>
                  <a:pt x="134" y="289"/>
                </a:lnTo>
                <a:lnTo>
                  <a:pt x="153" y="307"/>
                </a:lnTo>
                <a:lnTo>
                  <a:pt x="167" y="33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7" name="Freeform 180"/>
          <p:cNvSpPr/>
          <p:nvPr/>
        </p:nvSpPr>
        <p:spPr bwMode="auto">
          <a:xfrm>
            <a:off x="1634279" y="306863"/>
            <a:ext cx="185738" cy="188913"/>
          </a:xfrm>
          <a:custGeom>
            <a:avLst/>
            <a:gdLst>
              <a:gd name="T0" fmla="*/ 2147483647 w 137"/>
              <a:gd name="T1" fmla="*/ 2147483647 h 139"/>
              <a:gd name="T2" fmla="*/ 2147483647 w 137"/>
              <a:gd name="T3" fmla="*/ 0 h 139"/>
              <a:gd name="T4" fmla="*/ 2147483647 w 137"/>
              <a:gd name="T5" fmla="*/ 2147483647 h 139"/>
              <a:gd name="T6" fmla="*/ 2147483647 w 137"/>
              <a:gd name="T7" fmla="*/ 2147483647 h 139"/>
              <a:gd name="T8" fmla="*/ 2147483647 w 137"/>
              <a:gd name="T9" fmla="*/ 2147483647 h 139"/>
              <a:gd name="T10" fmla="*/ 2147483647 w 137"/>
              <a:gd name="T11" fmla="*/ 2147483647 h 139"/>
              <a:gd name="T12" fmla="*/ 2147483647 w 137"/>
              <a:gd name="T13" fmla="*/ 2147483647 h 139"/>
              <a:gd name="T14" fmla="*/ 2147483647 w 137"/>
              <a:gd name="T15" fmla="*/ 2147483647 h 139"/>
              <a:gd name="T16" fmla="*/ 2147483647 w 137"/>
              <a:gd name="T17" fmla="*/ 2147483647 h 139"/>
              <a:gd name="T18" fmla="*/ 2147483647 w 137"/>
              <a:gd name="T19" fmla="*/ 2147483647 h 139"/>
              <a:gd name="T20" fmla="*/ 2147483647 w 137"/>
              <a:gd name="T21" fmla="*/ 2147483647 h 139"/>
              <a:gd name="T22" fmla="*/ 2147483647 w 137"/>
              <a:gd name="T23" fmla="*/ 2147483647 h 139"/>
              <a:gd name="T24" fmla="*/ 2147483647 w 137"/>
              <a:gd name="T25" fmla="*/ 2147483647 h 139"/>
              <a:gd name="T26" fmla="*/ 2147483647 w 137"/>
              <a:gd name="T27" fmla="*/ 2147483647 h 139"/>
              <a:gd name="T28" fmla="*/ 0 w 137"/>
              <a:gd name="T29" fmla="*/ 2147483647 h 139"/>
              <a:gd name="T30" fmla="*/ 0 w 137"/>
              <a:gd name="T31" fmla="*/ 2147483647 h 139"/>
              <a:gd name="T32" fmla="*/ 2147483647 w 137"/>
              <a:gd name="T33" fmla="*/ 2147483647 h 139"/>
              <a:gd name="T34" fmla="*/ 2147483647 w 137"/>
              <a:gd name="T35" fmla="*/ 2147483647 h 139"/>
              <a:gd name="T36" fmla="*/ 2147483647 w 137"/>
              <a:gd name="T37" fmla="*/ 2147483647 h 139"/>
              <a:gd name="T38" fmla="*/ 2147483647 w 137"/>
              <a:gd name="T39" fmla="*/ 2147483647 h 139"/>
              <a:gd name="T40" fmla="*/ 2147483647 w 137"/>
              <a:gd name="T41" fmla="*/ 2147483647 h 139"/>
              <a:gd name="T42" fmla="*/ 2147483647 w 137"/>
              <a:gd name="T43" fmla="*/ 2147483647 h 139"/>
              <a:gd name="T44" fmla="*/ 2147483647 w 137"/>
              <a:gd name="T45" fmla="*/ 2147483647 h 139"/>
              <a:gd name="T46" fmla="*/ 2147483647 w 137"/>
              <a:gd name="T47" fmla="*/ 2147483647 h 139"/>
              <a:gd name="T48" fmla="*/ 2147483647 w 137"/>
              <a:gd name="T49" fmla="*/ 2147483647 h 139"/>
              <a:gd name="T50" fmla="*/ 2147483647 w 137"/>
              <a:gd name="T51" fmla="*/ 2147483647 h 139"/>
              <a:gd name="T52" fmla="*/ 2147483647 w 137"/>
              <a:gd name="T53" fmla="*/ 2147483647 h 139"/>
              <a:gd name="T54" fmla="*/ 2147483647 w 137"/>
              <a:gd name="T55" fmla="*/ 2147483647 h 139"/>
              <a:gd name="T56" fmla="*/ 2147483647 w 137"/>
              <a:gd name="T57" fmla="*/ 2147483647 h 139"/>
              <a:gd name="T58" fmla="*/ 2147483647 w 137"/>
              <a:gd name="T59" fmla="*/ 2147483647 h 139"/>
              <a:gd name="T60" fmla="*/ 2147483647 w 137"/>
              <a:gd name="T61" fmla="*/ 2147483647 h 139"/>
              <a:gd name="T62" fmla="*/ 2147483647 w 137"/>
              <a:gd name="T63" fmla="*/ 2147483647 h 139"/>
              <a:gd name="T64" fmla="*/ 2147483647 w 137"/>
              <a:gd name="T65" fmla="*/ 2147483647 h 139"/>
              <a:gd name="T66" fmla="*/ 2147483647 w 137"/>
              <a:gd name="T67" fmla="*/ 2147483647 h 139"/>
              <a:gd name="T68" fmla="*/ 2147483647 w 137"/>
              <a:gd name="T69" fmla="*/ 2147483647 h 139"/>
              <a:gd name="T70" fmla="*/ 2147483647 w 137"/>
              <a:gd name="T71" fmla="*/ 2147483647 h 139"/>
              <a:gd name="T72" fmla="*/ 2147483647 w 137"/>
              <a:gd name="T73" fmla="*/ 2147483647 h 139"/>
              <a:gd name="T74" fmla="*/ 2147483647 w 137"/>
              <a:gd name="T75" fmla="*/ 2147483647 h 139"/>
              <a:gd name="T76" fmla="*/ 2147483647 w 137"/>
              <a:gd name="T77" fmla="*/ 2147483647 h 139"/>
              <a:gd name="T78" fmla="*/ 2147483647 w 137"/>
              <a:gd name="T79" fmla="*/ 2147483647 h 139"/>
              <a:gd name="T80" fmla="*/ 2147483647 w 137"/>
              <a:gd name="T81" fmla="*/ 2147483647 h 139"/>
              <a:gd name="T82" fmla="*/ 2147483647 w 137"/>
              <a:gd name="T83" fmla="*/ 2147483647 h 139"/>
              <a:gd name="T84" fmla="*/ 2147483647 w 137"/>
              <a:gd name="T85" fmla="*/ 2147483647 h 139"/>
              <a:gd name="T86" fmla="*/ 2147483647 w 137"/>
              <a:gd name="T87" fmla="*/ 2147483647 h 139"/>
              <a:gd name="T88" fmla="*/ 2147483647 w 137"/>
              <a:gd name="T89" fmla="*/ 2147483647 h 139"/>
              <a:gd name="T90" fmla="*/ 2147483647 w 137"/>
              <a:gd name="T91" fmla="*/ 2147483647 h 139"/>
              <a:gd name="T92" fmla="*/ 2147483647 w 137"/>
              <a:gd name="T93" fmla="*/ 2147483647 h 139"/>
              <a:gd name="T94" fmla="*/ 2147483647 w 137"/>
              <a:gd name="T95" fmla="*/ 2147483647 h 139"/>
              <a:gd name="T96" fmla="*/ 2147483647 w 137"/>
              <a:gd name="T97" fmla="*/ 2147483647 h 139"/>
              <a:gd name="T98" fmla="*/ 2147483647 w 137"/>
              <a:gd name="T99" fmla="*/ 2147483647 h 139"/>
              <a:gd name="T100" fmla="*/ 2147483647 w 137"/>
              <a:gd name="T101" fmla="*/ 2147483647 h 139"/>
              <a:gd name="T102" fmla="*/ 2147483647 w 137"/>
              <a:gd name="T103" fmla="*/ 2147483647 h 139"/>
              <a:gd name="T104" fmla="*/ 2147483647 w 137"/>
              <a:gd name="T105" fmla="*/ 2147483647 h 139"/>
              <a:gd name="T106" fmla="*/ 2147483647 w 137"/>
              <a:gd name="T107" fmla="*/ 2147483647 h 139"/>
              <a:gd name="T108" fmla="*/ 2147483647 w 137"/>
              <a:gd name="T109" fmla="*/ 2147483647 h 139"/>
              <a:gd name="T110" fmla="*/ 2147483647 w 137"/>
              <a:gd name="T111" fmla="*/ 2147483647 h 139"/>
              <a:gd name="T112" fmla="*/ 2147483647 w 137"/>
              <a:gd name="T113" fmla="*/ 2147483647 h 139"/>
              <a:gd name="T114" fmla="*/ 2147483647 w 137"/>
              <a:gd name="T115" fmla="*/ 2147483647 h 139"/>
              <a:gd name="T116" fmla="*/ 2147483647 w 137"/>
              <a:gd name="T117" fmla="*/ 2147483647 h 139"/>
              <a:gd name="T118" fmla="*/ 2147483647 w 137"/>
              <a:gd name="T119" fmla="*/ 2147483647 h 139"/>
              <a:gd name="T120" fmla="*/ 2147483647 w 137"/>
              <a:gd name="T121" fmla="*/ 2147483647 h 139"/>
              <a:gd name="T122" fmla="*/ 2147483647 w 137"/>
              <a:gd name="T123" fmla="*/ 2147483647 h 139"/>
              <a:gd name="T124" fmla="*/ 2147483647 w 137"/>
              <a:gd name="T125" fmla="*/ 2147483647 h 1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37" h="139">
                <a:moveTo>
                  <a:pt x="137" y="13"/>
                </a:moveTo>
                <a:lnTo>
                  <a:pt x="58" y="0"/>
                </a:lnTo>
                <a:lnTo>
                  <a:pt x="46" y="97"/>
                </a:lnTo>
                <a:lnTo>
                  <a:pt x="43" y="95"/>
                </a:lnTo>
                <a:lnTo>
                  <a:pt x="40" y="94"/>
                </a:lnTo>
                <a:lnTo>
                  <a:pt x="36" y="93"/>
                </a:lnTo>
                <a:lnTo>
                  <a:pt x="33" y="91"/>
                </a:lnTo>
                <a:lnTo>
                  <a:pt x="28" y="91"/>
                </a:lnTo>
                <a:lnTo>
                  <a:pt x="23" y="91"/>
                </a:lnTo>
                <a:lnTo>
                  <a:pt x="18" y="94"/>
                </a:lnTo>
                <a:lnTo>
                  <a:pt x="12" y="96"/>
                </a:lnTo>
                <a:lnTo>
                  <a:pt x="8" y="99"/>
                </a:lnTo>
                <a:lnTo>
                  <a:pt x="4" y="103"/>
                </a:lnTo>
                <a:lnTo>
                  <a:pt x="1" y="108"/>
                </a:lnTo>
                <a:lnTo>
                  <a:pt x="0" y="112"/>
                </a:lnTo>
                <a:lnTo>
                  <a:pt x="0" y="114"/>
                </a:lnTo>
                <a:lnTo>
                  <a:pt x="1" y="117"/>
                </a:lnTo>
                <a:lnTo>
                  <a:pt x="2" y="120"/>
                </a:lnTo>
                <a:lnTo>
                  <a:pt x="3" y="122"/>
                </a:lnTo>
                <a:lnTo>
                  <a:pt x="5" y="124"/>
                </a:lnTo>
                <a:lnTo>
                  <a:pt x="8" y="126"/>
                </a:lnTo>
                <a:lnTo>
                  <a:pt x="10" y="127"/>
                </a:lnTo>
                <a:lnTo>
                  <a:pt x="13" y="127"/>
                </a:lnTo>
                <a:lnTo>
                  <a:pt x="19" y="127"/>
                </a:lnTo>
                <a:lnTo>
                  <a:pt x="24" y="127"/>
                </a:lnTo>
                <a:lnTo>
                  <a:pt x="29" y="125"/>
                </a:lnTo>
                <a:lnTo>
                  <a:pt x="34" y="122"/>
                </a:lnTo>
                <a:lnTo>
                  <a:pt x="39" y="119"/>
                </a:lnTo>
                <a:lnTo>
                  <a:pt x="42" y="116"/>
                </a:lnTo>
                <a:lnTo>
                  <a:pt x="46" y="112"/>
                </a:lnTo>
                <a:lnTo>
                  <a:pt x="47" y="108"/>
                </a:lnTo>
                <a:lnTo>
                  <a:pt x="58" y="25"/>
                </a:lnTo>
                <a:lnTo>
                  <a:pt x="129" y="35"/>
                </a:lnTo>
                <a:lnTo>
                  <a:pt x="119" y="108"/>
                </a:lnTo>
                <a:lnTo>
                  <a:pt x="117" y="106"/>
                </a:lnTo>
                <a:lnTo>
                  <a:pt x="115" y="105"/>
                </a:lnTo>
                <a:lnTo>
                  <a:pt x="111" y="104"/>
                </a:lnTo>
                <a:lnTo>
                  <a:pt x="107" y="103"/>
                </a:lnTo>
                <a:lnTo>
                  <a:pt x="102" y="103"/>
                </a:lnTo>
                <a:lnTo>
                  <a:pt x="97" y="103"/>
                </a:lnTo>
                <a:lnTo>
                  <a:pt x="92" y="105"/>
                </a:lnTo>
                <a:lnTo>
                  <a:pt x="87" y="108"/>
                </a:lnTo>
                <a:lnTo>
                  <a:pt x="82" y="111"/>
                </a:lnTo>
                <a:lnTo>
                  <a:pt x="79" y="114"/>
                </a:lnTo>
                <a:lnTo>
                  <a:pt x="76" y="118"/>
                </a:lnTo>
                <a:lnTo>
                  <a:pt x="74" y="122"/>
                </a:lnTo>
                <a:lnTo>
                  <a:pt x="74" y="126"/>
                </a:lnTo>
                <a:lnTo>
                  <a:pt x="76" y="128"/>
                </a:lnTo>
                <a:lnTo>
                  <a:pt x="77" y="131"/>
                </a:lnTo>
                <a:lnTo>
                  <a:pt x="78" y="133"/>
                </a:lnTo>
                <a:lnTo>
                  <a:pt x="80" y="135"/>
                </a:lnTo>
                <a:lnTo>
                  <a:pt x="82" y="136"/>
                </a:lnTo>
                <a:lnTo>
                  <a:pt x="85" y="137"/>
                </a:lnTo>
                <a:lnTo>
                  <a:pt x="88" y="139"/>
                </a:lnTo>
                <a:lnTo>
                  <a:pt x="94" y="139"/>
                </a:lnTo>
                <a:lnTo>
                  <a:pt x="99" y="137"/>
                </a:lnTo>
                <a:lnTo>
                  <a:pt x="104" y="136"/>
                </a:lnTo>
                <a:lnTo>
                  <a:pt x="109" y="134"/>
                </a:lnTo>
                <a:lnTo>
                  <a:pt x="114" y="131"/>
                </a:lnTo>
                <a:lnTo>
                  <a:pt x="117" y="127"/>
                </a:lnTo>
                <a:lnTo>
                  <a:pt x="120" y="122"/>
                </a:lnTo>
                <a:lnTo>
                  <a:pt x="122" y="118"/>
                </a:lnTo>
                <a:lnTo>
                  <a:pt x="137" y="13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8" name="Freeform 180"/>
          <p:cNvSpPr/>
          <p:nvPr/>
        </p:nvSpPr>
        <p:spPr bwMode="auto">
          <a:xfrm>
            <a:off x="1109980" y="662305"/>
            <a:ext cx="185738" cy="188913"/>
          </a:xfrm>
          <a:custGeom>
            <a:avLst/>
            <a:gdLst>
              <a:gd name="T0" fmla="*/ 2147483647 w 137"/>
              <a:gd name="T1" fmla="*/ 2147483647 h 139"/>
              <a:gd name="T2" fmla="*/ 2147483647 w 137"/>
              <a:gd name="T3" fmla="*/ 0 h 139"/>
              <a:gd name="T4" fmla="*/ 2147483647 w 137"/>
              <a:gd name="T5" fmla="*/ 2147483647 h 139"/>
              <a:gd name="T6" fmla="*/ 2147483647 w 137"/>
              <a:gd name="T7" fmla="*/ 2147483647 h 139"/>
              <a:gd name="T8" fmla="*/ 2147483647 w 137"/>
              <a:gd name="T9" fmla="*/ 2147483647 h 139"/>
              <a:gd name="T10" fmla="*/ 2147483647 w 137"/>
              <a:gd name="T11" fmla="*/ 2147483647 h 139"/>
              <a:gd name="T12" fmla="*/ 2147483647 w 137"/>
              <a:gd name="T13" fmla="*/ 2147483647 h 139"/>
              <a:gd name="T14" fmla="*/ 2147483647 w 137"/>
              <a:gd name="T15" fmla="*/ 2147483647 h 139"/>
              <a:gd name="T16" fmla="*/ 2147483647 w 137"/>
              <a:gd name="T17" fmla="*/ 2147483647 h 139"/>
              <a:gd name="T18" fmla="*/ 2147483647 w 137"/>
              <a:gd name="T19" fmla="*/ 2147483647 h 139"/>
              <a:gd name="T20" fmla="*/ 2147483647 w 137"/>
              <a:gd name="T21" fmla="*/ 2147483647 h 139"/>
              <a:gd name="T22" fmla="*/ 2147483647 w 137"/>
              <a:gd name="T23" fmla="*/ 2147483647 h 139"/>
              <a:gd name="T24" fmla="*/ 2147483647 w 137"/>
              <a:gd name="T25" fmla="*/ 2147483647 h 139"/>
              <a:gd name="T26" fmla="*/ 2147483647 w 137"/>
              <a:gd name="T27" fmla="*/ 2147483647 h 139"/>
              <a:gd name="T28" fmla="*/ 0 w 137"/>
              <a:gd name="T29" fmla="*/ 2147483647 h 139"/>
              <a:gd name="T30" fmla="*/ 0 w 137"/>
              <a:gd name="T31" fmla="*/ 2147483647 h 139"/>
              <a:gd name="T32" fmla="*/ 2147483647 w 137"/>
              <a:gd name="T33" fmla="*/ 2147483647 h 139"/>
              <a:gd name="T34" fmla="*/ 2147483647 w 137"/>
              <a:gd name="T35" fmla="*/ 2147483647 h 139"/>
              <a:gd name="T36" fmla="*/ 2147483647 w 137"/>
              <a:gd name="T37" fmla="*/ 2147483647 h 139"/>
              <a:gd name="T38" fmla="*/ 2147483647 w 137"/>
              <a:gd name="T39" fmla="*/ 2147483647 h 139"/>
              <a:gd name="T40" fmla="*/ 2147483647 w 137"/>
              <a:gd name="T41" fmla="*/ 2147483647 h 139"/>
              <a:gd name="T42" fmla="*/ 2147483647 w 137"/>
              <a:gd name="T43" fmla="*/ 2147483647 h 139"/>
              <a:gd name="T44" fmla="*/ 2147483647 w 137"/>
              <a:gd name="T45" fmla="*/ 2147483647 h 139"/>
              <a:gd name="T46" fmla="*/ 2147483647 w 137"/>
              <a:gd name="T47" fmla="*/ 2147483647 h 139"/>
              <a:gd name="T48" fmla="*/ 2147483647 w 137"/>
              <a:gd name="T49" fmla="*/ 2147483647 h 139"/>
              <a:gd name="T50" fmla="*/ 2147483647 w 137"/>
              <a:gd name="T51" fmla="*/ 2147483647 h 139"/>
              <a:gd name="T52" fmla="*/ 2147483647 w 137"/>
              <a:gd name="T53" fmla="*/ 2147483647 h 139"/>
              <a:gd name="T54" fmla="*/ 2147483647 w 137"/>
              <a:gd name="T55" fmla="*/ 2147483647 h 139"/>
              <a:gd name="T56" fmla="*/ 2147483647 w 137"/>
              <a:gd name="T57" fmla="*/ 2147483647 h 139"/>
              <a:gd name="T58" fmla="*/ 2147483647 w 137"/>
              <a:gd name="T59" fmla="*/ 2147483647 h 139"/>
              <a:gd name="T60" fmla="*/ 2147483647 w 137"/>
              <a:gd name="T61" fmla="*/ 2147483647 h 139"/>
              <a:gd name="T62" fmla="*/ 2147483647 w 137"/>
              <a:gd name="T63" fmla="*/ 2147483647 h 139"/>
              <a:gd name="T64" fmla="*/ 2147483647 w 137"/>
              <a:gd name="T65" fmla="*/ 2147483647 h 139"/>
              <a:gd name="T66" fmla="*/ 2147483647 w 137"/>
              <a:gd name="T67" fmla="*/ 2147483647 h 139"/>
              <a:gd name="T68" fmla="*/ 2147483647 w 137"/>
              <a:gd name="T69" fmla="*/ 2147483647 h 139"/>
              <a:gd name="T70" fmla="*/ 2147483647 w 137"/>
              <a:gd name="T71" fmla="*/ 2147483647 h 139"/>
              <a:gd name="T72" fmla="*/ 2147483647 w 137"/>
              <a:gd name="T73" fmla="*/ 2147483647 h 139"/>
              <a:gd name="T74" fmla="*/ 2147483647 w 137"/>
              <a:gd name="T75" fmla="*/ 2147483647 h 139"/>
              <a:gd name="T76" fmla="*/ 2147483647 w 137"/>
              <a:gd name="T77" fmla="*/ 2147483647 h 139"/>
              <a:gd name="T78" fmla="*/ 2147483647 w 137"/>
              <a:gd name="T79" fmla="*/ 2147483647 h 139"/>
              <a:gd name="T80" fmla="*/ 2147483647 w 137"/>
              <a:gd name="T81" fmla="*/ 2147483647 h 139"/>
              <a:gd name="T82" fmla="*/ 2147483647 w 137"/>
              <a:gd name="T83" fmla="*/ 2147483647 h 139"/>
              <a:gd name="T84" fmla="*/ 2147483647 w 137"/>
              <a:gd name="T85" fmla="*/ 2147483647 h 139"/>
              <a:gd name="T86" fmla="*/ 2147483647 w 137"/>
              <a:gd name="T87" fmla="*/ 2147483647 h 139"/>
              <a:gd name="T88" fmla="*/ 2147483647 w 137"/>
              <a:gd name="T89" fmla="*/ 2147483647 h 139"/>
              <a:gd name="T90" fmla="*/ 2147483647 w 137"/>
              <a:gd name="T91" fmla="*/ 2147483647 h 139"/>
              <a:gd name="T92" fmla="*/ 2147483647 w 137"/>
              <a:gd name="T93" fmla="*/ 2147483647 h 139"/>
              <a:gd name="T94" fmla="*/ 2147483647 w 137"/>
              <a:gd name="T95" fmla="*/ 2147483647 h 139"/>
              <a:gd name="T96" fmla="*/ 2147483647 w 137"/>
              <a:gd name="T97" fmla="*/ 2147483647 h 139"/>
              <a:gd name="T98" fmla="*/ 2147483647 w 137"/>
              <a:gd name="T99" fmla="*/ 2147483647 h 139"/>
              <a:gd name="T100" fmla="*/ 2147483647 w 137"/>
              <a:gd name="T101" fmla="*/ 2147483647 h 139"/>
              <a:gd name="T102" fmla="*/ 2147483647 w 137"/>
              <a:gd name="T103" fmla="*/ 2147483647 h 139"/>
              <a:gd name="T104" fmla="*/ 2147483647 w 137"/>
              <a:gd name="T105" fmla="*/ 2147483647 h 139"/>
              <a:gd name="T106" fmla="*/ 2147483647 w 137"/>
              <a:gd name="T107" fmla="*/ 2147483647 h 139"/>
              <a:gd name="T108" fmla="*/ 2147483647 w 137"/>
              <a:gd name="T109" fmla="*/ 2147483647 h 139"/>
              <a:gd name="T110" fmla="*/ 2147483647 w 137"/>
              <a:gd name="T111" fmla="*/ 2147483647 h 139"/>
              <a:gd name="T112" fmla="*/ 2147483647 w 137"/>
              <a:gd name="T113" fmla="*/ 2147483647 h 139"/>
              <a:gd name="T114" fmla="*/ 2147483647 w 137"/>
              <a:gd name="T115" fmla="*/ 2147483647 h 139"/>
              <a:gd name="T116" fmla="*/ 2147483647 w 137"/>
              <a:gd name="T117" fmla="*/ 2147483647 h 139"/>
              <a:gd name="T118" fmla="*/ 2147483647 w 137"/>
              <a:gd name="T119" fmla="*/ 2147483647 h 139"/>
              <a:gd name="T120" fmla="*/ 2147483647 w 137"/>
              <a:gd name="T121" fmla="*/ 2147483647 h 139"/>
              <a:gd name="T122" fmla="*/ 2147483647 w 137"/>
              <a:gd name="T123" fmla="*/ 2147483647 h 139"/>
              <a:gd name="T124" fmla="*/ 2147483647 w 137"/>
              <a:gd name="T125" fmla="*/ 2147483647 h 1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37" h="139">
                <a:moveTo>
                  <a:pt x="137" y="13"/>
                </a:moveTo>
                <a:lnTo>
                  <a:pt x="58" y="0"/>
                </a:lnTo>
                <a:lnTo>
                  <a:pt x="46" y="97"/>
                </a:lnTo>
                <a:lnTo>
                  <a:pt x="43" y="95"/>
                </a:lnTo>
                <a:lnTo>
                  <a:pt x="40" y="94"/>
                </a:lnTo>
                <a:lnTo>
                  <a:pt x="36" y="93"/>
                </a:lnTo>
                <a:lnTo>
                  <a:pt x="33" y="91"/>
                </a:lnTo>
                <a:lnTo>
                  <a:pt x="28" y="91"/>
                </a:lnTo>
                <a:lnTo>
                  <a:pt x="23" y="91"/>
                </a:lnTo>
                <a:lnTo>
                  <a:pt x="18" y="94"/>
                </a:lnTo>
                <a:lnTo>
                  <a:pt x="12" y="96"/>
                </a:lnTo>
                <a:lnTo>
                  <a:pt x="8" y="99"/>
                </a:lnTo>
                <a:lnTo>
                  <a:pt x="4" y="103"/>
                </a:lnTo>
                <a:lnTo>
                  <a:pt x="1" y="108"/>
                </a:lnTo>
                <a:lnTo>
                  <a:pt x="0" y="112"/>
                </a:lnTo>
                <a:lnTo>
                  <a:pt x="0" y="114"/>
                </a:lnTo>
                <a:lnTo>
                  <a:pt x="1" y="117"/>
                </a:lnTo>
                <a:lnTo>
                  <a:pt x="2" y="120"/>
                </a:lnTo>
                <a:lnTo>
                  <a:pt x="3" y="122"/>
                </a:lnTo>
                <a:lnTo>
                  <a:pt x="5" y="124"/>
                </a:lnTo>
                <a:lnTo>
                  <a:pt x="8" y="126"/>
                </a:lnTo>
                <a:lnTo>
                  <a:pt x="10" y="127"/>
                </a:lnTo>
                <a:lnTo>
                  <a:pt x="13" y="127"/>
                </a:lnTo>
                <a:lnTo>
                  <a:pt x="19" y="127"/>
                </a:lnTo>
                <a:lnTo>
                  <a:pt x="24" y="127"/>
                </a:lnTo>
                <a:lnTo>
                  <a:pt x="29" y="125"/>
                </a:lnTo>
                <a:lnTo>
                  <a:pt x="34" y="122"/>
                </a:lnTo>
                <a:lnTo>
                  <a:pt x="39" y="119"/>
                </a:lnTo>
                <a:lnTo>
                  <a:pt x="42" y="116"/>
                </a:lnTo>
                <a:lnTo>
                  <a:pt x="46" y="112"/>
                </a:lnTo>
                <a:lnTo>
                  <a:pt x="47" y="108"/>
                </a:lnTo>
                <a:lnTo>
                  <a:pt x="58" y="25"/>
                </a:lnTo>
                <a:lnTo>
                  <a:pt x="129" y="35"/>
                </a:lnTo>
                <a:lnTo>
                  <a:pt x="119" y="108"/>
                </a:lnTo>
                <a:lnTo>
                  <a:pt x="117" y="106"/>
                </a:lnTo>
                <a:lnTo>
                  <a:pt x="115" y="105"/>
                </a:lnTo>
                <a:lnTo>
                  <a:pt x="111" y="104"/>
                </a:lnTo>
                <a:lnTo>
                  <a:pt x="107" y="103"/>
                </a:lnTo>
                <a:lnTo>
                  <a:pt x="102" y="103"/>
                </a:lnTo>
                <a:lnTo>
                  <a:pt x="97" y="103"/>
                </a:lnTo>
                <a:lnTo>
                  <a:pt x="92" y="105"/>
                </a:lnTo>
                <a:lnTo>
                  <a:pt x="87" y="108"/>
                </a:lnTo>
                <a:lnTo>
                  <a:pt x="82" y="111"/>
                </a:lnTo>
                <a:lnTo>
                  <a:pt x="79" y="114"/>
                </a:lnTo>
                <a:lnTo>
                  <a:pt x="76" y="118"/>
                </a:lnTo>
                <a:lnTo>
                  <a:pt x="74" y="122"/>
                </a:lnTo>
                <a:lnTo>
                  <a:pt x="74" y="126"/>
                </a:lnTo>
                <a:lnTo>
                  <a:pt x="76" y="128"/>
                </a:lnTo>
                <a:lnTo>
                  <a:pt x="77" y="131"/>
                </a:lnTo>
                <a:lnTo>
                  <a:pt x="78" y="133"/>
                </a:lnTo>
                <a:lnTo>
                  <a:pt x="80" y="135"/>
                </a:lnTo>
                <a:lnTo>
                  <a:pt x="82" y="136"/>
                </a:lnTo>
                <a:lnTo>
                  <a:pt x="85" y="137"/>
                </a:lnTo>
                <a:lnTo>
                  <a:pt x="88" y="139"/>
                </a:lnTo>
                <a:lnTo>
                  <a:pt x="94" y="139"/>
                </a:lnTo>
                <a:lnTo>
                  <a:pt x="99" y="137"/>
                </a:lnTo>
                <a:lnTo>
                  <a:pt x="104" y="136"/>
                </a:lnTo>
                <a:lnTo>
                  <a:pt x="109" y="134"/>
                </a:lnTo>
                <a:lnTo>
                  <a:pt x="114" y="131"/>
                </a:lnTo>
                <a:lnTo>
                  <a:pt x="117" y="127"/>
                </a:lnTo>
                <a:lnTo>
                  <a:pt x="120" y="122"/>
                </a:lnTo>
                <a:lnTo>
                  <a:pt x="122" y="118"/>
                </a:lnTo>
                <a:lnTo>
                  <a:pt x="137" y="13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02" name="Picture 30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03983" y="3413851"/>
            <a:ext cx="2372692" cy="3305244"/>
          </a:xfrm>
          <a:prstGeom prst="rect">
            <a:avLst/>
          </a:prstGeom>
        </p:spPr>
      </p:pic>
      <p:grpSp>
        <p:nvGrpSpPr>
          <p:cNvPr id="303" name="Group 34"/>
          <p:cNvGrpSpPr/>
          <p:nvPr/>
        </p:nvGrpSpPr>
        <p:grpSpPr bwMode="auto">
          <a:xfrm>
            <a:off x="-115295" y="5802052"/>
            <a:ext cx="12489180" cy="1066800"/>
            <a:chOff x="0" y="4003"/>
            <a:chExt cx="5511" cy="317"/>
          </a:xfrm>
        </p:grpSpPr>
        <p:sp>
          <p:nvSpPr>
            <p:cNvPr id="304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0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308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41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342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3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4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5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7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2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5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6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7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4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75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376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7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8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0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1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3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5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6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7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8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9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2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3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4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5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6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7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8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0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1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2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3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4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5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6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7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8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09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410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2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3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4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5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6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7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8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9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1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2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3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4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5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6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7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8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9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1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2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3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4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5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6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7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8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9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0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9" name="TextBox 5"/>
          <p:cNvSpPr txBox="1"/>
          <p:nvPr/>
        </p:nvSpPr>
        <p:spPr>
          <a:xfrm>
            <a:off x="4774565" y="140335"/>
            <a:ext cx="2814320" cy="5219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CD006229-2D1D-2BFD-3251-96017E5F33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4805" y="2447583"/>
            <a:ext cx="9676300" cy="1052729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9512F37F-1817-765C-C2AE-0AC5AEF6D5A0}"/>
              </a:ext>
            </a:extLst>
          </p:cNvPr>
          <p:cNvSpPr txBox="1"/>
          <p:nvPr/>
        </p:nvSpPr>
        <p:spPr>
          <a:xfrm>
            <a:off x="1037249" y="3537906"/>
            <a:ext cx="96402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  </a:t>
            </a:r>
            <a:r>
              <a:rPr lang="vi-VN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muôn người hân hoan chúc nhau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Chúc nhau một năm an    lành yên vui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Content Placeholder 8">
            <a:extLst>
              <a:ext uri="{FF2B5EF4-FFF2-40B4-BE49-F238E27FC236}">
                <a16:creationId xmlns="" xmlns:a16="http://schemas.microsoft.com/office/drawing/2014/main" id="{7843CB12-18A8-85C4-37C0-C7CB4AC9748D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16059" y="4985924"/>
            <a:ext cx="3487873" cy="13915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VI">
            <a:hlinkClick r:id="" action="ppaction://media"/>
            <a:extLst>
              <a:ext uri="{FF2B5EF4-FFF2-40B4-BE49-F238E27FC236}">
                <a16:creationId xmlns="" xmlns:a16="http://schemas.microsoft.com/office/drawing/2014/main" id="{DCD21E3D-F698-42EF-CBBB-9003260B04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271350" y="571818"/>
            <a:ext cx="878396" cy="86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24138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dministrator\Desktop\hinh nen dep pp\CON VAT+CAY, HIH ANH NHO NGHEP TRAH\4d93d3c41d690499dcf3d031be2765e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180" y="0"/>
            <a:ext cx="1559560" cy="662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269" name="Group 5"/>
          <p:cNvGrpSpPr/>
          <p:nvPr/>
        </p:nvGrpSpPr>
        <p:grpSpPr bwMode="auto">
          <a:xfrm>
            <a:off x="684684" y="1652806"/>
            <a:ext cx="195263" cy="369887"/>
            <a:chOff x="3890" y="144"/>
            <a:chExt cx="232" cy="441"/>
          </a:xfrm>
        </p:grpSpPr>
        <p:sp>
          <p:nvSpPr>
            <p:cNvPr id="10407" name="Freeform 6"/>
            <p:cNvSpPr/>
            <p:nvPr/>
          </p:nvSpPr>
          <p:spPr bwMode="auto">
            <a:xfrm>
              <a:off x="3897" y="144"/>
              <a:ext cx="166" cy="157"/>
            </a:xfrm>
            <a:custGeom>
              <a:avLst/>
              <a:gdLst>
                <a:gd name="T0" fmla="*/ 0 w 101"/>
                <a:gd name="T1" fmla="*/ 0 h 96"/>
                <a:gd name="T2" fmla="*/ 1750 w 101"/>
                <a:gd name="T3" fmla="*/ 2175 h 96"/>
                <a:gd name="T4" fmla="*/ 3072 w 101"/>
                <a:gd name="T5" fmla="*/ 4694 h 96"/>
                <a:gd name="T6" fmla="*/ 5851 w 101"/>
                <a:gd name="T7" fmla="*/ 6448 h 96"/>
                <a:gd name="T8" fmla="*/ 8946 w 101"/>
                <a:gd name="T9" fmla="*/ 8040 h 96"/>
                <a:gd name="T10" fmla="*/ 11418 w 101"/>
                <a:gd name="T11" fmla="*/ 8800 h 96"/>
                <a:gd name="T12" fmla="*/ 13638 w 101"/>
                <a:gd name="T13" fmla="*/ 9209 h 96"/>
                <a:gd name="T14" fmla="*/ 15136 w 101"/>
                <a:gd name="T15" fmla="*/ 10292 h 96"/>
                <a:gd name="T16" fmla="*/ 17557 w 101"/>
                <a:gd name="T17" fmla="*/ 10545 h 96"/>
                <a:gd name="T18" fmla="*/ 19438 w 101"/>
                <a:gd name="T19" fmla="*/ 11360 h 96"/>
                <a:gd name="T20" fmla="*/ 20987 w 101"/>
                <a:gd name="T21" fmla="*/ 12076 h 96"/>
                <a:gd name="T22" fmla="*/ 22415 w 101"/>
                <a:gd name="T23" fmla="*/ 12742 h 96"/>
                <a:gd name="T24" fmla="*/ 24165 w 101"/>
                <a:gd name="T25" fmla="*/ 13700 h 96"/>
                <a:gd name="T26" fmla="*/ 28383 w 101"/>
                <a:gd name="T27" fmla="*/ 16189 h 96"/>
                <a:gd name="T28" fmla="*/ 31948 w 101"/>
                <a:gd name="T29" fmla="*/ 18578 h 96"/>
                <a:gd name="T30" fmla="*/ 34493 w 101"/>
                <a:gd name="T31" fmla="*/ 21910 h 96"/>
                <a:gd name="T32" fmla="*/ 36840 w 101"/>
                <a:gd name="T33" fmla="*/ 25373 h 96"/>
                <a:gd name="T34" fmla="*/ 37551 w 101"/>
                <a:gd name="T35" fmla="*/ 27784 h 96"/>
                <a:gd name="T36" fmla="*/ 38496 w 101"/>
                <a:gd name="T37" fmla="*/ 30383 h 96"/>
                <a:gd name="T38" fmla="*/ 38869 w 101"/>
                <a:gd name="T39" fmla="*/ 32906 h 96"/>
                <a:gd name="T40" fmla="*/ 39301 w 101"/>
                <a:gd name="T41" fmla="*/ 35168 h 96"/>
                <a:gd name="T42" fmla="*/ 38164 w 101"/>
                <a:gd name="T43" fmla="*/ 34079 h 96"/>
                <a:gd name="T44" fmla="*/ 37398 w 101"/>
                <a:gd name="T45" fmla="*/ 32697 h 96"/>
                <a:gd name="T46" fmla="*/ 36840 w 101"/>
                <a:gd name="T47" fmla="*/ 30676 h 96"/>
                <a:gd name="T48" fmla="*/ 35741 w 101"/>
                <a:gd name="T49" fmla="*/ 28850 h 96"/>
                <a:gd name="T50" fmla="*/ 34922 w 101"/>
                <a:gd name="T51" fmla="*/ 27527 h 96"/>
                <a:gd name="T52" fmla="*/ 33077 w 101"/>
                <a:gd name="T53" fmla="*/ 24631 h 96"/>
                <a:gd name="T54" fmla="*/ 30196 w 101"/>
                <a:gd name="T55" fmla="*/ 22405 h 96"/>
                <a:gd name="T56" fmla="*/ 27635 w 101"/>
                <a:gd name="T57" fmla="*/ 20121 h 96"/>
                <a:gd name="T58" fmla="*/ 24581 w 101"/>
                <a:gd name="T59" fmla="*/ 18578 h 96"/>
                <a:gd name="T60" fmla="*/ 22847 w 101"/>
                <a:gd name="T61" fmla="*/ 17641 h 96"/>
                <a:gd name="T62" fmla="*/ 20543 w 101"/>
                <a:gd name="T63" fmla="*/ 16832 h 96"/>
                <a:gd name="T64" fmla="*/ 18314 w 101"/>
                <a:gd name="T65" fmla="*/ 16590 h 96"/>
                <a:gd name="T66" fmla="*/ 16303 w 101"/>
                <a:gd name="T67" fmla="*/ 16189 h 96"/>
                <a:gd name="T68" fmla="*/ 13901 w 101"/>
                <a:gd name="T69" fmla="*/ 15558 h 96"/>
                <a:gd name="T70" fmla="*/ 11668 w 101"/>
                <a:gd name="T71" fmla="*/ 15061 h 96"/>
                <a:gd name="T72" fmla="*/ 8946 w 101"/>
                <a:gd name="T73" fmla="*/ 14488 h 96"/>
                <a:gd name="T74" fmla="*/ 6645 w 101"/>
                <a:gd name="T75" fmla="*/ 14488 h 96"/>
                <a:gd name="T76" fmla="*/ 0 w 101"/>
                <a:gd name="T77" fmla="*/ 0 h 9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" h="96">
                  <a:moveTo>
                    <a:pt x="0" y="0"/>
                  </a:moveTo>
                  <a:lnTo>
                    <a:pt x="4" y="6"/>
                  </a:lnTo>
                  <a:lnTo>
                    <a:pt x="8" y="13"/>
                  </a:lnTo>
                  <a:lnTo>
                    <a:pt x="15" y="18"/>
                  </a:lnTo>
                  <a:lnTo>
                    <a:pt x="23" y="22"/>
                  </a:lnTo>
                  <a:lnTo>
                    <a:pt x="29" y="24"/>
                  </a:lnTo>
                  <a:lnTo>
                    <a:pt x="35" y="25"/>
                  </a:lnTo>
                  <a:lnTo>
                    <a:pt x="39" y="28"/>
                  </a:lnTo>
                  <a:lnTo>
                    <a:pt x="45" y="29"/>
                  </a:lnTo>
                  <a:lnTo>
                    <a:pt x="50" y="31"/>
                  </a:lnTo>
                  <a:lnTo>
                    <a:pt x="54" y="33"/>
                  </a:lnTo>
                  <a:lnTo>
                    <a:pt x="58" y="35"/>
                  </a:lnTo>
                  <a:lnTo>
                    <a:pt x="62" y="37"/>
                  </a:lnTo>
                  <a:lnTo>
                    <a:pt x="73" y="44"/>
                  </a:lnTo>
                  <a:lnTo>
                    <a:pt x="82" y="51"/>
                  </a:lnTo>
                  <a:lnTo>
                    <a:pt x="89" y="60"/>
                  </a:lnTo>
                  <a:lnTo>
                    <a:pt x="95" y="69"/>
                  </a:lnTo>
                  <a:lnTo>
                    <a:pt x="97" y="76"/>
                  </a:lnTo>
                  <a:lnTo>
                    <a:pt x="99" y="83"/>
                  </a:lnTo>
                  <a:lnTo>
                    <a:pt x="100" y="90"/>
                  </a:lnTo>
                  <a:lnTo>
                    <a:pt x="101" y="96"/>
                  </a:lnTo>
                  <a:lnTo>
                    <a:pt x="98" y="93"/>
                  </a:lnTo>
                  <a:lnTo>
                    <a:pt x="96" y="89"/>
                  </a:lnTo>
                  <a:lnTo>
                    <a:pt x="95" y="84"/>
                  </a:lnTo>
                  <a:lnTo>
                    <a:pt x="92" y="79"/>
                  </a:lnTo>
                  <a:lnTo>
                    <a:pt x="90" y="75"/>
                  </a:lnTo>
                  <a:lnTo>
                    <a:pt x="85" y="67"/>
                  </a:lnTo>
                  <a:lnTo>
                    <a:pt x="78" y="61"/>
                  </a:lnTo>
                  <a:lnTo>
                    <a:pt x="71" y="55"/>
                  </a:lnTo>
                  <a:lnTo>
                    <a:pt x="63" y="51"/>
                  </a:lnTo>
                  <a:lnTo>
                    <a:pt x="59" y="48"/>
                  </a:lnTo>
                  <a:lnTo>
                    <a:pt x="53" y="46"/>
                  </a:lnTo>
                  <a:lnTo>
                    <a:pt x="47" y="45"/>
                  </a:lnTo>
                  <a:lnTo>
                    <a:pt x="42" y="44"/>
                  </a:lnTo>
                  <a:lnTo>
                    <a:pt x="36" y="43"/>
                  </a:lnTo>
                  <a:lnTo>
                    <a:pt x="30" y="41"/>
                  </a:lnTo>
                  <a:lnTo>
                    <a:pt x="23" y="40"/>
                  </a:lnTo>
                  <a:lnTo>
                    <a:pt x="17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8" name="Freeform 7"/>
            <p:cNvSpPr/>
            <p:nvPr/>
          </p:nvSpPr>
          <p:spPr bwMode="auto">
            <a:xfrm>
              <a:off x="3926" y="209"/>
              <a:ext cx="163" cy="154"/>
            </a:xfrm>
            <a:custGeom>
              <a:avLst/>
              <a:gdLst>
                <a:gd name="T0" fmla="*/ 0 w 102"/>
                <a:gd name="T1" fmla="*/ 0 h 94"/>
                <a:gd name="T2" fmla="*/ 1114 w 102"/>
                <a:gd name="T3" fmla="*/ 1782 h 94"/>
                <a:gd name="T4" fmla="*/ 2280 w 102"/>
                <a:gd name="T5" fmla="*/ 3637 h 94"/>
                <a:gd name="T6" fmla="*/ 3783 w 102"/>
                <a:gd name="T7" fmla="*/ 5698 h 94"/>
                <a:gd name="T8" fmla="*/ 6400 w 102"/>
                <a:gd name="T9" fmla="*/ 7484 h 94"/>
                <a:gd name="T10" fmla="*/ 7827 w 102"/>
                <a:gd name="T11" fmla="*/ 8241 h 94"/>
                <a:gd name="T12" fmla="*/ 9305 w 102"/>
                <a:gd name="T13" fmla="*/ 8688 h 94"/>
                <a:gd name="T14" fmla="*/ 10544 w 102"/>
                <a:gd name="T15" fmla="*/ 9761 h 94"/>
                <a:gd name="T16" fmla="*/ 12161 w 102"/>
                <a:gd name="T17" fmla="*/ 10021 h 94"/>
                <a:gd name="T18" fmla="*/ 13609 w 102"/>
                <a:gd name="T19" fmla="*/ 10962 h 94"/>
                <a:gd name="T20" fmla="*/ 14766 w 102"/>
                <a:gd name="T21" fmla="*/ 11152 h 94"/>
                <a:gd name="T22" fmla="*/ 15790 w 102"/>
                <a:gd name="T23" fmla="*/ 12261 h 94"/>
                <a:gd name="T24" fmla="*/ 16850 w 102"/>
                <a:gd name="T25" fmla="*/ 12910 h 94"/>
                <a:gd name="T26" fmla="*/ 19988 w 102"/>
                <a:gd name="T27" fmla="*/ 15294 h 94"/>
                <a:gd name="T28" fmla="*/ 22389 w 102"/>
                <a:gd name="T29" fmla="*/ 18270 h 94"/>
                <a:gd name="T30" fmla="*/ 24669 w 102"/>
                <a:gd name="T31" fmla="*/ 21150 h 94"/>
                <a:gd name="T32" fmla="*/ 26380 w 102"/>
                <a:gd name="T33" fmla="*/ 25056 h 94"/>
                <a:gd name="T34" fmla="*/ 26927 w 102"/>
                <a:gd name="T35" fmla="*/ 27458 h 94"/>
                <a:gd name="T36" fmla="*/ 27379 w 102"/>
                <a:gd name="T37" fmla="*/ 29932 h 94"/>
                <a:gd name="T38" fmla="*/ 27951 w 102"/>
                <a:gd name="T39" fmla="*/ 32538 h 94"/>
                <a:gd name="T40" fmla="*/ 28212 w 102"/>
                <a:gd name="T41" fmla="*/ 35133 h 94"/>
                <a:gd name="T42" fmla="*/ 26927 w 102"/>
                <a:gd name="T43" fmla="*/ 33985 h 94"/>
                <a:gd name="T44" fmla="*/ 26615 w 102"/>
                <a:gd name="T45" fmla="*/ 32538 h 94"/>
                <a:gd name="T46" fmla="*/ 26117 w 102"/>
                <a:gd name="T47" fmla="*/ 30327 h 94"/>
                <a:gd name="T48" fmla="*/ 25813 w 102"/>
                <a:gd name="T49" fmla="*/ 28534 h 94"/>
                <a:gd name="T50" fmla="*/ 25009 w 102"/>
                <a:gd name="T51" fmla="*/ 26896 h 94"/>
                <a:gd name="T52" fmla="*/ 23763 w 102"/>
                <a:gd name="T53" fmla="*/ 23968 h 94"/>
                <a:gd name="T54" fmla="*/ 21813 w 102"/>
                <a:gd name="T55" fmla="*/ 21727 h 94"/>
                <a:gd name="T56" fmla="*/ 19988 w 102"/>
                <a:gd name="T57" fmla="*/ 19861 h 94"/>
                <a:gd name="T58" fmla="*/ 17654 w 102"/>
                <a:gd name="T59" fmla="*/ 18270 h 94"/>
                <a:gd name="T60" fmla="*/ 16153 w 102"/>
                <a:gd name="T61" fmla="*/ 17174 h 94"/>
                <a:gd name="T62" fmla="*/ 14766 w 102"/>
                <a:gd name="T63" fmla="*/ 16417 h 94"/>
                <a:gd name="T64" fmla="*/ 12858 w 102"/>
                <a:gd name="T65" fmla="*/ 15991 h 94"/>
                <a:gd name="T66" fmla="*/ 11394 w 102"/>
                <a:gd name="T67" fmla="*/ 15294 h 94"/>
                <a:gd name="T68" fmla="*/ 9660 w 102"/>
                <a:gd name="T69" fmla="*/ 14630 h 94"/>
                <a:gd name="T70" fmla="*/ 8046 w 102"/>
                <a:gd name="T71" fmla="*/ 14630 h 94"/>
                <a:gd name="T72" fmla="*/ 6400 w 102"/>
                <a:gd name="T73" fmla="*/ 14234 h 94"/>
                <a:gd name="T74" fmla="*/ 5035 w 102"/>
                <a:gd name="T75" fmla="*/ 13962 h 94"/>
                <a:gd name="T76" fmla="*/ 0 w 102"/>
                <a:gd name="T77" fmla="*/ 0 h 9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2" h="94">
                  <a:moveTo>
                    <a:pt x="0" y="0"/>
                  </a:moveTo>
                  <a:lnTo>
                    <a:pt x="4" y="5"/>
                  </a:lnTo>
                  <a:lnTo>
                    <a:pt x="8" y="10"/>
                  </a:lnTo>
                  <a:lnTo>
                    <a:pt x="14" y="15"/>
                  </a:lnTo>
                  <a:lnTo>
                    <a:pt x="23" y="20"/>
                  </a:lnTo>
                  <a:lnTo>
                    <a:pt x="28" y="22"/>
                  </a:lnTo>
                  <a:lnTo>
                    <a:pt x="34" y="23"/>
                  </a:lnTo>
                  <a:lnTo>
                    <a:pt x="38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0"/>
                  </a:lnTo>
                  <a:lnTo>
                    <a:pt x="57" y="33"/>
                  </a:lnTo>
                  <a:lnTo>
                    <a:pt x="61" y="35"/>
                  </a:lnTo>
                  <a:lnTo>
                    <a:pt x="72" y="41"/>
                  </a:lnTo>
                  <a:lnTo>
                    <a:pt x="81" y="49"/>
                  </a:lnTo>
                  <a:lnTo>
                    <a:pt x="89" y="57"/>
                  </a:lnTo>
                  <a:lnTo>
                    <a:pt x="95" y="67"/>
                  </a:lnTo>
                  <a:lnTo>
                    <a:pt x="97" y="73"/>
                  </a:lnTo>
                  <a:lnTo>
                    <a:pt x="99" y="80"/>
                  </a:lnTo>
                  <a:lnTo>
                    <a:pt x="101" y="87"/>
                  </a:lnTo>
                  <a:lnTo>
                    <a:pt x="102" y="94"/>
                  </a:lnTo>
                  <a:lnTo>
                    <a:pt x="97" y="91"/>
                  </a:lnTo>
                  <a:lnTo>
                    <a:pt x="96" y="87"/>
                  </a:lnTo>
                  <a:lnTo>
                    <a:pt x="94" y="81"/>
                  </a:lnTo>
                  <a:lnTo>
                    <a:pt x="93" y="76"/>
                  </a:lnTo>
                  <a:lnTo>
                    <a:pt x="90" y="72"/>
                  </a:lnTo>
                  <a:lnTo>
                    <a:pt x="86" y="64"/>
                  </a:lnTo>
                  <a:lnTo>
                    <a:pt x="79" y="58"/>
                  </a:lnTo>
                  <a:lnTo>
                    <a:pt x="72" y="53"/>
                  </a:lnTo>
                  <a:lnTo>
                    <a:pt x="64" y="49"/>
                  </a:lnTo>
                  <a:lnTo>
                    <a:pt x="58" y="46"/>
                  </a:lnTo>
                  <a:lnTo>
                    <a:pt x="53" y="44"/>
                  </a:lnTo>
                  <a:lnTo>
                    <a:pt x="46" y="43"/>
                  </a:lnTo>
                  <a:lnTo>
                    <a:pt x="41" y="41"/>
                  </a:lnTo>
                  <a:lnTo>
                    <a:pt x="35" y="39"/>
                  </a:lnTo>
                  <a:lnTo>
                    <a:pt x="29" y="39"/>
                  </a:lnTo>
                  <a:lnTo>
                    <a:pt x="23" y="38"/>
                  </a:lnTo>
                  <a:lnTo>
                    <a:pt x="1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9" name="Freeform 8"/>
            <p:cNvSpPr/>
            <p:nvPr/>
          </p:nvSpPr>
          <p:spPr bwMode="auto">
            <a:xfrm>
              <a:off x="3952" y="271"/>
              <a:ext cx="170" cy="183"/>
            </a:xfrm>
            <a:custGeom>
              <a:avLst/>
              <a:gdLst>
                <a:gd name="T0" fmla="*/ 0 w 103"/>
                <a:gd name="T1" fmla="*/ 0 h 113"/>
                <a:gd name="T2" fmla="*/ 1804 w 103"/>
                <a:gd name="T3" fmla="*/ 2214 h 113"/>
                <a:gd name="T4" fmla="*/ 4573 w 103"/>
                <a:gd name="T5" fmla="*/ 4581 h 113"/>
                <a:gd name="T6" fmla="*/ 7643 w 103"/>
                <a:gd name="T7" fmla="*/ 6803 h 113"/>
                <a:gd name="T8" fmla="*/ 11073 w 103"/>
                <a:gd name="T9" fmla="*/ 7798 h 113"/>
                <a:gd name="T10" fmla="*/ 13384 w 103"/>
                <a:gd name="T11" fmla="*/ 8790 h 113"/>
                <a:gd name="T12" fmla="*/ 15642 w 103"/>
                <a:gd name="T13" fmla="*/ 9025 h 113"/>
                <a:gd name="T14" fmla="*/ 17589 w 103"/>
                <a:gd name="T15" fmla="*/ 9793 h 113"/>
                <a:gd name="T16" fmla="*/ 20098 w 103"/>
                <a:gd name="T17" fmla="*/ 10407 h 113"/>
                <a:gd name="T18" fmla="*/ 22521 w 103"/>
                <a:gd name="T19" fmla="*/ 11017 h 113"/>
                <a:gd name="T20" fmla="*/ 25132 w 103"/>
                <a:gd name="T21" fmla="*/ 11638 h 113"/>
                <a:gd name="T22" fmla="*/ 26982 w 103"/>
                <a:gd name="T23" fmla="*/ 12395 h 113"/>
                <a:gd name="T24" fmla="*/ 29030 w 103"/>
                <a:gd name="T25" fmla="*/ 13014 h 113"/>
                <a:gd name="T26" fmla="*/ 32686 w 103"/>
                <a:gd name="T27" fmla="*/ 14857 h 113"/>
                <a:gd name="T28" fmla="*/ 35740 w 103"/>
                <a:gd name="T29" fmla="*/ 16854 h 113"/>
                <a:gd name="T30" fmla="*/ 37601 w 103"/>
                <a:gd name="T31" fmla="*/ 19225 h 113"/>
                <a:gd name="T32" fmla="*/ 39130 w 103"/>
                <a:gd name="T33" fmla="*/ 22065 h 113"/>
                <a:gd name="T34" fmla="*/ 41480 w 103"/>
                <a:gd name="T35" fmla="*/ 26214 h 113"/>
                <a:gd name="T36" fmla="*/ 42175 w 103"/>
                <a:gd name="T37" fmla="*/ 29272 h 113"/>
                <a:gd name="T38" fmla="*/ 42175 w 103"/>
                <a:gd name="T39" fmla="*/ 32508 h 113"/>
                <a:gd name="T40" fmla="*/ 41498 w 103"/>
                <a:gd name="T41" fmla="*/ 36257 h 113"/>
                <a:gd name="T42" fmla="*/ 40371 w 103"/>
                <a:gd name="T43" fmla="*/ 36723 h 113"/>
                <a:gd name="T44" fmla="*/ 40371 w 103"/>
                <a:gd name="T45" fmla="*/ 34132 h 113"/>
                <a:gd name="T46" fmla="*/ 40371 w 103"/>
                <a:gd name="T47" fmla="*/ 30901 h 113"/>
                <a:gd name="T48" fmla="*/ 39130 w 103"/>
                <a:gd name="T49" fmla="*/ 27295 h 113"/>
                <a:gd name="T50" fmla="*/ 38001 w 103"/>
                <a:gd name="T51" fmla="*/ 24284 h 113"/>
                <a:gd name="T52" fmla="*/ 36459 w 103"/>
                <a:gd name="T53" fmla="*/ 21989 h 113"/>
                <a:gd name="T54" fmla="*/ 35078 w 103"/>
                <a:gd name="T55" fmla="*/ 19840 h 113"/>
                <a:gd name="T56" fmla="*/ 32686 w 103"/>
                <a:gd name="T57" fmla="*/ 18467 h 113"/>
                <a:gd name="T58" fmla="*/ 29733 w 103"/>
                <a:gd name="T59" fmla="*/ 16854 h 113"/>
                <a:gd name="T60" fmla="*/ 27695 w 103"/>
                <a:gd name="T61" fmla="*/ 16221 h 113"/>
                <a:gd name="T62" fmla="*/ 25143 w 103"/>
                <a:gd name="T63" fmla="*/ 15229 h 113"/>
                <a:gd name="T64" fmla="*/ 22090 w 103"/>
                <a:gd name="T65" fmla="*/ 14857 h 113"/>
                <a:gd name="T66" fmla="*/ 18717 w 103"/>
                <a:gd name="T67" fmla="*/ 14235 h 113"/>
                <a:gd name="T68" fmla="*/ 15642 w 103"/>
                <a:gd name="T69" fmla="*/ 14002 h 113"/>
                <a:gd name="T70" fmla="*/ 12458 w 103"/>
                <a:gd name="T71" fmla="*/ 13014 h 113"/>
                <a:gd name="T72" fmla="*/ 9477 w 103"/>
                <a:gd name="T73" fmla="*/ 12629 h 113"/>
                <a:gd name="T74" fmla="*/ 6457 w 103"/>
                <a:gd name="T75" fmla="*/ 12395 h 113"/>
                <a:gd name="T76" fmla="*/ 0 w 103"/>
                <a:gd name="T77" fmla="*/ 0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3" h="113">
                  <a:moveTo>
                    <a:pt x="0" y="0"/>
                  </a:moveTo>
                  <a:lnTo>
                    <a:pt x="4" y="7"/>
                  </a:lnTo>
                  <a:lnTo>
                    <a:pt x="11" y="14"/>
                  </a:lnTo>
                  <a:lnTo>
                    <a:pt x="19" y="21"/>
                  </a:lnTo>
                  <a:lnTo>
                    <a:pt x="27" y="24"/>
                  </a:lnTo>
                  <a:lnTo>
                    <a:pt x="33" y="27"/>
                  </a:lnTo>
                  <a:lnTo>
                    <a:pt x="38" y="28"/>
                  </a:lnTo>
                  <a:lnTo>
                    <a:pt x="43" y="30"/>
                  </a:lnTo>
                  <a:lnTo>
                    <a:pt x="49" y="32"/>
                  </a:lnTo>
                  <a:lnTo>
                    <a:pt x="55" y="34"/>
                  </a:lnTo>
                  <a:lnTo>
                    <a:pt x="61" y="36"/>
                  </a:lnTo>
                  <a:lnTo>
                    <a:pt x="66" y="38"/>
                  </a:lnTo>
                  <a:lnTo>
                    <a:pt x="71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2" y="59"/>
                  </a:lnTo>
                  <a:lnTo>
                    <a:pt x="96" y="68"/>
                  </a:lnTo>
                  <a:lnTo>
                    <a:pt x="101" y="80"/>
                  </a:lnTo>
                  <a:lnTo>
                    <a:pt x="103" y="90"/>
                  </a:lnTo>
                  <a:lnTo>
                    <a:pt x="103" y="100"/>
                  </a:lnTo>
                  <a:lnTo>
                    <a:pt x="102" y="111"/>
                  </a:lnTo>
                  <a:lnTo>
                    <a:pt x="99" y="113"/>
                  </a:lnTo>
                  <a:lnTo>
                    <a:pt x="99" y="105"/>
                  </a:lnTo>
                  <a:lnTo>
                    <a:pt x="99" y="95"/>
                  </a:lnTo>
                  <a:lnTo>
                    <a:pt x="96" y="84"/>
                  </a:lnTo>
                  <a:lnTo>
                    <a:pt x="93" y="75"/>
                  </a:lnTo>
                  <a:lnTo>
                    <a:pt x="89" y="67"/>
                  </a:lnTo>
                  <a:lnTo>
                    <a:pt x="86" y="61"/>
                  </a:lnTo>
                  <a:lnTo>
                    <a:pt x="80" y="57"/>
                  </a:lnTo>
                  <a:lnTo>
                    <a:pt x="73" y="52"/>
                  </a:lnTo>
                  <a:lnTo>
                    <a:pt x="68" y="50"/>
                  </a:lnTo>
                  <a:lnTo>
                    <a:pt x="62" y="47"/>
                  </a:lnTo>
                  <a:lnTo>
                    <a:pt x="54" y="46"/>
                  </a:lnTo>
                  <a:lnTo>
                    <a:pt x="46" y="44"/>
                  </a:lnTo>
                  <a:lnTo>
                    <a:pt x="38" y="43"/>
                  </a:lnTo>
                  <a:lnTo>
                    <a:pt x="30" y="40"/>
                  </a:lnTo>
                  <a:lnTo>
                    <a:pt x="23" y="39"/>
                  </a:lnTo>
                  <a:lnTo>
                    <a:pt x="1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10" name="Freeform 9"/>
            <p:cNvSpPr/>
            <p:nvPr/>
          </p:nvSpPr>
          <p:spPr bwMode="auto">
            <a:xfrm>
              <a:off x="3890" y="144"/>
              <a:ext cx="164" cy="441"/>
            </a:xfrm>
            <a:custGeom>
              <a:avLst/>
              <a:gdLst>
                <a:gd name="T0" fmla="*/ 16760 w 102"/>
                <a:gd name="T1" fmla="*/ 43470 h 269"/>
                <a:gd name="T2" fmla="*/ 29895 w 102"/>
                <a:gd name="T3" fmla="*/ 80041 h 269"/>
                <a:gd name="T4" fmla="*/ 30477 w 102"/>
                <a:gd name="T5" fmla="*/ 83070 h 269"/>
                <a:gd name="T6" fmla="*/ 30477 w 102"/>
                <a:gd name="T7" fmla="*/ 86008 h 269"/>
                <a:gd name="T8" fmla="*/ 29895 w 102"/>
                <a:gd name="T9" fmla="*/ 88864 h 269"/>
                <a:gd name="T10" fmla="*/ 28653 w 102"/>
                <a:gd name="T11" fmla="*/ 91477 h 269"/>
                <a:gd name="T12" fmla="*/ 27168 w 102"/>
                <a:gd name="T13" fmla="*/ 94274 h 269"/>
                <a:gd name="T14" fmla="*/ 25637 w 102"/>
                <a:gd name="T15" fmla="*/ 96728 h 269"/>
                <a:gd name="T16" fmla="*/ 23531 w 102"/>
                <a:gd name="T17" fmla="*/ 98895 h 269"/>
                <a:gd name="T18" fmla="*/ 21606 w 102"/>
                <a:gd name="T19" fmla="*/ 100217 h 269"/>
                <a:gd name="T20" fmla="*/ 20117 w 102"/>
                <a:gd name="T21" fmla="*/ 100932 h 269"/>
                <a:gd name="T22" fmla="*/ 18649 w 102"/>
                <a:gd name="T23" fmla="*/ 100932 h 269"/>
                <a:gd name="T24" fmla="*/ 17275 w 102"/>
                <a:gd name="T25" fmla="*/ 101381 h 269"/>
                <a:gd name="T26" fmla="*/ 16315 w 102"/>
                <a:gd name="T27" fmla="*/ 100932 h 269"/>
                <a:gd name="T28" fmla="*/ 14865 w 102"/>
                <a:gd name="T29" fmla="*/ 100712 h 269"/>
                <a:gd name="T30" fmla="*/ 14070 w 102"/>
                <a:gd name="T31" fmla="*/ 99809 h 269"/>
                <a:gd name="T32" fmla="*/ 13151 w 102"/>
                <a:gd name="T33" fmla="*/ 98468 h 269"/>
                <a:gd name="T34" fmla="*/ 12567 w 102"/>
                <a:gd name="T35" fmla="*/ 97164 h 269"/>
                <a:gd name="T36" fmla="*/ 11917 w 102"/>
                <a:gd name="T37" fmla="*/ 94571 h 269"/>
                <a:gd name="T38" fmla="*/ 11917 w 102"/>
                <a:gd name="T39" fmla="*/ 91477 h 269"/>
                <a:gd name="T40" fmla="*/ 12567 w 102"/>
                <a:gd name="T41" fmla="*/ 88452 h 269"/>
                <a:gd name="T42" fmla="*/ 13438 w 102"/>
                <a:gd name="T43" fmla="*/ 85526 h 269"/>
                <a:gd name="T44" fmla="*/ 14865 w 102"/>
                <a:gd name="T45" fmla="*/ 82672 h 269"/>
                <a:gd name="T46" fmla="*/ 16315 w 102"/>
                <a:gd name="T47" fmla="*/ 80246 h 269"/>
                <a:gd name="T48" fmla="*/ 18593 w 102"/>
                <a:gd name="T49" fmla="*/ 78006 h 269"/>
                <a:gd name="T50" fmla="*/ 20117 w 102"/>
                <a:gd name="T51" fmla="*/ 76800 h 269"/>
                <a:gd name="T52" fmla="*/ 21691 w 102"/>
                <a:gd name="T53" fmla="*/ 75875 h 269"/>
                <a:gd name="T54" fmla="*/ 23531 w 102"/>
                <a:gd name="T55" fmla="*/ 75455 h 269"/>
                <a:gd name="T56" fmla="*/ 24693 w 102"/>
                <a:gd name="T57" fmla="*/ 75455 h 269"/>
                <a:gd name="T58" fmla="*/ 26232 w 102"/>
                <a:gd name="T59" fmla="*/ 75455 h 269"/>
                <a:gd name="T60" fmla="*/ 0 w 102"/>
                <a:gd name="T61" fmla="*/ 667 h 269"/>
                <a:gd name="T62" fmla="*/ 1518 w 102"/>
                <a:gd name="T63" fmla="*/ 0 h 269"/>
                <a:gd name="T64" fmla="*/ 6483 w 102"/>
                <a:gd name="T65" fmla="*/ 15127 h 269"/>
                <a:gd name="T66" fmla="*/ 11917 w 102"/>
                <a:gd name="T67" fmla="*/ 29024 h 269"/>
                <a:gd name="T68" fmla="*/ 16760 w 102"/>
                <a:gd name="T69" fmla="*/ 43470 h 2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2" h="269">
                  <a:moveTo>
                    <a:pt x="56" y="115"/>
                  </a:moveTo>
                  <a:lnTo>
                    <a:pt x="100" y="212"/>
                  </a:lnTo>
                  <a:lnTo>
                    <a:pt x="102" y="220"/>
                  </a:lnTo>
                  <a:lnTo>
                    <a:pt x="102" y="228"/>
                  </a:lnTo>
                  <a:lnTo>
                    <a:pt x="100" y="236"/>
                  </a:lnTo>
                  <a:lnTo>
                    <a:pt x="96" y="243"/>
                  </a:lnTo>
                  <a:lnTo>
                    <a:pt x="91" y="250"/>
                  </a:lnTo>
                  <a:lnTo>
                    <a:pt x="86" y="257"/>
                  </a:lnTo>
                  <a:lnTo>
                    <a:pt x="79" y="262"/>
                  </a:lnTo>
                  <a:lnTo>
                    <a:pt x="72" y="266"/>
                  </a:lnTo>
                  <a:lnTo>
                    <a:pt x="67" y="268"/>
                  </a:lnTo>
                  <a:lnTo>
                    <a:pt x="63" y="268"/>
                  </a:lnTo>
                  <a:lnTo>
                    <a:pt x="58" y="269"/>
                  </a:lnTo>
                  <a:lnTo>
                    <a:pt x="55" y="268"/>
                  </a:lnTo>
                  <a:lnTo>
                    <a:pt x="50" y="267"/>
                  </a:lnTo>
                  <a:lnTo>
                    <a:pt x="47" y="265"/>
                  </a:lnTo>
                  <a:lnTo>
                    <a:pt x="44" y="261"/>
                  </a:lnTo>
                  <a:lnTo>
                    <a:pt x="42" y="258"/>
                  </a:lnTo>
                  <a:lnTo>
                    <a:pt x="40" y="251"/>
                  </a:lnTo>
                  <a:lnTo>
                    <a:pt x="40" y="243"/>
                  </a:lnTo>
                  <a:lnTo>
                    <a:pt x="42" y="235"/>
                  </a:lnTo>
                  <a:lnTo>
                    <a:pt x="45" y="227"/>
                  </a:lnTo>
                  <a:lnTo>
                    <a:pt x="50" y="219"/>
                  </a:lnTo>
                  <a:lnTo>
                    <a:pt x="55" y="213"/>
                  </a:lnTo>
                  <a:lnTo>
                    <a:pt x="62" y="207"/>
                  </a:lnTo>
                  <a:lnTo>
                    <a:pt x="67" y="204"/>
                  </a:lnTo>
                  <a:lnTo>
                    <a:pt x="73" y="201"/>
                  </a:lnTo>
                  <a:lnTo>
                    <a:pt x="79" y="200"/>
                  </a:lnTo>
                  <a:lnTo>
                    <a:pt x="83" y="200"/>
                  </a:lnTo>
                  <a:lnTo>
                    <a:pt x="88" y="200"/>
                  </a:lnTo>
                  <a:lnTo>
                    <a:pt x="0" y="2"/>
                  </a:lnTo>
                  <a:lnTo>
                    <a:pt x="5" y="0"/>
                  </a:lnTo>
                  <a:lnTo>
                    <a:pt x="22" y="40"/>
                  </a:lnTo>
                  <a:lnTo>
                    <a:pt x="40" y="77"/>
                  </a:lnTo>
                  <a:lnTo>
                    <a:pt x="56" y="11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-158750" y="125095"/>
            <a:ext cx="2421890" cy="1522730"/>
          </a:xfrm>
          <a:prstGeom prst="rect">
            <a:avLst/>
          </a:prstGeom>
        </p:spPr>
      </p:pic>
      <p:grpSp>
        <p:nvGrpSpPr>
          <p:cNvPr id="156" name="Group 5"/>
          <p:cNvGrpSpPr/>
          <p:nvPr/>
        </p:nvGrpSpPr>
        <p:grpSpPr bwMode="auto">
          <a:xfrm>
            <a:off x="219710" y="571818"/>
            <a:ext cx="195263" cy="369887"/>
            <a:chOff x="3890" y="144"/>
            <a:chExt cx="232" cy="441"/>
          </a:xfrm>
        </p:grpSpPr>
        <p:sp>
          <p:nvSpPr>
            <p:cNvPr id="157" name="Freeform 6"/>
            <p:cNvSpPr/>
            <p:nvPr/>
          </p:nvSpPr>
          <p:spPr bwMode="auto">
            <a:xfrm>
              <a:off x="3897" y="144"/>
              <a:ext cx="166" cy="157"/>
            </a:xfrm>
            <a:custGeom>
              <a:avLst/>
              <a:gdLst>
                <a:gd name="T0" fmla="*/ 0 w 101"/>
                <a:gd name="T1" fmla="*/ 0 h 96"/>
                <a:gd name="T2" fmla="*/ 1750 w 101"/>
                <a:gd name="T3" fmla="*/ 2175 h 96"/>
                <a:gd name="T4" fmla="*/ 3072 w 101"/>
                <a:gd name="T5" fmla="*/ 4694 h 96"/>
                <a:gd name="T6" fmla="*/ 5851 w 101"/>
                <a:gd name="T7" fmla="*/ 6448 h 96"/>
                <a:gd name="T8" fmla="*/ 8946 w 101"/>
                <a:gd name="T9" fmla="*/ 8040 h 96"/>
                <a:gd name="T10" fmla="*/ 11418 w 101"/>
                <a:gd name="T11" fmla="*/ 8800 h 96"/>
                <a:gd name="T12" fmla="*/ 13638 w 101"/>
                <a:gd name="T13" fmla="*/ 9209 h 96"/>
                <a:gd name="T14" fmla="*/ 15136 w 101"/>
                <a:gd name="T15" fmla="*/ 10292 h 96"/>
                <a:gd name="T16" fmla="*/ 17557 w 101"/>
                <a:gd name="T17" fmla="*/ 10545 h 96"/>
                <a:gd name="T18" fmla="*/ 19438 w 101"/>
                <a:gd name="T19" fmla="*/ 11360 h 96"/>
                <a:gd name="T20" fmla="*/ 20987 w 101"/>
                <a:gd name="T21" fmla="*/ 12076 h 96"/>
                <a:gd name="T22" fmla="*/ 22415 w 101"/>
                <a:gd name="T23" fmla="*/ 12742 h 96"/>
                <a:gd name="T24" fmla="*/ 24165 w 101"/>
                <a:gd name="T25" fmla="*/ 13700 h 96"/>
                <a:gd name="T26" fmla="*/ 28383 w 101"/>
                <a:gd name="T27" fmla="*/ 16189 h 96"/>
                <a:gd name="T28" fmla="*/ 31948 w 101"/>
                <a:gd name="T29" fmla="*/ 18578 h 96"/>
                <a:gd name="T30" fmla="*/ 34493 w 101"/>
                <a:gd name="T31" fmla="*/ 21910 h 96"/>
                <a:gd name="T32" fmla="*/ 36840 w 101"/>
                <a:gd name="T33" fmla="*/ 25373 h 96"/>
                <a:gd name="T34" fmla="*/ 37551 w 101"/>
                <a:gd name="T35" fmla="*/ 27784 h 96"/>
                <a:gd name="T36" fmla="*/ 38496 w 101"/>
                <a:gd name="T37" fmla="*/ 30383 h 96"/>
                <a:gd name="T38" fmla="*/ 38869 w 101"/>
                <a:gd name="T39" fmla="*/ 32906 h 96"/>
                <a:gd name="T40" fmla="*/ 39301 w 101"/>
                <a:gd name="T41" fmla="*/ 35168 h 96"/>
                <a:gd name="T42" fmla="*/ 38164 w 101"/>
                <a:gd name="T43" fmla="*/ 34079 h 96"/>
                <a:gd name="T44" fmla="*/ 37398 w 101"/>
                <a:gd name="T45" fmla="*/ 32697 h 96"/>
                <a:gd name="T46" fmla="*/ 36840 w 101"/>
                <a:gd name="T47" fmla="*/ 30676 h 96"/>
                <a:gd name="T48" fmla="*/ 35741 w 101"/>
                <a:gd name="T49" fmla="*/ 28850 h 96"/>
                <a:gd name="T50" fmla="*/ 34922 w 101"/>
                <a:gd name="T51" fmla="*/ 27527 h 96"/>
                <a:gd name="T52" fmla="*/ 33077 w 101"/>
                <a:gd name="T53" fmla="*/ 24631 h 96"/>
                <a:gd name="T54" fmla="*/ 30196 w 101"/>
                <a:gd name="T55" fmla="*/ 22405 h 96"/>
                <a:gd name="T56" fmla="*/ 27635 w 101"/>
                <a:gd name="T57" fmla="*/ 20121 h 96"/>
                <a:gd name="T58" fmla="*/ 24581 w 101"/>
                <a:gd name="T59" fmla="*/ 18578 h 96"/>
                <a:gd name="T60" fmla="*/ 22847 w 101"/>
                <a:gd name="T61" fmla="*/ 17641 h 96"/>
                <a:gd name="T62" fmla="*/ 20543 w 101"/>
                <a:gd name="T63" fmla="*/ 16832 h 96"/>
                <a:gd name="T64" fmla="*/ 18314 w 101"/>
                <a:gd name="T65" fmla="*/ 16590 h 96"/>
                <a:gd name="T66" fmla="*/ 16303 w 101"/>
                <a:gd name="T67" fmla="*/ 16189 h 96"/>
                <a:gd name="T68" fmla="*/ 13901 w 101"/>
                <a:gd name="T69" fmla="*/ 15558 h 96"/>
                <a:gd name="T70" fmla="*/ 11668 w 101"/>
                <a:gd name="T71" fmla="*/ 15061 h 96"/>
                <a:gd name="T72" fmla="*/ 8946 w 101"/>
                <a:gd name="T73" fmla="*/ 14488 h 96"/>
                <a:gd name="T74" fmla="*/ 6645 w 101"/>
                <a:gd name="T75" fmla="*/ 14488 h 96"/>
                <a:gd name="T76" fmla="*/ 0 w 101"/>
                <a:gd name="T77" fmla="*/ 0 h 9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" h="96">
                  <a:moveTo>
                    <a:pt x="0" y="0"/>
                  </a:moveTo>
                  <a:lnTo>
                    <a:pt x="4" y="6"/>
                  </a:lnTo>
                  <a:lnTo>
                    <a:pt x="8" y="13"/>
                  </a:lnTo>
                  <a:lnTo>
                    <a:pt x="15" y="18"/>
                  </a:lnTo>
                  <a:lnTo>
                    <a:pt x="23" y="22"/>
                  </a:lnTo>
                  <a:lnTo>
                    <a:pt x="29" y="24"/>
                  </a:lnTo>
                  <a:lnTo>
                    <a:pt x="35" y="25"/>
                  </a:lnTo>
                  <a:lnTo>
                    <a:pt x="39" y="28"/>
                  </a:lnTo>
                  <a:lnTo>
                    <a:pt x="45" y="29"/>
                  </a:lnTo>
                  <a:lnTo>
                    <a:pt x="50" y="31"/>
                  </a:lnTo>
                  <a:lnTo>
                    <a:pt x="54" y="33"/>
                  </a:lnTo>
                  <a:lnTo>
                    <a:pt x="58" y="35"/>
                  </a:lnTo>
                  <a:lnTo>
                    <a:pt x="62" y="37"/>
                  </a:lnTo>
                  <a:lnTo>
                    <a:pt x="73" y="44"/>
                  </a:lnTo>
                  <a:lnTo>
                    <a:pt x="82" y="51"/>
                  </a:lnTo>
                  <a:lnTo>
                    <a:pt x="89" y="60"/>
                  </a:lnTo>
                  <a:lnTo>
                    <a:pt x="95" y="69"/>
                  </a:lnTo>
                  <a:lnTo>
                    <a:pt x="97" y="76"/>
                  </a:lnTo>
                  <a:lnTo>
                    <a:pt x="99" y="83"/>
                  </a:lnTo>
                  <a:lnTo>
                    <a:pt x="100" y="90"/>
                  </a:lnTo>
                  <a:lnTo>
                    <a:pt x="101" y="96"/>
                  </a:lnTo>
                  <a:lnTo>
                    <a:pt x="98" y="93"/>
                  </a:lnTo>
                  <a:lnTo>
                    <a:pt x="96" y="89"/>
                  </a:lnTo>
                  <a:lnTo>
                    <a:pt x="95" y="84"/>
                  </a:lnTo>
                  <a:lnTo>
                    <a:pt x="92" y="79"/>
                  </a:lnTo>
                  <a:lnTo>
                    <a:pt x="90" y="75"/>
                  </a:lnTo>
                  <a:lnTo>
                    <a:pt x="85" y="67"/>
                  </a:lnTo>
                  <a:lnTo>
                    <a:pt x="78" y="61"/>
                  </a:lnTo>
                  <a:lnTo>
                    <a:pt x="71" y="55"/>
                  </a:lnTo>
                  <a:lnTo>
                    <a:pt x="63" y="51"/>
                  </a:lnTo>
                  <a:lnTo>
                    <a:pt x="59" y="48"/>
                  </a:lnTo>
                  <a:lnTo>
                    <a:pt x="53" y="46"/>
                  </a:lnTo>
                  <a:lnTo>
                    <a:pt x="47" y="45"/>
                  </a:lnTo>
                  <a:lnTo>
                    <a:pt x="42" y="44"/>
                  </a:lnTo>
                  <a:lnTo>
                    <a:pt x="36" y="43"/>
                  </a:lnTo>
                  <a:lnTo>
                    <a:pt x="30" y="41"/>
                  </a:lnTo>
                  <a:lnTo>
                    <a:pt x="23" y="40"/>
                  </a:lnTo>
                  <a:lnTo>
                    <a:pt x="17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8" name="Freeform 7"/>
            <p:cNvSpPr/>
            <p:nvPr/>
          </p:nvSpPr>
          <p:spPr bwMode="auto">
            <a:xfrm>
              <a:off x="3926" y="209"/>
              <a:ext cx="163" cy="154"/>
            </a:xfrm>
            <a:custGeom>
              <a:avLst/>
              <a:gdLst>
                <a:gd name="T0" fmla="*/ 0 w 102"/>
                <a:gd name="T1" fmla="*/ 0 h 94"/>
                <a:gd name="T2" fmla="*/ 1114 w 102"/>
                <a:gd name="T3" fmla="*/ 1782 h 94"/>
                <a:gd name="T4" fmla="*/ 2280 w 102"/>
                <a:gd name="T5" fmla="*/ 3637 h 94"/>
                <a:gd name="T6" fmla="*/ 3783 w 102"/>
                <a:gd name="T7" fmla="*/ 5698 h 94"/>
                <a:gd name="T8" fmla="*/ 6400 w 102"/>
                <a:gd name="T9" fmla="*/ 7484 h 94"/>
                <a:gd name="T10" fmla="*/ 7827 w 102"/>
                <a:gd name="T11" fmla="*/ 8241 h 94"/>
                <a:gd name="T12" fmla="*/ 9305 w 102"/>
                <a:gd name="T13" fmla="*/ 8688 h 94"/>
                <a:gd name="T14" fmla="*/ 10544 w 102"/>
                <a:gd name="T15" fmla="*/ 9761 h 94"/>
                <a:gd name="T16" fmla="*/ 12161 w 102"/>
                <a:gd name="T17" fmla="*/ 10021 h 94"/>
                <a:gd name="T18" fmla="*/ 13609 w 102"/>
                <a:gd name="T19" fmla="*/ 10962 h 94"/>
                <a:gd name="T20" fmla="*/ 14766 w 102"/>
                <a:gd name="T21" fmla="*/ 11152 h 94"/>
                <a:gd name="T22" fmla="*/ 15790 w 102"/>
                <a:gd name="T23" fmla="*/ 12261 h 94"/>
                <a:gd name="T24" fmla="*/ 16850 w 102"/>
                <a:gd name="T25" fmla="*/ 12910 h 94"/>
                <a:gd name="T26" fmla="*/ 19988 w 102"/>
                <a:gd name="T27" fmla="*/ 15294 h 94"/>
                <a:gd name="T28" fmla="*/ 22389 w 102"/>
                <a:gd name="T29" fmla="*/ 18270 h 94"/>
                <a:gd name="T30" fmla="*/ 24669 w 102"/>
                <a:gd name="T31" fmla="*/ 21150 h 94"/>
                <a:gd name="T32" fmla="*/ 26380 w 102"/>
                <a:gd name="T33" fmla="*/ 25056 h 94"/>
                <a:gd name="T34" fmla="*/ 26927 w 102"/>
                <a:gd name="T35" fmla="*/ 27458 h 94"/>
                <a:gd name="T36" fmla="*/ 27379 w 102"/>
                <a:gd name="T37" fmla="*/ 29932 h 94"/>
                <a:gd name="T38" fmla="*/ 27951 w 102"/>
                <a:gd name="T39" fmla="*/ 32538 h 94"/>
                <a:gd name="T40" fmla="*/ 28212 w 102"/>
                <a:gd name="T41" fmla="*/ 35133 h 94"/>
                <a:gd name="T42" fmla="*/ 26927 w 102"/>
                <a:gd name="T43" fmla="*/ 33985 h 94"/>
                <a:gd name="T44" fmla="*/ 26615 w 102"/>
                <a:gd name="T45" fmla="*/ 32538 h 94"/>
                <a:gd name="T46" fmla="*/ 26117 w 102"/>
                <a:gd name="T47" fmla="*/ 30327 h 94"/>
                <a:gd name="T48" fmla="*/ 25813 w 102"/>
                <a:gd name="T49" fmla="*/ 28534 h 94"/>
                <a:gd name="T50" fmla="*/ 25009 w 102"/>
                <a:gd name="T51" fmla="*/ 26896 h 94"/>
                <a:gd name="T52" fmla="*/ 23763 w 102"/>
                <a:gd name="T53" fmla="*/ 23968 h 94"/>
                <a:gd name="T54" fmla="*/ 21813 w 102"/>
                <a:gd name="T55" fmla="*/ 21727 h 94"/>
                <a:gd name="T56" fmla="*/ 19988 w 102"/>
                <a:gd name="T57" fmla="*/ 19861 h 94"/>
                <a:gd name="T58" fmla="*/ 17654 w 102"/>
                <a:gd name="T59" fmla="*/ 18270 h 94"/>
                <a:gd name="T60" fmla="*/ 16153 w 102"/>
                <a:gd name="T61" fmla="*/ 17174 h 94"/>
                <a:gd name="T62" fmla="*/ 14766 w 102"/>
                <a:gd name="T63" fmla="*/ 16417 h 94"/>
                <a:gd name="T64" fmla="*/ 12858 w 102"/>
                <a:gd name="T65" fmla="*/ 15991 h 94"/>
                <a:gd name="T66" fmla="*/ 11394 w 102"/>
                <a:gd name="T67" fmla="*/ 15294 h 94"/>
                <a:gd name="T68" fmla="*/ 9660 w 102"/>
                <a:gd name="T69" fmla="*/ 14630 h 94"/>
                <a:gd name="T70" fmla="*/ 8046 w 102"/>
                <a:gd name="T71" fmla="*/ 14630 h 94"/>
                <a:gd name="T72" fmla="*/ 6400 w 102"/>
                <a:gd name="T73" fmla="*/ 14234 h 94"/>
                <a:gd name="T74" fmla="*/ 5035 w 102"/>
                <a:gd name="T75" fmla="*/ 13962 h 94"/>
                <a:gd name="T76" fmla="*/ 0 w 102"/>
                <a:gd name="T77" fmla="*/ 0 h 9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2" h="94">
                  <a:moveTo>
                    <a:pt x="0" y="0"/>
                  </a:moveTo>
                  <a:lnTo>
                    <a:pt x="4" y="5"/>
                  </a:lnTo>
                  <a:lnTo>
                    <a:pt x="8" y="10"/>
                  </a:lnTo>
                  <a:lnTo>
                    <a:pt x="14" y="15"/>
                  </a:lnTo>
                  <a:lnTo>
                    <a:pt x="23" y="20"/>
                  </a:lnTo>
                  <a:lnTo>
                    <a:pt x="28" y="22"/>
                  </a:lnTo>
                  <a:lnTo>
                    <a:pt x="34" y="23"/>
                  </a:lnTo>
                  <a:lnTo>
                    <a:pt x="38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0"/>
                  </a:lnTo>
                  <a:lnTo>
                    <a:pt x="57" y="33"/>
                  </a:lnTo>
                  <a:lnTo>
                    <a:pt x="61" y="35"/>
                  </a:lnTo>
                  <a:lnTo>
                    <a:pt x="72" y="41"/>
                  </a:lnTo>
                  <a:lnTo>
                    <a:pt x="81" y="49"/>
                  </a:lnTo>
                  <a:lnTo>
                    <a:pt x="89" y="57"/>
                  </a:lnTo>
                  <a:lnTo>
                    <a:pt x="95" y="67"/>
                  </a:lnTo>
                  <a:lnTo>
                    <a:pt x="97" y="73"/>
                  </a:lnTo>
                  <a:lnTo>
                    <a:pt x="99" y="80"/>
                  </a:lnTo>
                  <a:lnTo>
                    <a:pt x="101" y="87"/>
                  </a:lnTo>
                  <a:lnTo>
                    <a:pt x="102" y="94"/>
                  </a:lnTo>
                  <a:lnTo>
                    <a:pt x="97" y="91"/>
                  </a:lnTo>
                  <a:lnTo>
                    <a:pt x="96" y="87"/>
                  </a:lnTo>
                  <a:lnTo>
                    <a:pt x="94" y="81"/>
                  </a:lnTo>
                  <a:lnTo>
                    <a:pt x="93" y="76"/>
                  </a:lnTo>
                  <a:lnTo>
                    <a:pt x="90" y="72"/>
                  </a:lnTo>
                  <a:lnTo>
                    <a:pt x="86" y="64"/>
                  </a:lnTo>
                  <a:lnTo>
                    <a:pt x="79" y="58"/>
                  </a:lnTo>
                  <a:lnTo>
                    <a:pt x="72" y="53"/>
                  </a:lnTo>
                  <a:lnTo>
                    <a:pt x="64" y="49"/>
                  </a:lnTo>
                  <a:lnTo>
                    <a:pt x="58" y="46"/>
                  </a:lnTo>
                  <a:lnTo>
                    <a:pt x="53" y="44"/>
                  </a:lnTo>
                  <a:lnTo>
                    <a:pt x="46" y="43"/>
                  </a:lnTo>
                  <a:lnTo>
                    <a:pt x="41" y="41"/>
                  </a:lnTo>
                  <a:lnTo>
                    <a:pt x="35" y="39"/>
                  </a:lnTo>
                  <a:lnTo>
                    <a:pt x="29" y="39"/>
                  </a:lnTo>
                  <a:lnTo>
                    <a:pt x="23" y="38"/>
                  </a:lnTo>
                  <a:lnTo>
                    <a:pt x="1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" name="Freeform 8"/>
            <p:cNvSpPr/>
            <p:nvPr/>
          </p:nvSpPr>
          <p:spPr bwMode="auto">
            <a:xfrm>
              <a:off x="3952" y="271"/>
              <a:ext cx="170" cy="183"/>
            </a:xfrm>
            <a:custGeom>
              <a:avLst/>
              <a:gdLst>
                <a:gd name="T0" fmla="*/ 0 w 103"/>
                <a:gd name="T1" fmla="*/ 0 h 113"/>
                <a:gd name="T2" fmla="*/ 1804 w 103"/>
                <a:gd name="T3" fmla="*/ 2214 h 113"/>
                <a:gd name="T4" fmla="*/ 4573 w 103"/>
                <a:gd name="T5" fmla="*/ 4581 h 113"/>
                <a:gd name="T6" fmla="*/ 7643 w 103"/>
                <a:gd name="T7" fmla="*/ 6803 h 113"/>
                <a:gd name="T8" fmla="*/ 11073 w 103"/>
                <a:gd name="T9" fmla="*/ 7798 h 113"/>
                <a:gd name="T10" fmla="*/ 13384 w 103"/>
                <a:gd name="T11" fmla="*/ 8790 h 113"/>
                <a:gd name="T12" fmla="*/ 15642 w 103"/>
                <a:gd name="T13" fmla="*/ 9025 h 113"/>
                <a:gd name="T14" fmla="*/ 17589 w 103"/>
                <a:gd name="T15" fmla="*/ 9793 h 113"/>
                <a:gd name="T16" fmla="*/ 20098 w 103"/>
                <a:gd name="T17" fmla="*/ 10407 h 113"/>
                <a:gd name="T18" fmla="*/ 22521 w 103"/>
                <a:gd name="T19" fmla="*/ 11017 h 113"/>
                <a:gd name="T20" fmla="*/ 25132 w 103"/>
                <a:gd name="T21" fmla="*/ 11638 h 113"/>
                <a:gd name="T22" fmla="*/ 26982 w 103"/>
                <a:gd name="T23" fmla="*/ 12395 h 113"/>
                <a:gd name="T24" fmla="*/ 29030 w 103"/>
                <a:gd name="T25" fmla="*/ 13014 h 113"/>
                <a:gd name="T26" fmla="*/ 32686 w 103"/>
                <a:gd name="T27" fmla="*/ 14857 h 113"/>
                <a:gd name="T28" fmla="*/ 35740 w 103"/>
                <a:gd name="T29" fmla="*/ 16854 h 113"/>
                <a:gd name="T30" fmla="*/ 37601 w 103"/>
                <a:gd name="T31" fmla="*/ 19225 h 113"/>
                <a:gd name="T32" fmla="*/ 39130 w 103"/>
                <a:gd name="T33" fmla="*/ 22065 h 113"/>
                <a:gd name="T34" fmla="*/ 41480 w 103"/>
                <a:gd name="T35" fmla="*/ 26214 h 113"/>
                <a:gd name="T36" fmla="*/ 42175 w 103"/>
                <a:gd name="T37" fmla="*/ 29272 h 113"/>
                <a:gd name="T38" fmla="*/ 42175 w 103"/>
                <a:gd name="T39" fmla="*/ 32508 h 113"/>
                <a:gd name="T40" fmla="*/ 41498 w 103"/>
                <a:gd name="T41" fmla="*/ 36257 h 113"/>
                <a:gd name="T42" fmla="*/ 40371 w 103"/>
                <a:gd name="T43" fmla="*/ 36723 h 113"/>
                <a:gd name="T44" fmla="*/ 40371 w 103"/>
                <a:gd name="T45" fmla="*/ 34132 h 113"/>
                <a:gd name="T46" fmla="*/ 40371 w 103"/>
                <a:gd name="T47" fmla="*/ 30901 h 113"/>
                <a:gd name="T48" fmla="*/ 39130 w 103"/>
                <a:gd name="T49" fmla="*/ 27295 h 113"/>
                <a:gd name="T50" fmla="*/ 38001 w 103"/>
                <a:gd name="T51" fmla="*/ 24284 h 113"/>
                <a:gd name="T52" fmla="*/ 36459 w 103"/>
                <a:gd name="T53" fmla="*/ 21989 h 113"/>
                <a:gd name="T54" fmla="*/ 35078 w 103"/>
                <a:gd name="T55" fmla="*/ 19840 h 113"/>
                <a:gd name="T56" fmla="*/ 32686 w 103"/>
                <a:gd name="T57" fmla="*/ 18467 h 113"/>
                <a:gd name="T58" fmla="*/ 29733 w 103"/>
                <a:gd name="T59" fmla="*/ 16854 h 113"/>
                <a:gd name="T60" fmla="*/ 27695 w 103"/>
                <a:gd name="T61" fmla="*/ 16221 h 113"/>
                <a:gd name="T62" fmla="*/ 25143 w 103"/>
                <a:gd name="T63" fmla="*/ 15229 h 113"/>
                <a:gd name="T64" fmla="*/ 22090 w 103"/>
                <a:gd name="T65" fmla="*/ 14857 h 113"/>
                <a:gd name="T66" fmla="*/ 18717 w 103"/>
                <a:gd name="T67" fmla="*/ 14235 h 113"/>
                <a:gd name="T68" fmla="*/ 15642 w 103"/>
                <a:gd name="T69" fmla="*/ 14002 h 113"/>
                <a:gd name="T70" fmla="*/ 12458 w 103"/>
                <a:gd name="T71" fmla="*/ 13014 h 113"/>
                <a:gd name="T72" fmla="*/ 9477 w 103"/>
                <a:gd name="T73" fmla="*/ 12629 h 113"/>
                <a:gd name="T74" fmla="*/ 6457 w 103"/>
                <a:gd name="T75" fmla="*/ 12395 h 113"/>
                <a:gd name="T76" fmla="*/ 0 w 103"/>
                <a:gd name="T77" fmla="*/ 0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3" h="113">
                  <a:moveTo>
                    <a:pt x="0" y="0"/>
                  </a:moveTo>
                  <a:lnTo>
                    <a:pt x="4" y="7"/>
                  </a:lnTo>
                  <a:lnTo>
                    <a:pt x="11" y="14"/>
                  </a:lnTo>
                  <a:lnTo>
                    <a:pt x="19" y="21"/>
                  </a:lnTo>
                  <a:lnTo>
                    <a:pt x="27" y="24"/>
                  </a:lnTo>
                  <a:lnTo>
                    <a:pt x="33" y="27"/>
                  </a:lnTo>
                  <a:lnTo>
                    <a:pt x="38" y="28"/>
                  </a:lnTo>
                  <a:lnTo>
                    <a:pt x="43" y="30"/>
                  </a:lnTo>
                  <a:lnTo>
                    <a:pt x="49" y="32"/>
                  </a:lnTo>
                  <a:lnTo>
                    <a:pt x="55" y="34"/>
                  </a:lnTo>
                  <a:lnTo>
                    <a:pt x="61" y="36"/>
                  </a:lnTo>
                  <a:lnTo>
                    <a:pt x="66" y="38"/>
                  </a:lnTo>
                  <a:lnTo>
                    <a:pt x="71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2" y="59"/>
                  </a:lnTo>
                  <a:lnTo>
                    <a:pt x="96" y="68"/>
                  </a:lnTo>
                  <a:lnTo>
                    <a:pt x="101" y="80"/>
                  </a:lnTo>
                  <a:lnTo>
                    <a:pt x="103" y="90"/>
                  </a:lnTo>
                  <a:lnTo>
                    <a:pt x="103" y="100"/>
                  </a:lnTo>
                  <a:lnTo>
                    <a:pt x="102" y="111"/>
                  </a:lnTo>
                  <a:lnTo>
                    <a:pt x="99" y="113"/>
                  </a:lnTo>
                  <a:lnTo>
                    <a:pt x="99" y="105"/>
                  </a:lnTo>
                  <a:lnTo>
                    <a:pt x="99" y="95"/>
                  </a:lnTo>
                  <a:lnTo>
                    <a:pt x="96" y="84"/>
                  </a:lnTo>
                  <a:lnTo>
                    <a:pt x="93" y="75"/>
                  </a:lnTo>
                  <a:lnTo>
                    <a:pt x="89" y="67"/>
                  </a:lnTo>
                  <a:lnTo>
                    <a:pt x="86" y="61"/>
                  </a:lnTo>
                  <a:lnTo>
                    <a:pt x="80" y="57"/>
                  </a:lnTo>
                  <a:lnTo>
                    <a:pt x="73" y="52"/>
                  </a:lnTo>
                  <a:lnTo>
                    <a:pt x="68" y="50"/>
                  </a:lnTo>
                  <a:lnTo>
                    <a:pt x="62" y="47"/>
                  </a:lnTo>
                  <a:lnTo>
                    <a:pt x="54" y="46"/>
                  </a:lnTo>
                  <a:lnTo>
                    <a:pt x="46" y="44"/>
                  </a:lnTo>
                  <a:lnTo>
                    <a:pt x="38" y="43"/>
                  </a:lnTo>
                  <a:lnTo>
                    <a:pt x="30" y="40"/>
                  </a:lnTo>
                  <a:lnTo>
                    <a:pt x="23" y="39"/>
                  </a:lnTo>
                  <a:lnTo>
                    <a:pt x="1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" name="Freeform 9"/>
            <p:cNvSpPr/>
            <p:nvPr/>
          </p:nvSpPr>
          <p:spPr bwMode="auto">
            <a:xfrm>
              <a:off x="3890" y="144"/>
              <a:ext cx="164" cy="441"/>
            </a:xfrm>
            <a:custGeom>
              <a:avLst/>
              <a:gdLst>
                <a:gd name="T0" fmla="*/ 16760 w 102"/>
                <a:gd name="T1" fmla="*/ 43470 h 269"/>
                <a:gd name="T2" fmla="*/ 29895 w 102"/>
                <a:gd name="T3" fmla="*/ 80041 h 269"/>
                <a:gd name="T4" fmla="*/ 30477 w 102"/>
                <a:gd name="T5" fmla="*/ 83070 h 269"/>
                <a:gd name="T6" fmla="*/ 30477 w 102"/>
                <a:gd name="T7" fmla="*/ 86008 h 269"/>
                <a:gd name="T8" fmla="*/ 29895 w 102"/>
                <a:gd name="T9" fmla="*/ 88864 h 269"/>
                <a:gd name="T10" fmla="*/ 28653 w 102"/>
                <a:gd name="T11" fmla="*/ 91477 h 269"/>
                <a:gd name="T12" fmla="*/ 27168 w 102"/>
                <a:gd name="T13" fmla="*/ 94274 h 269"/>
                <a:gd name="T14" fmla="*/ 25637 w 102"/>
                <a:gd name="T15" fmla="*/ 96728 h 269"/>
                <a:gd name="T16" fmla="*/ 23531 w 102"/>
                <a:gd name="T17" fmla="*/ 98895 h 269"/>
                <a:gd name="T18" fmla="*/ 21606 w 102"/>
                <a:gd name="T19" fmla="*/ 100217 h 269"/>
                <a:gd name="T20" fmla="*/ 20117 w 102"/>
                <a:gd name="T21" fmla="*/ 100932 h 269"/>
                <a:gd name="T22" fmla="*/ 18649 w 102"/>
                <a:gd name="T23" fmla="*/ 100932 h 269"/>
                <a:gd name="T24" fmla="*/ 17275 w 102"/>
                <a:gd name="T25" fmla="*/ 101381 h 269"/>
                <a:gd name="T26" fmla="*/ 16315 w 102"/>
                <a:gd name="T27" fmla="*/ 100932 h 269"/>
                <a:gd name="T28" fmla="*/ 14865 w 102"/>
                <a:gd name="T29" fmla="*/ 100712 h 269"/>
                <a:gd name="T30" fmla="*/ 14070 w 102"/>
                <a:gd name="T31" fmla="*/ 99809 h 269"/>
                <a:gd name="T32" fmla="*/ 13151 w 102"/>
                <a:gd name="T33" fmla="*/ 98468 h 269"/>
                <a:gd name="T34" fmla="*/ 12567 w 102"/>
                <a:gd name="T35" fmla="*/ 97164 h 269"/>
                <a:gd name="T36" fmla="*/ 11917 w 102"/>
                <a:gd name="T37" fmla="*/ 94571 h 269"/>
                <a:gd name="T38" fmla="*/ 11917 w 102"/>
                <a:gd name="T39" fmla="*/ 91477 h 269"/>
                <a:gd name="T40" fmla="*/ 12567 w 102"/>
                <a:gd name="T41" fmla="*/ 88452 h 269"/>
                <a:gd name="T42" fmla="*/ 13438 w 102"/>
                <a:gd name="T43" fmla="*/ 85526 h 269"/>
                <a:gd name="T44" fmla="*/ 14865 w 102"/>
                <a:gd name="T45" fmla="*/ 82672 h 269"/>
                <a:gd name="T46" fmla="*/ 16315 w 102"/>
                <a:gd name="T47" fmla="*/ 80246 h 269"/>
                <a:gd name="T48" fmla="*/ 18593 w 102"/>
                <a:gd name="T49" fmla="*/ 78006 h 269"/>
                <a:gd name="T50" fmla="*/ 20117 w 102"/>
                <a:gd name="T51" fmla="*/ 76800 h 269"/>
                <a:gd name="T52" fmla="*/ 21691 w 102"/>
                <a:gd name="T53" fmla="*/ 75875 h 269"/>
                <a:gd name="T54" fmla="*/ 23531 w 102"/>
                <a:gd name="T55" fmla="*/ 75455 h 269"/>
                <a:gd name="T56" fmla="*/ 24693 w 102"/>
                <a:gd name="T57" fmla="*/ 75455 h 269"/>
                <a:gd name="T58" fmla="*/ 26232 w 102"/>
                <a:gd name="T59" fmla="*/ 75455 h 269"/>
                <a:gd name="T60" fmla="*/ 0 w 102"/>
                <a:gd name="T61" fmla="*/ 667 h 269"/>
                <a:gd name="T62" fmla="*/ 1518 w 102"/>
                <a:gd name="T63" fmla="*/ 0 h 269"/>
                <a:gd name="T64" fmla="*/ 6483 w 102"/>
                <a:gd name="T65" fmla="*/ 15127 h 269"/>
                <a:gd name="T66" fmla="*/ 11917 w 102"/>
                <a:gd name="T67" fmla="*/ 29024 h 269"/>
                <a:gd name="T68" fmla="*/ 16760 w 102"/>
                <a:gd name="T69" fmla="*/ 43470 h 2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2" h="269">
                  <a:moveTo>
                    <a:pt x="56" y="115"/>
                  </a:moveTo>
                  <a:lnTo>
                    <a:pt x="100" y="212"/>
                  </a:lnTo>
                  <a:lnTo>
                    <a:pt x="102" y="220"/>
                  </a:lnTo>
                  <a:lnTo>
                    <a:pt x="102" y="228"/>
                  </a:lnTo>
                  <a:lnTo>
                    <a:pt x="100" y="236"/>
                  </a:lnTo>
                  <a:lnTo>
                    <a:pt x="96" y="243"/>
                  </a:lnTo>
                  <a:lnTo>
                    <a:pt x="91" y="250"/>
                  </a:lnTo>
                  <a:lnTo>
                    <a:pt x="86" y="257"/>
                  </a:lnTo>
                  <a:lnTo>
                    <a:pt x="79" y="262"/>
                  </a:lnTo>
                  <a:lnTo>
                    <a:pt x="72" y="266"/>
                  </a:lnTo>
                  <a:lnTo>
                    <a:pt x="67" y="268"/>
                  </a:lnTo>
                  <a:lnTo>
                    <a:pt x="63" y="268"/>
                  </a:lnTo>
                  <a:lnTo>
                    <a:pt x="58" y="269"/>
                  </a:lnTo>
                  <a:lnTo>
                    <a:pt x="55" y="268"/>
                  </a:lnTo>
                  <a:lnTo>
                    <a:pt x="50" y="267"/>
                  </a:lnTo>
                  <a:lnTo>
                    <a:pt x="47" y="265"/>
                  </a:lnTo>
                  <a:lnTo>
                    <a:pt x="44" y="261"/>
                  </a:lnTo>
                  <a:lnTo>
                    <a:pt x="42" y="258"/>
                  </a:lnTo>
                  <a:lnTo>
                    <a:pt x="40" y="251"/>
                  </a:lnTo>
                  <a:lnTo>
                    <a:pt x="40" y="243"/>
                  </a:lnTo>
                  <a:lnTo>
                    <a:pt x="42" y="235"/>
                  </a:lnTo>
                  <a:lnTo>
                    <a:pt x="45" y="227"/>
                  </a:lnTo>
                  <a:lnTo>
                    <a:pt x="50" y="219"/>
                  </a:lnTo>
                  <a:lnTo>
                    <a:pt x="55" y="213"/>
                  </a:lnTo>
                  <a:lnTo>
                    <a:pt x="62" y="207"/>
                  </a:lnTo>
                  <a:lnTo>
                    <a:pt x="67" y="204"/>
                  </a:lnTo>
                  <a:lnTo>
                    <a:pt x="73" y="201"/>
                  </a:lnTo>
                  <a:lnTo>
                    <a:pt x="79" y="200"/>
                  </a:lnTo>
                  <a:lnTo>
                    <a:pt x="83" y="200"/>
                  </a:lnTo>
                  <a:lnTo>
                    <a:pt x="88" y="200"/>
                  </a:lnTo>
                  <a:lnTo>
                    <a:pt x="0" y="2"/>
                  </a:lnTo>
                  <a:lnTo>
                    <a:pt x="5" y="0"/>
                  </a:lnTo>
                  <a:lnTo>
                    <a:pt x="22" y="40"/>
                  </a:lnTo>
                  <a:lnTo>
                    <a:pt x="40" y="77"/>
                  </a:lnTo>
                  <a:lnTo>
                    <a:pt x="56" y="11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1" name="Group 12"/>
          <p:cNvGrpSpPr/>
          <p:nvPr/>
        </p:nvGrpSpPr>
        <p:grpSpPr bwMode="auto">
          <a:xfrm>
            <a:off x="310515" y="1726565"/>
            <a:ext cx="260350" cy="347663"/>
            <a:chOff x="2832" y="663"/>
            <a:chExt cx="310" cy="415"/>
          </a:xfrm>
        </p:grpSpPr>
        <p:sp>
          <p:nvSpPr>
            <p:cNvPr id="162" name="Freeform 13"/>
            <p:cNvSpPr/>
            <p:nvPr/>
          </p:nvSpPr>
          <p:spPr bwMode="auto">
            <a:xfrm>
              <a:off x="2839" y="663"/>
              <a:ext cx="209" cy="111"/>
            </a:xfrm>
            <a:custGeom>
              <a:avLst/>
              <a:gdLst>
                <a:gd name="T0" fmla="*/ 0 w 126"/>
                <a:gd name="T1" fmla="*/ 0 h 68"/>
                <a:gd name="T2" fmla="*/ 1893 w 126"/>
                <a:gd name="T3" fmla="*/ 1461 h 68"/>
                <a:gd name="T4" fmla="*/ 4769 w 126"/>
                <a:gd name="T5" fmla="*/ 3224 h 68"/>
                <a:gd name="T6" fmla="*/ 8350 w 126"/>
                <a:gd name="T7" fmla="*/ 5090 h 68"/>
                <a:gd name="T8" fmla="*/ 11988 w 126"/>
                <a:gd name="T9" fmla="*/ 5681 h 68"/>
                <a:gd name="T10" fmla="*/ 14618 w 126"/>
                <a:gd name="T11" fmla="*/ 5681 h 68"/>
                <a:gd name="T12" fmla="*/ 17201 w 126"/>
                <a:gd name="T13" fmla="*/ 5681 h 68"/>
                <a:gd name="T14" fmla="*/ 19885 w 126"/>
                <a:gd name="T15" fmla="*/ 5681 h 68"/>
                <a:gd name="T16" fmla="*/ 22247 w 126"/>
                <a:gd name="T17" fmla="*/ 6156 h 68"/>
                <a:gd name="T18" fmla="*/ 24949 w 126"/>
                <a:gd name="T19" fmla="*/ 6156 h 68"/>
                <a:gd name="T20" fmla="*/ 26973 w 126"/>
                <a:gd name="T21" fmla="*/ 6355 h 68"/>
                <a:gd name="T22" fmla="*/ 28532 w 126"/>
                <a:gd name="T23" fmla="*/ 6795 h 68"/>
                <a:gd name="T24" fmla="*/ 30887 w 126"/>
                <a:gd name="T25" fmla="*/ 7264 h 68"/>
                <a:gd name="T26" fmla="*/ 33476 w 126"/>
                <a:gd name="T27" fmla="*/ 7904 h 68"/>
                <a:gd name="T28" fmla="*/ 36101 w 126"/>
                <a:gd name="T29" fmla="*/ 8591 h 68"/>
                <a:gd name="T30" fmla="*/ 38106 w 126"/>
                <a:gd name="T31" fmla="*/ 9273 h 68"/>
                <a:gd name="T32" fmla="*/ 40863 w 126"/>
                <a:gd name="T33" fmla="*/ 10374 h 68"/>
                <a:gd name="T34" fmla="*/ 42867 w 126"/>
                <a:gd name="T35" fmla="*/ 11461 h 68"/>
                <a:gd name="T36" fmla="*/ 45255 w 126"/>
                <a:gd name="T37" fmla="*/ 12505 h 68"/>
                <a:gd name="T38" fmla="*/ 46889 w 126"/>
                <a:gd name="T39" fmla="*/ 14024 h 68"/>
                <a:gd name="T40" fmla="*/ 48878 w 126"/>
                <a:gd name="T41" fmla="*/ 15325 h 68"/>
                <a:gd name="T42" fmla="*/ 50782 w 126"/>
                <a:gd name="T43" fmla="*/ 17594 h 68"/>
                <a:gd name="T44" fmla="*/ 52482 w 126"/>
                <a:gd name="T45" fmla="*/ 19774 h 68"/>
                <a:gd name="T46" fmla="*/ 53922 w 126"/>
                <a:gd name="T47" fmla="*/ 22140 h 68"/>
                <a:gd name="T48" fmla="*/ 54712 w 126"/>
                <a:gd name="T49" fmla="*/ 24317 h 68"/>
                <a:gd name="T50" fmla="*/ 52827 w 126"/>
                <a:gd name="T51" fmla="*/ 23935 h 68"/>
                <a:gd name="T52" fmla="*/ 51233 w 126"/>
                <a:gd name="T53" fmla="*/ 22556 h 68"/>
                <a:gd name="T54" fmla="*/ 50092 w 126"/>
                <a:gd name="T55" fmla="*/ 20413 h 68"/>
                <a:gd name="T56" fmla="*/ 48878 w 126"/>
                <a:gd name="T57" fmla="*/ 19113 h 68"/>
                <a:gd name="T58" fmla="*/ 47327 w 126"/>
                <a:gd name="T59" fmla="*/ 17594 h 68"/>
                <a:gd name="T60" fmla="*/ 44111 w 126"/>
                <a:gd name="T61" fmla="*/ 15325 h 68"/>
                <a:gd name="T62" fmla="*/ 40863 w 126"/>
                <a:gd name="T63" fmla="*/ 14024 h 68"/>
                <a:gd name="T64" fmla="*/ 37345 w 126"/>
                <a:gd name="T65" fmla="*/ 12505 h 68"/>
                <a:gd name="T66" fmla="*/ 33476 w 126"/>
                <a:gd name="T67" fmla="*/ 11857 h 68"/>
                <a:gd name="T68" fmla="*/ 30887 w 126"/>
                <a:gd name="T69" fmla="*/ 11461 h 68"/>
                <a:gd name="T70" fmla="*/ 28268 w 126"/>
                <a:gd name="T71" fmla="*/ 11461 h 68"/>
                <a:gd name="T72" fmla="*/ 25110 w 126"/>
                <a:gd name="T73" fmla="*/ 11092 h 68"/>
                <a:gd name="T74" fmla="*/ 22973 w 126"/>
                <a:gd name="T75" fmla="*/ 11461 h 68"/>
                <a:gd name="T76" fmla="*/ 20354 w 126"/>
                <a:gd name="T77" fmla="*/ 11461 h 68"/>
                <a:gd name="T78" fmla="*/ 17201 w 126"/>
                <a:gd name="T79" fmla="*/ 11857 h 68"/>
                <a:gd name="T80" fmla="*/ 14618 w 126"/>
                <a:gd name="T81" fmla="*/ 11857 h 68"/>
                <a:gd name="T82" fmla="*/ 11988 w 126"/>
                <a:gd name="T83" fmla="*/ 12262 h 68"/>
                <a:gd name="T84" fmla="*/ 0 w 126"/>
                <a:gd name="T85" fmla="*/ 0 h 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6" h="68">
                  <a:moveTo>
                    <a:pt x="0" y="0"/>
                  </a:moveTo>
                  <a:lnTo>
                    <a:pt x="4" y="4"/>
                  </a:lnTo>
                  <a:lnTo>
                    <a:pt x="11" y="9"/>
                  </a:lnTo>
                  <a:lnTo>
                    <a:pt x="19" y="14"/>
                  </a:lnTo>
                  <a:lnTo>
                    <a:pt x="28" y="16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1" y="17"/>
                  </a:lnTo>
                  <a:lnTo>
                    <a:pt x="57" y="17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7" y="22"/>
                  </a:lnTo>
                  <a:lnTo>
                    <a:pt x="83" y="24"/>
                  </a:lnTo>
                  <a:lnTo>
                    <a:pt x="88" y="26"/>
                  </a:lnTo>
                  <a:lnTo>
                    <a:pt x="94" y="29"/>
                  </a:lnTo>
                  <a:lnTo>
                    <a:pt x="99" y="32"/>
                  </a:lnTo>
                  <a:lnTo>
                    <a:pt x="104" y="35"/>
                  </a:lnTo>
                  <a:lnTo>
                    <a:pt x="108" y="39"/>
                  </a:lnTo>
                  <a:lnTo>
                    <a:pt x="113" y="43"/>
                  </a:lnTo>
                  <a:lnTo>
                    <a:pt x="117" y="49"/>
                  </a:lnTo>
                  <a:lnTo>
                    <a:pt x="121" y="55"/>
                  </a:lnTo>
                  <a:lnTo>
                    <a:pt x="124" y="62"/>
                  </a:lnTo>
                  <a:lnTo>
                    <a:pt x="126" y="68"/>
                  </a:lnTo>
                  <a:lnTo>
                    <a:pt x="122" y="67"/>
                  </a:lnTo>
                  <a:lnTo>
                    <a:pt x="118" y="63"/>
                  </a:lnTo>
                  <a:lnTo>
                    <a:pt x="116" y="57"/>
                  </a:lnTo>
                  <a:lnTo>
                    <a:pt x="113" y="53"/>
                  </a:lnTo>
                  <a:lnTo>
                    <a:pt x="109" y="49"/>
                  </a:lnTo>
                  <a:lnTo>
                    <a:pt x="102" y="43"/>
                  </a:lnTo>
                  <a:lnTo>
                    <a:pt x="94" y="39"/>
                  </a:lnTo>
                  <a:lnTo>
                    <a:pt x="86" y="35"/>
                  </a:lnTo>
                  <a:lnTo>
                    <a:pt x="77" y="33"/>
                  </a:lnTo>
                  <a:lnTo>
                    <a:pt x="71" y="32"/>
                  </a:lnTo>
                  <a:lnTo>
                    <a:pt x="65" y="32"/>
                  </a:lnTo>
                  <a:lnTo>
                    <a:pt x="58" y="31"/>
                  </a:lnTo>
                  <a:lnTo>
                    <a:pt x="53" y="32"/>
                  </a:lnTo>
                  <a:lnTo>
                    <a:pt x="47" y="32"/>
                  </a:lnTo>
                  <a:lnTo>
                    <a:pt x="40" y="33"/>
                  </a:lnTo>
                  <a:lnTo>
                    <a:pt x="34" y="33"/>
                  </a:lnTo>
                  <a:lnTo>
                    <a:pt x="28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" name="Freeform 14"/>
            <p:cNvSpPr/>
            <p:nvPr/>
          </p:nvSpPr>
          <p:spPr bwMode="auto">
            <a:xfrm>
              <a:off x="2888" y="719"/>
              <a:ext cx="202" cy="111"/>
            </a:xfrm>
            <a:custGeom>
              <a:avLst/>
              <a:gdLst>
                <a:gd name="T0" fmla="*/ 0 w 125"/>
                <a:gd name="T1" fmla="*/ 0 h 67"/>
                <a:gd name="T2" fmla="*/ 1214 w 125"/>
                <a:gd name="T3" fmla="*/ 2051 h 67"/>
                <a:gd name="T4" fmla="*/ 3171 w 125"/>
                <a:gd name="T5" fmla="*/ 3398 h 67"/>
                <a:gd name="T6" fmla="*/ 5727 w 125"/>
                <a:gd name="T7" fmla="*/ 5630 h 67"/>
                <a:gd name="T8" fmla="*/ 8654 w 125"/>
                <a:gd name="T9" fmla="*/ 5893 h 67"/>
                <a:gd name="T10" fmla="*/ 10470 w 125"/>
                <a:gd name="T11" fmla="*/ 5893 h 67"/>
                <a:gd name="T12" fmla="*/ 12057 w 125"/>
                <a:gd name="T13" fmla="*/ 6420 h 67"/>
                <a:gd name="T14" fmla="*/ 13985 w 125"/>
                <a:gd name="T15" fmla="*/ 6420 h 67"/>
                <a:gd name="T16" fmla="*/ 15940 w 125"/>
                <a:gd name="T17" fmla="*/ 7029 h 67"/>
                <a:gd name="T18" fmla="*/ 17580 w 125"/>
                <a:gd name="T19" fmla="*/ 7029 h 67"/>
                <a:gd name="T20" fmla="*/ 19074 w 125"/>
                <a:gd name="T21" fmla="*/ 7836 h 67"/>
                <a:gd name="T22" fmla="*/ 20662 w 125"/>
                <a:gd name="T23" fmla="*/ 7871 h 67"/>
                <a:gd name="T24" fmla="*/ 22226 w 125"/>
                <a:gd name="T25" fmla="*/ 8567 h 67"/>
                <a:gd name="T26" fmla="*/ 23792 w 125"/>
                <a:gd name="T27" fmla="*/ 9008 h 67"/>
                <a:gd name="T28" fmla="*/ 25759 w 125"/>
                <a:gd name="T29" fmla="*/ 9763 h 67"/>
                <a:gd name="T30" fmla="*/ 27697 w 125"/>
                <a:gd name="T31" fmla="*/ 11059 h 67"/>
                <a:gd name="T32" fmla="*/ 29382 w 125"/>
                <a:gd name="T33" fmla="*/ 11841 h 67"/>
                <a:gd name="T34" fmla="*/ 30824 w 125"/>
                <a:gd name="T35" fmla="*/ 13040 h 67"/>
                <a:gd name="T36" fmla="*/ 32558 w 125"/>
                <a:gd name="T37" fmla="*/ 14924 h 67"/>
                <a:gd name="T38" fmla="*/ 33534 w 125"/>
                <a:gd name="T39" fmla="*/ 16175 h 67"/>
                <a:gd name="T40" fmla="*/ 35119 w 125"/>
                <a:gd name="T41" fmla="*/ 18322 h 67"/>
                <a:gd name="T42" fmla="*/ 36691 w 125"/>
                <a:gd name="T43" fmla="*/ 20904 h 67"/>
                <a:gd name="T44" fmla="*/ 37666 w 125"/>
                <a:gd name="T45" fmla="*/ 22919 h 67"/>
                <a:gd name="T46" fmla="*/ 39057 w 125"/>
                <a:gd name="T47" fmla="*/ 26037 h 67"/>
                <a:gd name="T48" fmla="*/ 39631 w 125"/>
                <a:gd name="T49" fmla="*/ 28679 h 67"/>
                <a:gd name="T50" fmla="*/ 38107 w 125"/>
                <a:gd name="T51" fmla="*/ 28182 h 67"/>
                <a:gd name="T52" fmla="*/ 37065 w 125"/>
                <a:gd name="T53" fmla="*/ 26610 h 67"/>
                <a:gd name="T54" fmla="*/ 36082 w 125"/>
                <a:gd name="T55" fmla="*/ 24215 h 67"/>
                <a:gd name="T56" fmla="*/ 35119 w 125"/>
                <a:gd name="T57" fmla="*/ 22067 h 67"/>
                <a:gd name="T58" fmla="*/ 34372 w 125"/>
                <a:gd name="T59" fmla="*/ 20904 h 67"/>
                <a:gd name="T60" fmla="*/ 31952 w 125"/>
                <a:gd name="T61" fmla="*/ 18322 h 67"/>
                <a:gd name="T62" fmla="*/ 29382 w 125"/>
                <a:gd name="T63" fmla="*/ 16175 h 67"/>
                <a:gd name="T64" fmla="*/ 26360 w 125"/>
                <a:gd name="T65" fmla="*/ 14924 h 67"/>
                <a:gd name="T66" fmla="*/ 23581 w 125"/>
                <a:gd name="T67" fmla="*/ 14193 h 67"/>
                <a:gd name="T68" fmla="*/ 21622 w 125"/>
                <a:gd name="T69" fmla="*/ 13040 h 67"/>
                <a:gd name="T70" fmla="*/ 20038 w 125"/>
                <a:gd name="T71" fmla="*/ 13040 h 67"/>
                <a:gd name="T72" fmla="*/ 18093 w 125"/>
                <a:gd name="T73" fmla="*/ 12982 h 67"/>
                <a:gd name="T74" fmla="*/ 16155 w 125"/>
                <a:gd name="T75" fmla="*/ 13040 h 67"/>
                <a:gd name="T76" fmla="*/ 13985 w 125"/>
                <a:gd name="T77" fmla="*/ 13040 h 67"/>
                <a:gd name="T78" fmla="*/ 12057 w 125"/>
                <a:gd name="T79" fmla="*/ 14193 h 67"/>
                <a:gd name="T80" fmla="*/ 10237 w 125"/>
                <a:gd name="T81" fmla="*/ 14193 h 67"/>
                <a:gd name="T82" fmla="*/ 8280 w 125"/>
                <a:gd name="T83" fmla="*/ 14452 h 67"/>
                <a:gd name="T84" fmla="*/ 0 w 125"/>
                <a:gd name="T85" fmla="*/ 0 h 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5" h="67">
                  <a:moveTo>
                    <a:pt x="0" y="0"/>
                  </a:moveTo>
                  <a:lnTo>
                    <a:pt x="4" y="5"/>
                  </a:lnTo>
                  <a:lnTo>
                    <a:pt x="10" y="8"/>
                  </a:lnTo>
                  <a:lnTo>
                    <a:pt x="18" y="13"/>
                  </a:lnTo>
                  <a:lnTo>
                    <a:pt x="27" y="14"/>
                  </a:lnTo>
                  <a:lnTo>
                    <a:pt x="33" y="14"/>
                  </a:lnTo>
                  <a:lnTo>
                    <a:pt x="38" y="15"/>
                  </a:lnTo>
                  <a:lnTo>
                    <a:pt x="44" y="15"/>
                  </a:lnTo>
                  <a:lnTo>
                    <a:pt x="50" y="16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65" y="19"/>
                  </a:lnTo>
                  <a:lnTo>
                    <a:pt x="70" y="20"/>
                  </a:lnTo>
                  <a:lnTo>
                    <a:pt x="75" y="21"/>
                  </a:lnTo>
                  <a:lnTo>
                    <a:pt x="81" y="23"/>
                  </a:lnTo>
                  <a:lnTo>
                    <a:pt x="87" y="26"/>
                  </a:lnTo>
                  <a:lnTo>
                    <a:pt x="93" y="28"/>
                  </a:lnTo>
                  <a:lnTo>
                    <a:pt x="97" y="31"/>
                  </a:lnTo>
                  <a:lnTo>
                    <a:pt x="103" y="35"/>
                  </a:lnTo>
                  <a:lnTo>
                    <a:pt x="106" y="38"/>
                  </a:lnTo>
                  <a:lnTo>
                    <a:pt x="111" y="43"/>
                  </a:lnTo>
                  <a:lnTo>
                    <a:pt x="116" y="49"/>
                  </a:lnTo>
                  <a:lnTo>
                    <a:pt x="119" y="54"/>
                  </a:lnTo>
                  <a:lnTo>
                    <a:pt x="123" y="61"/>
                  </a:lnTo>
                  <a:lnTo>
                    <a:pt x="125" y="67"/>
                  </a:lnTo>
                  <a:lnTo>
                    <a:pt x="120" y="66"/>
                  </a:lnTo>
                  <a:lnTo>
                    <a:pt x="117" y="62"/>
                  </a:lnTo>
                  <a:lnTo>
                    <a:pt x="114" y="57"/>
                  </a:lnTo>
                  <a:lnTo>
                    <a:pt x="111" y="52"/>
                  </a:lnTo>
                  <a:lnTo>
                    <a:pt x="108" y="49"/>
                  </a:lnTo>
                  <a:lnTo>
                    <a:pt x="101" y="43"/>
                  </a:lnTo>
                  <a:lnTo>
                    <a:pt x="93" y="38"/>
                  </a:lnTo>
                  <a:lnTo>
                    <a:pt x="83" y="35"/>
                  </a:lnTo>
                  <a:lnTo>
                    <a:pt x="74" y="33"/>
                  </a:lnTo>
                  <a:lnTo>
                    <a:pt x="68" y="31"/>
                  </a:lnTo>
                  <a:lnTo>
                    <a:pt x="63" y="31"/>
                  </a:lnTo>
                  <a:lnTo>
                    <a:pt x="57" y="30"/>
                  </a:lnTo>
                  <a:lnTo>
                    <a:pt x="51" y="31"/>
                  </a:lnTo>
                  <a:lnTo>
                    <a:pt x="44" y="31"/>
                  </a:lnTo>
                  <a:lnTo>
                    <a:pt x="38" y="33"/>
                  </a:lnTo>
                  <a:lnTo>
                    <a:pt x="32" y="33"/>
                  </a:lnTo>
                  <a:lnTo>
                    <a:pt x="26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" name="Freeform 15"/>
            <p:cNvSpPr/>
            <p:nvPr/>
          </p:nvSpPr>
          <p:spPr bwMode="auto">
            <a:xfrm>
              <a:off x="2927" y="774"/>
              <a:ext cx="215" cy="138"/>
            </a:xfrm>
            <a:custGeom>
              <a:avLst/>
              <a:gdLst>
                <a:gd name="T0" fmla="*/ 0 w 131"/>
                <a:gd name="T1" fmla="*/ 0 h 85"/>
                <a:gd name="T2" fmla="*/ 1096 w 131"/>
                <a:gd name="T3" fmla="*/ 1002 h 85"/>
                <a:gd name="T4" fmla="*/ 2559 w 131"/>
                <a:gd name="T5" fmla="*/ 1627 h 85"/>
                <a:gd name="T6" fmla="*/ 4200 w 131"/>
                <a:gd name="T7" fmla="*/ 2641 h 85"/>
                <a:gd name="T8" fmla="*/ 6158 w 131"/>
                <a:gd name="T9" fmla="*/ 3280 h 85"/>
                <a:gd name="T10" fmla="*/ 7707 w 131"/>
                <a:gd name="T11" fmla="*/ 3911 h 85"/>
                <a:gd name="T12" fmla="*/ 9514 w 131"/>
                <a:gd name="T13" fmla="*/ 4288 h 85"/>
                <a:gd name="T14" fmla="*/ 11313 w 131"/>
                <a:gd name="T15" fmla="*/ 4939 h 85"/>
                <a:gd name="T16" fmla="*/ 13056 w 131"/>
                <a:gd name="T17" fmla="*/ 5325 h 85"/>
                <a:gd name="T18" fmla="*/ 15265 w 131"/>
                <a:gd name="T19" fmla="*/ 5325 h 85"/>
                <a:gd name="T20" fmla="*/ 17471 w 131"/>
                <a:gd name="T21" fmla="*/ 5325 h 85"/>
                <a:gd name="T22" fmla="*/ 20353 w 131"/>
                <a:gd name="T23" fmla="*/ 5731 h 85"/>
                <a:gd name="T24" fmla="*/ 22519 w 131"/>
                <a:gd name="T25" fmla="*/ 5731 h 85"/>
                <a:gd name="T26" fmla="*/ 24380 w 131"/>
                <a:gd name="T27" fmla="*/ 5952 h 85"/>
                <a:gd name="T28" fmla="*/ 26763 w 131"/>
                <a:gd name="T29" fmla="*/ 6350 h 85"/>
                <a:gd name="T30" fmla="*/ 29010 w 131"/>
                <a:gd name="T31" fmla="*/ 6350 h 85"/>
                <a:gd name="T32" fmla="*/ 31423 w 131"/>
                <a:gd name="T33" fmla="*/ 6577 h 85"/>
                <a:gd name="T34" fmla="*/ 35168 w 131"/>
                <a:gd name="T35" fmla="*/ 8019 h 85"/>
                <a:gd name="T36" fmla="*/ 38106 w 131"/>
                <a:gd name="T37" fmla="*/ 9046 h 85"/>
                <a:gd name="T38" fmla="*/ 41118 w 131"/>
                <a:gd name="T39" fmla="*/ 11212 h 85"/>
                <a:gd name="T40" fmla="*/ 43924 w 131"/>
                <a:gd name="T41" fmla="*/ 13862 h 85"/>
                <a:gd name="T42" fmla="*/ 46481 w 131"/>
                <a:gd name="T43" fmla="*/ 17180 h 85"/>
                <a:gd name="T44" fmla="*/ 48213 w 131"/>
                <a:gd name="T45" fmla="*/ 20844 h 85"/>
                <a:gd name="T46" fmla="*/ 49585 w 131"/>
                <a:gd name="T47" fmla="*/ 24137 h 85"/>
                <a:gd name="T48" fmla="*/ 50013 w 131"/>
                <a:gd name="T49" fmla="*/ 27892 h 85"/>
                <a:gd name="T50" fmla="*/ 49322 w 131"/>
                <a:gd name="T51" fmla="*/ 28548 h 85"/>
                <a:gd name="T52" fmla="*/ 48213 w 131"/>
                <a:gd name="T53" fmla="*/ 25853 h 85"/>
                <a:gd name="T54" fmla="*/ 47060 w 131"/>
                <a:gd name="T55" fmla="*/ 22121 h 85"/>
                <a:gd name="T56" fmla="*/ 45129 w 131"/>
                <a:gd name="T57" fmla="*/ 19210 h 85"/>
                <a:gd name="T58" fmla="*/ 43525 w 131"/>
                <a:gd name="T59" fmla="*/ 16555 h 85"/>
                <a:gd name="T60" fmla="*/ 41118 w 131"/>
                <a:gd name="T61" fmla="*/ 14035 h 85"/>
                <a:gd name="T62" fmla="*/ 38920 w 131"/>
                <a:gd name="T63" fmla="*/ 12839 h 85"/>
                <a:gd name="T64" fmla="*/ 36269 w 131"/>
                <a:gd name="T65" fmla="*/ 11212 h 85"/>
                <a:gd name="T66" fmla="*/ 33404 w 131"/>
                <a:gd name="T67" fmla="*/ 10309 h 85"/>
                <a:gd name="T68" fmla="*/ 31423 w 131"/>
                <a:gd name="T69" fmla="*/ 10197 h 85"/>
                <a:gd name="T70" fmla="*/ 28674 w 131"/>
                <a:gd name="T71" fmla="*/ 10197 h 85"/>
                <a:gd name="T72" fmla="*/ 25628 w 131"/>
                <a:gd name="T73" fmla="*/ 10197 h 85"/>
                <a:gd name="T74" fmla="*/ 22519 w 131"/>
                <a:gd name="T75" fmla="*/ 10309 h 85"/>
                <a:gd name="T76" fmla="*/ 19146 w 131"/>
                <a:gd name="T77" fmla="*/ 10309 h 85"/>
                <a:gd name="T78" fmla="*/ 15615 w 131"/>
                <a:gd name="T79" fmla="*/ 10678 h 85"/>
                <a:gd name="T80" fmla="*/ 12649 w 131"/>
                <a:gd name="T81" fmla="*/ 10678 h 85"/>
                <a:gd name="T82" fmla="*/ 10107 w 131"/>
                <a:gd name="T83" fmla="*/ 11212 h 85"/>
                <a:gd name="T84" fmla="*/ 0 w 131"/>
                <a:gd name="T85" fmla="*/ 0 h 8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31" h="85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1" y="8"/>
                  </a:lnTo>
                  <a:lnTo>
                    <a:pt x="16" y="10"/>
                  </a:lnTo>
                  <a:lnTo>
                    <a:pt x="20" y="12"/>
                  </a:lnTo>
                  <a:lnTo>
                    <a:pt x="25" y="13"/>
                  </a:lnTo>
                  <a:lnTo>
                    <a:pt x="30" y="15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3" y="17"/>
                  </a:lnTo>
                  <a:lnTo>
                    <a:pt x="59" y="17"/>
                  </a:lnTo>
                  <a:lnTo>
                    <a:pt x="64" y="18"/>
                  </a:lnTo>
                  <a:lnTo>
                    <a:pt x="70" y="19"/>
                  </a:lnTo>
                  <a:lnTo>
                    <a:pt x="76" y="19"/>
                  </a:lnTo>
                  <a:lnTo>
                    <a:pt x="82" y="20"/>
                  </a:lnTo>
                  <a:lnTo>
                    <a:pt x="92" y="24"/>
                  </a:lnTo>
                  <a:lnTo>
                    <a:pt x="100" y="27"/>
                  </a:lnTo>
                  <a:lnTo>
                    <a:pt x="108" y="33"/>
                  </a:lnTo>
                  <a:lnTo>
                    <a:pt x="115" y="41"/>
                  </a:lnTo>
                  <a:lnTo>
                    <a:pt x="122" y="51"/>
                  </a:lnTo>
                  <a:lnTo>
                    <a:pt x="126" y="62"/>
                  </a:lnTo>
                  <a:lnTo>
                    <a:pt x="130" y="72"/>
                  </a:lnTo>
                  <a:lnTo>
                    <a:pt x="131" y="83"/>
                  </a:lnTo>
                  <a:lnTo>
                    <a:pt x="129" y="85"/>
                  </a:lnTo>
                  <a:lnTo>
                    <a:pt x="126" y="77"/>
                  </a:lnTo>
                  <a:lnTo>
                    <a:pt x="123" y="66"/>
                  </a:lnTo>
                  <a:lnTo>
                    <a:pt x="118" y="57"/>
                  </a:lnTo>
                  <a:lnTo>
                    <a:pt x="114" y="49"/>
                  </a:lnTo>
                  <a:lnTo>
                    <a:pt x="108" y="42"/>
                  </a:lnTo>
                  <a:lnTo>
                    <a:pt x="102" y="38"/>
                  </a:lnTo>
                  <a:lnTo>
                    <a:pt x="95" y="33"/>
                  </a:lnTo>
                  <a:lnTo>
                    <a:pt x="87" y="31"/>
                  </a:lnTo>
                  <a:lnTo>
                    <a:pt x="82" y="30"/>
                  </a:lnTo>
                  <a:lnTo>
                    <a:pt x="75" y="30"/>
                  </a:lnTo>
                  <a:lnTo>
                    <a:pt x="67" y="30"/>
                  </a:lnTo>
                  <a:lnTo>
                    <a:pt x="59" y="31"/>
                  </a:lnTo>
                  <a:lnTo>
                    <a:pt x="50" y="31"/>
                  </a:lnTo>
                  <a:lnTo>
                    <a:pt x="41" y="32"/>
                  </a:lnTo>
                  <a:lnTo>
                    <a:pt x="33" y="32"/>
                  </a:lnTo>
                  <a:lnTo>
                    <a:pt x="26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" name="Freeform 16"/>
            <p:cNvSpPr/>
            <p:nvPr/>
          </p:nvSpPr>
          <p:spPr bwMode="auto">
            <a:xfrm>
              <a:off x="2832" y="663"/>
              <a:ext cx="261" cy="415"/>
            </a:xfrm>
            <a:custGeom>
              <a:avLst/>
              <a:gdLst>
                <a:gd name="T0" fmla="*/ 30276 w 160"/>
                <a:gd name="T1" fmla="*/ 36615 h 254"/>
                <a:gd name="T2" fmla="*/ 54544 w 160"/>
                <a:gd name="T3" fmla="*/ 67379 h 254"/>
                <a:gd name="T4" fmla="*/ 56229 w 160"/>
                <a:gd name="T5" fmla="*/ 69780 h 254"/>
                <a:gd name="T6" fmla="*/ 56867 w 160"/>
                <a:gd name="T7" fmla="*/ 72664 h 254"/>
                <a:gd name="T8" fmla="*/ 56867 w 160"/>
                <a:gd name="T9" fmla="*/ 75517 h 254"/>
                <a:gd name="T10" fmla="*/ 56242 w 160"/>
                <a:gd name="T11" fmla="*/ 78910 h 254"/>
                <a:gd name="T12" fmla="*/ 55813 w 160"/>
                <a:gd name="T13" fmla="*/ 82180 h 254"/>
                <a:gd name="T14" fmla="*/ 54034 w 160"/>
                <a:gd name="T15" fmla="*/ 84938 h 254"/>
                <a:gd name="T16" fmla="*/ 52241 w 160"/>
                <a:gd name="T17" fmla="*/ 87465 h 254"/>
                <a:gd name="T18" fmla="*/ 50048 w 160"/>
                <a:gd name="T19" fmla="*/ 89434 h 254"/>
                <a:gd name="T20" fmla="*/ 48595 w 160"/>
                <a:gd name="T21" fmla="*/ 90851 h 254"/>
                <a:gd name="T22" fmla="*/ 46884 w 160"/>
                <a:gd name="T23" fmla="*/ 91256 h 254"/>
                <a:gd name="T24" fmla="*/ 45487 w 160"/>
                <a:gd name="T25" fmla="*/ 91898 h 254"/>
                <a:gd name="T26" fmla="*/ 43768 w 160"/>
                <a:gd name="T27" fmla="*/ 91898 h 254"/>
                <a:gd name="T28" fmla="*/ 42117 w 160"/>
                <a:gd name="T29" fmla="*/ 91503 h 254"/>
                <a:gd name="T30" fmla="*/ 40956 w 160"/>
                <a:gd name="T31" fmla="*/ 91256 h 254"/>
                <a:gd name="T32" fmla="*/ 39887 w 160"/>
                <a:gd name="T33" fmla="*/ 90455 h 254"/>
                <a:gd name="T34" fmla="*/ 38263 w 160"/>
                <a:gd name="T35" fmla="*/ 89014 h 254"/>
                <a:gd name="T36" fmla="*/ 37196 w 160"/>
                <a:gd name="T37" fmla="*/ 86369 h 254"/>
                <a:gd name="T38" fmla="*/ 36556 w 160"/>
                <a:gd name="T39" fmla="*/ 83892 h 254"/>
                <a:gd name="T40" fmla="*/ 36556 w 160"/>
                <a:gd name="T41" fmla="*/ 80664 h 254"/>
                <a:gd name="T42" fmla="*/ 36948 w 160"/>
                <a:gd name="T43" fmla="*/ 77639 h 254"/>
                <a:gd name="T44" fmla="*/ 37586 w 160"/>
                <a:gd name="T45" fmla="*/ 74839 h 254"/>
                <a:gd name="T46" fmla="*/ 39375 w 160"/>
                <a:gd name="T47" fmla="*/ 72022 h 254"/>
                <a:gd name="T48" fmla="*/ 40956 w 160"/>
                <a:gd name="T49" fmla="*/ 69532 h 254"/>
                <a:gd name="T50" fmla="*/ 42714 w 160"/>
                <a:gd name="T51" fmla="*/ 67379 h 254"/>
                <a:gd name="T52" fmla="*/ 44021 w 160"/>
                <a:gd name="T53" fmla="*/ 66263 h 254"/>
                <a:gd name="T54" fmla="*/ 46146 w 160"/>
                <a:gd name="T55" fmla="*/ 64642 h 254"/>
                <a:gd name="T56" fmla="*/ 47908 w 160"/>
                <a:gd name="T57" fmla="*/ 64399 h 254"/>
                <a:gd name="T58" fmla="*/ 49388 w 160"/>
                <a:gd name="T59" fmla="*/ 63993 h 254"/>
                <a:gd name="T60" fmla="*/ 0 w 160"/>
                <a:gd name="T61" fmla="*/ 1060 h 254"/>
                <a:gd name="T62" fmla="*/ 1700 w 160"/>
                <a:gd name="T63" fmla="*/ 0 h 254"/>
                <a:gd name="T64" fmla="*/ 11781 w 160"/>
                <a:gd name="T65" fmla="*/ 12344 h 254"/>
                <a:gd name="T66" fmla="*/ 20975 w 160"/>
                <a:gd name="T67" fmla="*/ 24578 h 254"/>
                <a:gd name="T68" fmla="*/ 30276 w 160"/>
                <a:gd name="T69" fmla="*/ 36615 h 2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60" h="254">
                  <a:moveTo>
                    <a:pt x="85" y="101"/>
                  </a:moveTo>
                  <a:lnTo>
                    <a:pt x="154" y="186"/>
                  </a:lnTo>
                  <a:lnTo>
                    <a:pt x="158" y="193"/>
                  </a:lnTo>
                  <a:lnTo>
                    <a:pt x="160" y="201"/>
                  </a:lnTo>
                  <a:lnTo>
                    <a:pt x="160" y="209"/>
                  </a:lnTo>
                  <a:lnTo>
                    <a:pt x="159" y="218"/>
                  </a:lnTo>
                  <a:lnTo>
                    <a:pt x="157" y="227"/>
                  </a:lnTo>
                  <a:lnTo>
                    <a:pt x="152" y="235"/>
                  </a:lnTo>
                  <a:lnTo>
                    <a:pt x="147" y="242"/>
                  </a:lnTo>
                  <a:lnTo>
                    <a:pt x="141" y="247"/>
                  </a:lnTo>
                  <a:lnTo>
                    <a:pt x="137" y="251"/>
                  </a:lnTo>
                  <a:lnTo>
                    <a:pt x="132" y="252"/>
                  </a:lnTo>
                  <a:lnTo>
                    <a:pt x="128" y="254"/>
                  </a:lnTo>
                  <a:lnTo>
                    <a:pt x="123" y="254"/>
                  </a:lnTo>
                  <a:lnTo>
                    <a:pt x="119" y="253"/>
                  </a:lnTo>
                  <a:lnTo>
                    <a:pt x="115" y="252"/>
                  </a:lnTo>
                  <a:lnTo>
                    <a:pt x="112" y="250"/>
                  </a:lnTo>
                  <a:lnTo>
                    <a:pt x="108" y="246"/>
                  </a:lnTo>
                  <a:lnTo>
                    <a:pt x="105" y="239"/>
                  </a:lnTo>
                  <a:lnTo>
                    <a:pt x="103" y="232"/>
                  </a:lnTo>
                  <a:lnTo>
                    <a:pt x="103" y="223"/>
                  </a:lnTo>
                  <a:lnTo>
                    <a:pt x="104" y="215"/>
                  </a:lnTo>
                  <a:lnTo>
                    <a:pt x="106" y="207"/>
                  </a:lnTo>
                  <a:lnTo>
                    <a:pt x="111" y="199"/>
                  </a:lnTo>
                  <a:lnTo>
                    <a:pt x="115" y="192"/>
                  </a:lnTo>
                  <a:lnTo>
                    <a:pt x="120" y="186"/>
                  </a:lnTo>
                  <a:lnTo>
                    <a:pt x="124" y="183"/>
                  </a:lnTo>
                  <a:lnTo>
                    <a:pt x="130" y="179"/>
                  </a:lnTo>
                  <a:lnTo>
                    <a:pt x="135" y="178"/>
                  </a:lnTo>
                  <a:lnTo>
                    <a:pt x="139" y="177"/>
                  </a:lnTo>
                  <a:lnTo>
                    <a:pt x="0" y="3"/>
                  </a:lnTo>
                  <a:lnTo>
                    <a:pt x="5" y="0"/>
                  </a:lnTo>
                  <a:lnTo>
                    <a:pt x="33" y="34"/>
                  </a:lnTo>
                  <a:lnTo>
                    <a:pt x="59" y="68"/>
                  </a:lnTo>
                  <a:lnTo>
                    <a:pt x="85" y="101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6" name="Freeform 19"/>
          <p:cNvSpPr/>
          <p:nvPr/>
        </p:nvSpPr>
        <p:spPr bwMode="auto">
          <a:xfrm rot="19620000">
            <a:off x="1630643" y="1320837"/>
            <a:ext cx="155575" cy="245110"/>
          </a:xfrm>
          <a:custGeom>
            <a:avLst/>
            <a:gdLst>
              <a:gd name="T0" fmla="*/ 2147483647 w 316"/>
              <a:gd name="T1" fmla="*/ 2147483647 h 419"/>
              <a:gd name="T2" fmla="*/ 2147483647 w 316"/>
              <a:gd name="T3" fmla="*/ 2147483647 h 419"/>
              <a:gd name="T4" fmla="*/ 2147483647 w 316"/>
              <a:gd name="T5" fmla="*/ 0 h 419"/>
              <a:gd name="T6" fmla="*/ 2147483647 w 316"/>
              <a:gd name="T7" fmla="*/ 2147483647 h 419"/>
              <a:gd name="T8" fmla="*/ 2147483647 w 316"/>
              <a:gd name="T9" fmla="*/ 2147483647 h 419"/>
              <a:gd name="T10" fmla="*/ 2147483647 w 316"/>
              <a:gd name="T11" fmla="*/ 2147483647 h 419"/>
              <a:gd name="T12" fmla="*/ 2147483647 w 316"/>
              <a:gd name="T13" fmla="*/ 2147483647 h 419"/>
              <a:gd name="T14" fmla="*/ 2147483647 w 316"/>
              <a:gd name="T15" fmla="*/ 2147483647 h 419"/>
              <a:gd name="T16" fmla="*/ 2147483647 w 316"/>
              <a:gd name="T17" fmla="*/ 2147483647 h 419"/>
              <a:gd name="T18" fmla="*/ 2147483647 w 316"/>
              <a:gd name="T19" fmla="*/ 2147483647 h 419"/>
              <a:gd name="T20" fmla="*/ 2147483647 w 316"/>
              <a:gd name="T21" fmla="*/ 2147483647 h 419"/>
              <a:gd name="T22" fmla="*/ 2147483647 w 316"/>
              <a:gd name="T23" fmla="*/ 2147483647 h 419"/>
              <a:gd name="T24" fmla="*/ 2147483647 w 316"/>
              <a:gd name="T25" fmla="*/ 2147483647 h 419"/>
              <a:gd name="T26" fmla="*/ 2147483647 w 316"/>
              <a:gd name="T27" fmla="*/ 2147483647 h 419"/>
              <a:gd name="T28" fmla="*/ 2147483647 w 316"/>
              <a:gd name="T29" fmla="*/ 2147483647 h 419"/>
              <a:gd name="T30" fmla="*/ 2147483647 w 316"/>
              <a:gd name="T31" fmla="*/ 2147483647 h 419"/>
              <a:gd name="T32" fmla="*/ 2147483647 w 316"/>
              <a:gd name="T33" fmla="*/ 2147483647 h 419"/>
              <a:gd name="T34" fmla="*/ 2147483647 w 316"/>
              <a:gd name="T35" fmla="*/ 2147483647 h 419"/>
              <a:gd name="T36" fmla="*/ 2147483647 w 316"/>
              <a:gd name="T37" fmla="*/ 2147483647 h 419"/>
              <a:gd name="T38" fmla="*/ 2147483647 w 316"/>
              <a:gd name="T39" fmla="*/ 2147483647 h 419"/>
              <a:gd name="T40" fmla="*/ 2147483647 w 316"/>
              <a:gd name="T41" fmla="*/ 2147483647 h 419"/>
              <a:gd name="T42" fmla="*/ 2147483647 w 316"/>
              <a:gd name="T43" fmla="*/ 2147483647 h 419"/>
              <a:gd name="T44" fmla="*/ 2147483647 w 316"/>
              <a:gd name="T45" fmla="*/ 2147483647 h 419"/>
              <a:gd name="T46" fmla="*/ 2147483647 w 316"/>
              <a:gd name="T47" fmla="*/ 2147483647 h 419"/>
              <a:gd name="T48" fmla="*/ 2147483647 w 316"/>
              <a:gd name="T49" fmla="*/ 2147483647 h 419"/>
              <a:gd name="T50" fmla="*/ 2147483647 w 316"/>
              <a:gd name="T51" fmla="*/ 2147483647 h 419"/>
              <a:gd name="T52" fmla="*/ 2147483647 w 316"/>
              <a:gd name="T53" fmla="*/ 2147483647 h 419"/>
              <a:gd name="T54" fmla="*/ 2147483647 w 316"/>
              <a:gd name="T55" fmla="*/ 2147483647 h 419"/>
              <a:gd name="T56" fmla="*/ 2147483647 w 316"/>
              <a:gd name="T57" fmla="*/ 2147483647 h 419"/>
              <a:gd name="T58" fmla="*/ 2147483647 w 316"/>
              <a:gd name="T59" fmla="*/ 2147483647 h 419"/>
              <a:gd name="T60" fmla="*/ 2147483647 w 316"/>
              <a:gd name="T61" fmla="*/ 2147483647 h 419"/>
              <a:gd name="T62" fmla="*/ 2147483647 w 316"/>
              <a:gd name="T63" fmla="*/ 2147483647 h 419"/>
              <a:gd name="T64" fmla="*/ 2147483647 w 316"/>
              <a:gd name="T65" fmla="*/ 2147483647 h 419"/>
              <a:gd name="T66" fmla="*/ 2147483647 w 316"/>
              <a:gd name="T67" fmla="*/ 2147483647 h 419"/>
              <a:gd name="T68" fmla="*/ 0 w 316"/>
              <a:gd name="T69" fmla="*/ 2147483647 h 419"/>
              <a:gd name="T70" fmla="*/ 2147483647 w 316"/>
              <a:gd name="T71" fmla="*/ 2147483647 h 419"/>
              <a:gd name="T72" fmla="*/ 2147483647 w 316"/>
              <a:gd name="T73" fmla="*/ 2147483647 h 419"/>
              <a:gd name="T74" fmla="*/ 2147483647 w 316"/>
              <a:gd name="T75" fmla="*/ 2147483647 h 419"/>
              <a:gd name="T76" fmla="*/ 2147483647 w 316"/>
              <a:gd name="T77" fmla="*/ 2147483647 h 419"/>
              <a:gd name="T78" fmla="*/ 2147483647 w 316"/>
              <a:gd name="T79" fmla="*/ 2147483647 h 419"/>
              <a:gd name="T80" fmla="*/ 2147483647 w 316"/>
              <a:gd name="T81" fmla="*/ 2147483647 h 419"/>
              <a:gd name="T82" fmla="*/ 2147483647 w 316"/>
              <a:gd name="T83" fmla="*/ 2147483647 h 419"/>
              <a:gd name="T84" fmla="*/ 2147483647 w 316"/>
              <a:gd name="T85" fmla="*/ 2147483647 h 419"/>
              <a:gd name="T86" fmla="*/ 2147483647 w 316"/>
              <a:gd name="T87" fmla="*/ 2147483647 h 419"/>
              <a:gd name="T88" fmla="*/ 2147483647 w 316"/>
              <a:gd name="T89" fmla="*/ 2147483647 h 419"/>
              <a:gd name="T90" fmla="*/ 2147483647 w 316"/>
              <a:gd name="T91" fmla="*/ 2147483647 h 41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316" h="419">
                <a:moveTo>
                  <a:pt x="167" y="335"/>
                </a:moveTo>
                <a:lnTo>
                  <a:pt x="200" y="3"/>
                </a:lnTo>
                <a:lnTo>
                  <a:pt x="252" y="0"/>
                </a:lnTo>
                <a:lnTo>
                  <a:pt x="243" y="62"/>
                </a:lnTo>
                <a:lnTo>
                  <a:pt x="265" y="81"/>
                </a:lnTo>
                <a:lnTo>
                  <a:pt x="286" y="105"/>
                </a:lnTo>
                <a:lnTo>
                  <a:pt x="305" y="134"/>
                </a:lnTo>
                <a:lnTo>
                  <a:pt x="316" y="167"/>
                </a:lnTo>
                <a:lnTo>
                  <a:pt x="316" y="205"/>
                </a:lnTo>
                <a:lnTo>
                  <a:pt x="304" y="245"/>
                </a:lnTo>
                <a:lnTo>
                  <a:pt x="274" y="289"/>
                </a:lnTo>
                <a:lnTo>
                  <a:pt x="223" y="334"/>
                </a:lnTo>
                <a:lnTo>
                  <a:pt x="214" y="326"/>
                </a:lnTo>
                <a:lnTo>
                  <a:pt x="229" y="307"/>
                </a:lnTo>
                <a:lnTo>
                  <a:pt x="246" y="283"/>
                </a:lnTo>
                <a:lnTo>
                  <a:pt x="262" y="256"/>
                </a:lnTo>
                <a:lnTo>
                  <a:pt x="275" y="225"/>
                </a:lnTo>
                <a:lnTo>
                  <a:pt x="281" y="192"/>
                </a:lnTo>
                <a:lnTo>
                  <a:pt x="277" y="159"/>
                </a:lnTo>
                <a:lnTo>
                  <a:pt x="261" y="128"/>
                </a:lnTo>
                <a:lnTo>
                  <a:pt x="230" y="98"/>
                </a:lnTo>
                <a:lnTo>
                  <a:pt x="184" y="345"/>
                </a:lnTo>
                <a:lnTo>
                  <a:pt x="183" y="349"/>
                </a:lnTo>
                <a:lnTo>
                  <a:pt x="178" y="358"/>
                </a:lnTo>
                <a:lnTo>
                  <a:pt x="170" y="372"/>
                </a:lnTo>
                <a:lnTo>
                  <a:pt x="159" y="387"/>
                </a:lnTo>
                <a:lnTo>
                  <a:pt x="142" y="401"/>
                </a:lnTo>
                <a:lnTo>
                  <a:pt x="124" y="412"/>
                </a:lnTo>
                <a:lnTo>
                  <a:pt x="100" y="419"/>
                </a:lnTo>
                <a:lnTo>
                  <a:pt x="72" y="419"/>
                </a:lnTo>
                <a:lnTo>
                  <a:pt x="44" y="412"/>
                </a:lnTo>
                <a:lnTo>
                  <a:pt x="25" y="398"/>
                </a:lnTo>
                <a:lnTo>
                  <a:pt x="11" y="382"/>
                </a:lnTo>
                <a:lnTo>
                  <a:pt x="3" y="364"/>
                </a:lnTo>
                <a:lnTo>
                  <a:pt x="0" y="345"/>
                </a:lnTo>
                <a:lnTo>
                  <a:pt x="1" y="327"/>
                </a:lnTo>
                <a:lnTo>
                  <a:pt x="6" y="312"/>
                </a:lnTo>
                <a:lnTo>
                  <a:pt x="16" y="301"/>
                </a:lnTo>
                <a:lnTo>
                  <a:pt x="29" y="291"/>
                </a:lnTo>
                <a:lnTo>
                  <a:pt x="47" y="283"/>
                </a:lnTo>
                <a:lnTo>
                  <a:pt x="68" y="278"/>
                </a:lnTo>
                <a:lnTo>
                  <a:pt x="91" y="275"/>
                </a:lnTo>
                <a:lnTo>
                  <a:pt x="112" y="279"/>
                </a:lnTo>
                <a:lnTo>
                  <a:pt x="134" y="289"/>
                </a:lnTo>
                <a:lnTo>
                  <a:pt x="153" y="307"/>
                </a:lnTo>
                <a:lnTo>
                  <a:pt x="167" y="33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7" name="Freeform 180"/>
          <p:cNvSpPr/>
          <p:nvPr/>
        </p:nvSpPr>
        <p:spPr bwMode="auto">
          <a:xfrm>
            <a:off x="1019141" y="140335"/>
            <a:ext cx="185738" cy="188913"/>
          </a:xfrm>
          <a:custGeom>
            <a:avLst/>
            <a:gdLst>
              <a:gd name="T0" fmla="*/ 2147483647 w 137"/>
              <a:gd name="T1" fmla="*/ 2147483647 h 139"/>
              <a:gd name="T2" fmla="*/ 2147483647 w 137"/>
              <a:gd name="T3" fmla="*/ 0 h 139"/>
              <a:gd name="T4" fmla="*/ 2147483647 w 137"/>
              <a:gd name="T5" fmla="*/ 2147483647 h 139"/>
              <a:gd name="T6" fmla="*/ 2147483647 w 137"/>
              <a:gd name="T7" fmla="*/ 2147483647 h 139"/>
              <a:gd name="T8" fmla="*/ 2147483647 w 137"/>
              <a:gd name="T9" fmla="*/ 2147483647 h 139"/>
              <a:gd name="T10" fmla="*/ 2147483647 w 137"/>
              <a:gd name="T11" fmla="*/ 2147483647 h 139"/>
              <a:gd name="T12" fmla="*/ 2147483647 w 137"/>
              <a:gd name="T13" fmla="*/ 2147483647 h 139"/>
              <a:gd name="T14" fmla="*/ 2147483647 w 137"/>
              <a:gd name="T15" fmla="*/ 2147483647 h 139"/>
              <a:gd name="T16" fmla="*/ 2147483647 w 137"/>
              <a:gd name="T17" fmla="*/ 2147483647 h 139"/>
              <a:gd name="T18" fmla="*/ 2147483647 w 137"/>
              <a:gd name="T19" fmla="*/ 2147483647 h 139"/>
              <a:gd name="T20" fmla="*/ 2147483647 w 137"/>
              <a:gd name="T21" fmla="*/ 2147483647 h 139"/>
              <a:gd name="T22" fmla="*/ 2147483647 w 137"/>
              <a:gd name="T23" fmla="*/ 2147483647 h 139"/>
              <a:gd name="T24" fmla="*/ 2147483647 w 137"/>
              <a:gd name="T25" fmla="*/ 2147483647 h 139"/>
              <a:gd name="T26" fmla="*/ 2147483647 w 137"/>
              <a:gd name="T27" fmla="*/ 2147483647 h 139"/>
              <a:gd name="T28" fmla="*/ 0 w 137"/>
              <a:gd name="T29" fmla="*/ 2147483647 h 139"/>
              <a:gd name="T30" fmla="*/ 0 w 137"/>
              <a:gd name="T31" fmla="*/ 2147483647 h 139"/>
              <a:gd name="T32" fmla="*/ 2147483647 w 137"/>
              <a:gd name="T33" fmla="*/ 2147483647 h 139"/>
              <a:gd name="T34" fmla="*/ 2147483647 w 137"/>
              <a:gd name="T35" fmla="*/ 2147483647 h 139"/>
              <a:gd name="T36" fmla="*/ 2147483647 w 137"/>
              <a:gd name="T37" fmla="*/ 2147483647 h 139"/>
              <a:gd name="T38" fmla="*/ 2147483647 w 137"/>
              <a:gd name="T39" fmla="*/ 2147483647 h 139"/>
              <a:gd name="T40" fmla="*/ 2147483647 w 137"/>
              <a:gd name="T41" fmla="*/ 2147483647 h 139"/>
              <a:gd name="T42" fmla="*/ 2147483647 w 137"/>
              <a:gd name="T43" fmla="*/ 2147483647 h 139"/>
              <a:gd name="T44" fmla="*/ 2147483647 w 137"/>
              <a:gd name="T45" fmla="*/ 2147483647 h 139"/>
              <a:gd name="T46" fmla="*/ 2147483647 w 137"/>
              <a:gd name="T47" fmla="*/ 2147483647 h 139"/>
              <a:gd name="T48" fmla="*/ 2147483647 w 137"/>
              <a:gd name="T49" fmla="*/ 2147483647 h 139"/>
              <a:gd name="T50" fmla="*/ 2147483647 w 137"/>
              <a:gd name="T51" fmla="*/ 2147483647 h 139"/>
              <a:gd name="T52" fmla="*/ 2147483647 w 137"/>
              <a:gd name="T53" fmla="*/ 2147483647 h 139"/>
              <a:gd name="T54" fmla="*/ 2147483647 w 137"/>
              <a:gd name="T55" fmla="*/ 2147483647 h 139"/>
              <a:gd name="T56" fmla="*/ 2147483647 w 137"/>
              <a:gd name="T57" fmla="*/ 2147483647 h 139"/>
              <a:gd name="T58" fmla="*/ 2147483647 w 137"/>
              <a:gd name="T59" fmla="*/ 2147483647 h 139"/>
              <a:gd name="T60" fmla="*/ 2147483647 w 137"/>
              <a:gd name="T61" fmla="*/ 2147483647 h 139"/>
              <a:gd name="T62" fmla="*/ 2147483647 w 137"/>
              <a:gd name="T63" fmla="*/ 2147483647 h 139"/>
              <a:gd name="T64" fmla="*/ 2147483647 w 137"/>
              <a:gd name="T65" fmla="*/ 2147483647 h 139"/>
              <a:gd name="T66" fmla="*/ 2147483647 w 137"/>
              <a:gd name="T67" fmla="*/ 2147483647 h 139"/>
              <a:gd name="T68" fmla="*/ 2147483647 w 137"/>
              <a:gd name="T69" fmla="*/ 2147483647 h 139"/>
              <a:gd name="T70" fmla="*/ 2147483647 w 137"/>
              <a:gd name="T71" fmla="*/ 2147483647 h 139"/>
              <a:gd name="T72" fmla="*/ 2147483647 w 137"/>
              <a:gd name="T73" fmla="*/ 2147483647 h 139"/>
              <a:gd name="T74" fmla="*/ 2147483647 w 137"/>
              <a:gd name="T75" fmla="*/ 2147483647 h 139"/>
              <a:gd name="T76" fmla="*/ 2147483647 w 137"/>
              <a:gd name="T77" fmla="*/ 2147483647 h 139"/>
              <a:gd name="T78" fmla="*/ 2147483647 w 137"/>
              <a:gd name="T79" fmla="*/ 2147483647 h 139"/>
              <a:gd name="T80" fmla="*/ 2147483647 w 137"/>
              <a:gd name="T81" fmla="*/ 2147483647 h 139"/>
              <a:gd name="T82" fmla="*/ 2147483647 w 137"/>
              <a:gd name="T83" fmla="*/ 2147483647 h 139"/>
              <a:gd name="T84" fmla="*/ 2147483647 w 137"/>
              <a:gd name="T85" fmla="*/ 2147483647 h 139"/>
              <a:gd name="T86" fmla="*/ 2147483647 w 137"/>
              <a:gd name="T87" fmla="*/ 2147483647 h 139"/>
              <a:gd name="T88" fmla="*/ 2147483647 w 137"/>
              <a:gd name="T89" fmla="*/ 2147483647 h 139"/>
              <a:gd name="T90" fmla="*/ 2147483647 w 137"/>
              <a:gd name="T91" fmla="*/ 2147483647 h 139"/>
              <a:gd name="T92" fmla="*/ 2147483647 w 137"/>
              <a:gd name="T93" fmla="*/ 2147483647 h 139"/>
              <a:gd name="T94" fmla="*/ 2147483647 w 137"/>
              <a:gd name="T95" fmla="*/ 2147483647 h 139"/>
              <a:gd name="T96" fmla="*/ 2147483647 w 137"/>
              <a:gd name="T97" fmla="*/ 2147483647 h 139"/>
              <a:gd name="T98" fmla="*/ 2147483647 w 137"/>
              <a:gd name="T99" fmla="*/ 2147483647 h 139"/>
              <a:gd name="T100" fmla="*/ 2147483647 w 137"/>
              <a:gd name="T101" fmla="*/ 2147483647 h 139"/>
              <a:gd name="T102" fmla="*/ 2147483647 w 137"/>
              <a:gd name="T103" fmla="*/ 2147483647 h 139"/>
              <a:gd name="T104" fmla="*/ 2147483647 w 137"/>
              <a:gd name="T105" fmla="*/ 2147483647 h 139"/>
              <a:gd name="T106" fmla="*/ 2147483647 w 137"/>
              <a:gd name="T107" fmla="*/ 2147483647 h 139"/>
              <a:gd name="T108" fmla="*/ 2147483647 w 137"/>
              <a:gd name="T109" fmla="*/ 2147483647 h 139"/>
              <a:gd name="T110" fmla="*/ 2147483647 w 137"/>
              <a:gd name="T111" fmla="*/ 2147483647 h 139"/>
              <a:gd name="T112" fmla="*/ 2147483647 w 137"/>
              <a:gd name="T113" fmla="*/ 2147483647 h 139"/>
              <a:gd name="T114" fmla="*/ 2147483647 w 137"/>
              <a:gd name="T115" fmla="*/ 2147483647 h 139"/>
              <a:gd name="T116" fmla="*/ 2147483647 w 137"/>
              <a:gd name="T117" fmla="*/ 2147483647 h 139"/>
              <a:gd name="T118" fmla="*/ 2147483647 w 137"/>
              <a:gd name="T119" fmla="*/ 2147483647 h 139"/>
              <a:gd name="T120" fmla="*/ 2147483647 w 137"/>
              <a:gd name="T121" fmla="*/ 2147483647 h 139"/>
              <a:gd name="T122" fmla="*/ 2147483647 w 137"/>
              <a:gd name="T123" fmla="*/ 2147483647 h 139"/>
              <a:gd name="T124" fmla="*/ 2147483647 w 137"/>
              <a:gd name="T125" fmla="*/ 2147483647 h 1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37" h="139">
                <a:moveTo>
                  <a:pt x="137" y="13"/>
                </a:moveTo>
                <a:lnTo>
                  <a:pt x="58" y="0"/>
                </a:lnTo>
                <a:lnTo>
                  <a:pt x="46" y="97"/>
                </a:lnTo>
                <a:lnTo>
                  <a:pt x="43" y="95"/>
                </a:lnTo>
                <a:lnTo>
                  <a:pt x="40" y="94"/>
                </a:lnTo>
                <a:lnTo>
                  <a:pt x="36" y="93"/>
                </a:lnTo>
                <a:lnTo>
                  <a:pt x="33" y="91"/>
                </a:lnTo>
                <a:lnTo>
                  <a:pt x="28" y="91"/>
                </a:lnTo>
                <a:lnTo>
                  <a:pt x="23" y="91"/>
                </a:lnTo>
                <a:lnTo>
                  <a:pt x="18" y="94"/>
                </a:lnTo>
                <a:lnTo>
                  <a:pt x="12" y="96"/>
                </a:lnTo>
                <a:lnTo>
                  <a:pt x="8" y="99"/>
                </a:lnTo>
                <a:lnTo>
                  <a:pt x="4" y="103"/>
                </a:lnTo>
                <a:lnTo>
                  <a:pt x="1" y="108"/>
                </a:lnTo>
                <a:lnTo>
                  <a:pt x="0" y="112"/>
                </a:lnTo>
                <a:lnTo>
                  <a:pt x="0" y="114"/>
                </a:lnTo>
                <a:lnTo>
                  <a:pt x="1" y="117"/>
                </a:lnTo>
                <a:lnTo>
                  <a:pt x="2" y="120"/>
                </a:lnTo>
                <a:lnTo>
                  <a:pt x="3" y="122"/>
                </a:lnTo>
                <a:lnTo>
                  <a:pt x="5" y="124"/>
                </a:lnTo>
                <a:lnTo>
                  <a:pt x="8" y="126"/>
                </a:lnTo>
                <a:lnTo>
                  <a:pt x="10" y="127"/>
                </a:lnTo>
                <a:lnTo>
                  <a:pt x="13" y="127"/>
                </a:lnTo>
                <a:lnTo>
                  <a:pt x="19" y="127"/>
                </a:lnTo>
                <a:lnTo>
                  <a:pt x="24" y="127"/>
                </a:lnTo>
                <a:lnTo>
                  <a:pt x="29" y="125"/>
                </a:lnTo>
                <a:lnTo>
                  <a:pt x="34" y="122"/>
                </a:lnTo>
                <a:lnTo>
                  <a:pt x="39" y="119"/>
                </a:lnTo>
                <a:lnTo>
                  <a:pt x="42" y="116"/>
                </a:lnTo>
                <a:lnTo>
                  <a:pt x="46" y="112"/>
                </a:lnTo>
                <a:lnTo>
                  <a:pt x="47" y="108"/>
                </a:lnTo>
                <a:lnTo>
                  <a:pt x="58" y="25"/>
                </a:lnTo>
                <a:lnTo>
                  <a:pt x="129" y="35"/>
                </a:lnTo>
                <a:lnTo>
                  <a:pt x="119" y="108"/>
                </a:lnTo>
                <a:lnTo>
                  <a:pt x="117" y="106"/>
                </a:lnTo>
                <a:lnTo>
                  <a:pt x="115" y="105"/>
                </a:lnTo>
                <a:lnTo>
                  <a:pt x="111" y="104"/>
                </a:lnTo>
                <a:lnTo>
                  <a:pt x="107" y="103"/>
                </a:lnTo>
                <a:lnTo>
                  <a:pt x="102" y="103"/>
                </a:lnTo>
                <a:lnTo>
                  <a:pt x="97" y="103"/>
                </a:lnTo>
                <a:lnTo>
                  <a:pt x="92" y="105"/>
                </a:lnTo>
                <a:lnTo>
                  <a:pt x="87" y="108"/>
                </a:lnTo>
                <a:lnTo>
                  <a:pt x="82" y="111"/>
                </a:lnTo>
                <a:lnTo>
                  <a:pt x="79" y="114"/>
                </a:lnTo>
                <a:lnTo>
                  <a:pt x="76" y="118"/>
                </a:lnTo>
                <a:lnTo>
                  <a:pt x="74" y="122"/>
                </a:lnTo>
                <a:lnTo>
                  <a:pt x="74" y="126"/>
                </a:lnTo>
                <a:lnTo>
                  <a:pt x="76" y="128"/>
                </a:lnTo>
                <a:lnTo>
                  <a:pt x="77" y="131"/>
                </a:lnTo>
                <a:lnTo>
                  <a:pt x="78" y="133"/>
                </a:lnTo>
                <a:lnTo>
                  <a:pt x="80" y="135"/>
                </a:lnTo>
                <a:lnTo>
                  <a:pt x="82" y="136"/>
                </a:lnTo>
                <a:lnTo>
                  <a:pt x="85" y="137"/>
                </a:lnTo>
                <a:lnTo>
                  <a:pt x="88" y="139"/>
                </a:lnTo>
                <a:lnTo>
                  <a:pt x="94" y="139"/>
                </a:lnTo>
                <a:lnTo>
                  <a:pt x="99" y="137"/>
                </a:lnTo>
                <a:lnTo>
                  <a:pt x="104" y="136"/>
                </a:lnTo>
                <a:lnTo>
                  <a:pt x="109" y="134"/>
                </a:lnTo>
                <a:lnTo>
                  <a:pt x="114" y="131"/>
                </a:lnTo>
                <a:lnTo>
                  <a:pt x="117" y="127"/>
                </a:lnTo>
                <a:lnTo>
                  <a:pt x="120" y="122"/>
                </a:lnTo>
                <a:lnTo>
                  <a:pt x="122" y="118"/>
                </a:lnTo>
                <a:lnTo>
                  <a:pt x="137" y="13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8" name="Freeform 180"/>
          <p:cNvSpPr/>
          <p:nvPr/>
        </p:nvSpPr>
        <p:spPr bwMode="auto">
          <a:xfrm>
            <a:off x="1109980" y="662305"/>
            <a:ext cx="185738" cy="188913"/>
          </a:xfrm>
          <a:custGeom>
            <a:avLst/>
            <a:gdLst>
              <a:gd name="T0" fmla="*/ 2147483647 w 137"/>
              <a:gd name="T1" fmla="*/ 2147483647 h 139"/>
              <a:gd name="T2" fmla="*/ 2147483647 w 137"/>
              <a:gd name="T3" fmla="*/ 0 h 139"/>
              <a:gd name="T4" fmla="*/ 2147483647 w 137"/>
              <a:gd name="T5" fmla="*/ 2147483647 h 139"/>
              <a:gd name="T6" fmla="*/ 2147483647 w 137"/>
              <a:gd name="T7" fmla="*/ 2147483647 h 139"/>
              <a:gd name="T8" fmla="*/ 2147483647 w 137"/>
              <a:gd name="T9" fmla="*/ 2147483647 h 139"/>
              <a:gd name="T10" fmla="*/ 2147483647 w 137"/>
              <a:gd name="T11" fmla="*/ 2147483647 h 139"/>
              <a:gd name="T12" fmla="*/ 2147483647 w 137"/>
              <a:gd name="T13" fmla="*/ 2147483647 h 139"/>
              <a:gd name="T14" fmla="*/ 2147483647 w 137"/>
              <a:gd name="T15" fmla="*/ 2147483647 h 139"/>
              <a:gd name="T16" fmla="*/ 2147483647 w 137"/>
              <a:gd name="T17" fmla="*/ 2147483647 h 139"/>
              <a:gd name="T18" fmla="*/ 2147483647 w 137"/>
              <a:gd name="T19" fmla="*/ 2147483647 h 139"/>
              <a:gd name="T20" fmla="*/ 2147483647 w 137"/>
              <a:gd name="T21" fmla="*/ 2147483647 h 139"/>
              <a:gd name="T22" fmla="*/ 2147483647 w 137"/>
              <a:gd name="T23" fmla="*/ 2147483647 h 139"/>
              <a:gd name="T24" fmla="*/ 2147483647 w 137"/>
              <a:gd name="T25" fmla="*/ 2147483647 h 139"/>
              <a:gd name="T26" fmla="*/ 2147483647 w 137"/>
              <a:gd name="T27" fmla="*/ 2147483647 h 139"/>
              <a:gd name="T28" fmla="*/ 0 w 137"/>
              <a:gd name="T29" fmla="*/ 2147483647 h 139"/>
              <a:gd name="T30" fmla="*/ 0 w 137"/>
              <a:gd name="T31" fmla="*/ 2147483647 h 139"/>
              <a:gd name="T32" fmla="*/ 2147483647 w 137"/>
              <a:gd name="T33" fmla="*/ 2147483647 h 139"/>
              <a:gd name="T34" fmla="*/ 2147483647 w 137"/>
              <a:gd name="T35" fmla="*/ 2147483647 h 139"/>
              <a:gd name="T36" fmla="*/ 2147483647 w 137"/>
              <a:gd name="T37" fmla="*/ 2147483647 h 139"/>
              <a:gd name="T38" fmla="*/ 2147483647 w 137"/>
              <a:gd name="T39" fmla="*/ 2147483647 h 139"/>
              <a:gd name="T40" fmla="*/ 2147483647 w 137"/>
              <a:gd name="T41" fmla="*/ 2147483647 h 139"/>
              <a:gd name="T42" fmla="*/ 2147483647 w 137"/>
              <a:gd name="T43" fmla="*/ 2147483647 h 139"/>
              <a:gd name="T44" fmla="*/ 2147483647 w 137"/>
              <a:gd name="T45" fmla="*/ 2147483647 h 139"/>
              <a:gd name="T46" fmla="*/ 2147483647 w 137"/>
              <a:gd name="T47" fmla="*/ 2147483647 h 139"/>
              <a:gd name="T48" fmla="*/ 2147483647 w 137"/>
              <a:gd name="T49" fmla="*/ 2147483647 h 139"/>
              <a:gd name="T50" fmla="*/ 2147483647 w 137"/>
              <a:gd name="T51" fmla="*/ 2147483647 h 139"/>
              <a:gd name="T52" fmla="*/ 2147483647 w 137"/>
              <a:gd name="T53" fmla="*/ 2147483647 h 139"/>
              <a:gd name="T54" fmla="*/ 2147483647 w 137"/>
              <a:gd name="T55" fmla="*/ 2147483647 h 139"/>
              <a:gd name="T56" fmla="*/ 2147483647 w 137"/>
              <a:gd name="T57" fmla="*/ 2147483647 h 139"/>
              <a:gd name="T58" fmla="*/ 2147483647 w 137"/>
              <a:gd name="T59" fmla="*/ 2147483647 h 139"/>
              <a:gd name="T60" fmla="*/ 2147483647 w 137"/>
              <a:gd name="T61" fmla="*/ 2147483647 h 139"/>
              <a:gd name="T62" fmla="*/ 2147483647 w 137"/>
              <a:gd name="T63" fmla="*/ 2147483647 h 139"/>
              <a:gd name="T64" fmla="*/ 2147483647 w 137"/>
              <a:gd name="T65" fmla="*/ 2147483647 h 139"/>
              <a:gd name="T66" fmla="*/ 2147483647 w 137"/>
              <a:gd name="T67" fmla="*/ 2147483647 h 139"/>
              <a:gd name="T68" fmla="*/ 2147483647 w 137"/>
              <a:gd name="T69" fmla="*/ 2147483647 h 139"/>
              <a:gd name="T70" fmla="*/ 2147483647 w 137"/>
              <a:gd name="T71" fmla="*/ 2147483647 h 139"/>
              <a:gd name="T72" fmla="*/ 2147483647 w 137"/>
              <a:gd name="T73" fmla="*/ 2147483647 h 139"/>
              <a:gd name="T74" fmla="*/ 2147483647 w 137"/>
              <a:gd name="T75" fmla="*/ 2147483647 h 139"/>
              <a:gd name="T76" fmla="*/ 2147483647 w 137"/>
              <a:gd name="T77" fmla="*/ 2147483647 h 139"/>
              <a:gd name="T78" fmla="*/ 2147483647 w 137"/>
              <a:gd name="T79" fmla="*/ 2147483647 h 139"/>
              <a:gd name="T80" fmla="*/ 2147483647 w 137"/>
              <a:gd name="T81" fmla="*/ 2147483647 h 139"/>
              <a:gd name="T82" fmla="*/ 2147483647 w 137"/>
              <a:gd name="T83" fmla="*/ 2147483647 h 139"/>
              <a:gd name="T84" fmla="*/ 2147483647 w 137"/>
              <a:gd name="T85" fmla="*/ 2147483647 h 139"/>
              <a:gd name="T86" fmla="*/ 2147483647 w 137"/>
              <a:gd name="T87" fmla="*/ 2147483647 h 139"/>
              <a:gd name="T88" fmla="*/ 2147483647 w 137"/>
              <a:gd name="T89" fmla="*/ 2147483647 h 139"/>
              <a:gd name="T90" fmla="*/ 2147483647 w 137"/>
              <a:gd name="T91" fmla="*/ 2147483647 h 139"/>
              <a:gd name="T92" fmla="*/ 2147483647 w 137"/>
              <a:gd name="T93" fmla="*/ 2147483647 h 139"/>
              <a:gd name="T94" fmla="*/ 2147483647 w 137"/>
              <a:gd name="T95" fmla="*/ 2147483647 h 139"/>
              <a:gd name="T96" fmla="*/ 2147483647 w 137"/>
              <a:gd name="T97" fmla="*/ 2147483647 h 139"/>
              <a:gd name="T98" fmla="*/ 2147483647 w 137"/>
              <a:gd name="T99" fmla="*/ 2147483647 h 139"/>
              <a:gd name="T100" fmla="*/ 2147483647 w 137"/>
              <a:gd name="T101" fmla="*/ 2147483647 h 139"/>
              <a:gd name="T102" fmla="*/ 2147483647 w 137"/>
              <a:gd name="T103" fmla="*/ 2147483647 h 139"/>
              <a:gd name="T104" fmla="*/ 2147483647 w 137"/>
              <a:gd name="T105" fmla="*/ 2147483647 h 139"/>
              <a:gd name="T106" fmla="*/ 2147483647 w 137"/>
              <a:gd name="T107" fmla="*/ 2147483647 h 139"/>
              <a:gd name="T108" fmla="*/ 2147483647 w 137"/>
              <a:gd name="T109" fmla="*/ 2147483647 h 139"/>
              <a:gd name="T110" fmla="*/ 2147483647 w 137"/>
              <a:gd name="T111" fmla="*/ 2147483647 h 139"/>
              <a:gd name="T112" fmla="*/ 2147483647 w 137"/>
              <a:gd name="T113" fmla="*/ 2147483647 h 139"/>
              <a:gd name="T114" fmla="*/ 2147483647 w 137"/>
              <a:gd name="T115" fmla="*/ 2147483647 h 139"/>
              <a:gd name="T116" fmla="*/ 2147483647 w 137"/>
              <a:gd name="T117" fmla="*/ 2147483647 h 139"/>
              <a:gd name="T118" fmla="*/ 2147483647 w 137"/>
              <a:gd name="T119" fmla="*/ 2147483647 h 139"/>
              <a:gd name="T120" fmla="*/ 2147483647 w 137"/>
              <a:gd name="T121" fmla="*/ 2147483647 h 139"/>
              <a:gd name="T122" fmla="*/ 2147483647 w 137"/>
              <a:gd name="T123" fmla="*/ 2147483647 h 139"/>
              <a:gd name="T124" fmla="*/ 2147483647 w 137"/>
              <a:gd name="T125" fmla="*/ 2147483647 h 1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37" h="139">
                <a:moveTo>
                  <a:pt x="137" y="13"/>
                </a:moveTo>
                <a:lnTo>
                  <a:pt x="58" y="0"/>
                </a:lnTo>
                <a:lnTo>
                  <a:pt x="46" y="97"/>
                </a:lnTo>
                <a:lnTo>
                  <a:pt x="43" y="95"/>
                </a:lnTo>
                <a:lnTo>
                  <a:pt x="40" y="94"/>
                </a:lnTo>
                <a:lnTo>
                  <a:pt x="36" y="93"/>
                </a:lnTo>
                <a:lnTo>
                  <a:pt x="33" y="91"/>
                </a:lnTo>
                <a:lnTo>
                  <a:pt x="28" y="91"/>
                </a:lnTo>
                <a:lnTo>
                  <a:pt x="23" y="91"/>
                </a:lnTo>
                <a:lnTo>
                  <a:pt x="18" y="94"/>
                </a:lnTo>
                <a:lnTo>
                  <a:pt x="12" y="96"/>
                </a:lnTo>
                <a:lnTo>
                  <a:pt x="8" y="99"/>
                </a:lnTo>
                <a:lnTo>
                  <a:pt x="4" y="103"/>
                </a:lnTo>
                <a:lnTo>
                  <a:pt x="1" y="108"/>
                </a:lnTo>
                <a:lnTo>
                  <a:pt x="0" y="112"/>
                </a:lnTo>
                <a:lnTo>
                  <a:pt x="0" y="114"/>
                </a:lnTo>
                <a:lnTo>
                  <a:pt x="1" y="117"/>
                </a:lnTo>
                <a:lnTo>
                  <a:pt x="2" y="120"/>
                </a:lnTo>
                <a:lnTo>
                  <a:pt x="3" y="122"/>
                </a:lnTo>
                <a:lnTo>
                  <a:pt x="5" y="124"/>
                </a:lnTo>
                <a:lnTo>
                  <a:pt x="8" y="126"/>
                </a:lnTo>
                <a:lnTo>
                  <a:pt x="10" y="127"/>
                </a:lnTo>
                <a:lnTo>
                  <a:pt x="13" y="127"/>
                </a:lnTo>
                <a:lnTo>
                  <a:pt x="19" y="127"/>
                </a:lnTo>
                <a:lnTo>
                  <a:pt x="24" y="127"/>
                </a:lnTo>
                <a:lnTo>
                  <a:pt x="29" y="125"/>
                </a:lnTo>
                <a:lnTo>
                  <a:pt x="34" y="122"/>
                </a:lnTo>
                <a:lnTo>
                  <a:pt x="39" y="119"/>
                </a:lnTo>
                <a:lnTo>
                  <a:pt x="42" y="116"/>
                </a:lnTo>
                <a:lnTo>
                  <a:pt x="46" y="112"/>
                </a:lnTo>
                <a:lnTo>
                  <a:pt x="47" y="108"/>
                </a:lnTo>
                <a:lnTo>
                  <a:pt x="58" y="25"/>
                </a:lnTo>
                <a:lnTo>
                  <a:pt x="129" y="35"/>
                </a:lnTo>
                <a:lnTo>
                  <a:pt x="119" y="108"/>
                </a:lnTo>
                <a:lnTo>
                  <a:pt x="117" y="106"/>
                </a:lnTo>
                <a:lnTo>
                  <a:pt x="115" y="105"/>
                </a:lnTo>
                <a:lnTo>
                  <a:pt x="111" y="104"/>
                </a:lnTo>
                <a:lnTo>
                  <a:pt x="107" y="103"/>
                </a:lnTo>
                <a:lnTo>
                  <a:pt x="102" y="103"/>
                </a:lnTo>
                <a:lnTo>
                  <a:pt x="97" y="103"/>
                </a:lnTo>
                <a:lnTo>
                  <a:pt x="92" y="105"/>
                </a:lnTo>
                <a:lnTo>
                  <a:pt x="87" y="108"/>
                </a:lnTo>
                <a:lnTo>
                  <a:pt x="82" y="111"/>
                </a:lnTo>
                <a:lnTo>
                  <a:pt x="79" y="114"/>
                </a:lnTo>
                <a:lnTo>
                  <a:pt x="76" y="118"/>
                </a:lnTo>
                <a:lnTo>
                  <a:pt x="74" y="122"/>
                </a:lnTo>
                <a:lnTo>
                  <a:pt x="74" y="126"/>
                </a:lnTo>
                <a:lnTo>
                  <a:pt x="76" y="128"/>
                </a:lnTo>
                <a:lnTo>
                  <a:pt x="77" y="131"/>
                </a:lnTo>
                <a:lnTo>
                  <a:pt x="78" y="133"/>
                </a:lnTo>
                <a:lnTo>
                  <a:pt x="80" y="135"/>
                </a:lnTo>
                <a:lnTo>
                  <a:pt x="82" y="136"/>
                </a:lnTo>
                <a:lnTo>
                  <a:pt x="85" y="137"/>
                </a:lnTo>
                <a:lnTo>
                  <a:pt x="88" y="139"/>
                </a:lnTo>
                <a:lnTo>
                  <a:pt x="94" y="139"/>
                </a:lnTo>
                <a:lnTo>
                  <a:pt x="99" y="137"/>
                </a:lnTo>
                <a:lnTo>
                  <a:pt x="104" y="136"/>
                </a:lnTo>
                <a:lnTo>
                  <a:pt x="109" y="134"/>
                </a:lnTo>
                <a:lnTo>
                  <a:pt x="114" y="131"/>
                </a:lnTo>
                <a:lnTo>
                  <a:pt x="117" y="127"/>
                </a:lnTo>
                <a:lnTo>
                  <a:pt x="120" y="122"/>
                </a:lnTo>
                <a:lnTo>
                  <a:pt x="122" y="118"/>
                </a:lnTo>
                <a:lnTo>
                  <a:pt x="137" y="13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02" name="Picture 30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24112" y="2503515"/>
            <a:ext cx="1912105" cy="4171832"/>
          </a:xfrm>
          <a:prstGeom prst="rect">
            <a:avLst/>
          </a:prstGeom>
        </p:spPr>
      </p:pic>
      <p:grpSp>
        <p:nvGrpSpPr>
          <p:cNvPr id="303" name="Group 34"/>
          <p:cNvGrpSpPr/>
          <p:nvPr/>
        </p:nvGrpSpPr>
        <p:grpSpPr bwMode="auto">
          <a:xfrm>
            <a:off x="-115295" y="5802052"/>
            <a:ext cx="12489180" cy="1066800"/>
            <a:chOff x="0" y="4003"/>
            <a:chExt cx="5511" cy="317"/>
          </a:xfrm>
        </p:grpSpPr>
        <p:sp>
          <p:nvSpPr>
            <p:cNvPr id="304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0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308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41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342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3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4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5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7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2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5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6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7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4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75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376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7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8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0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1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3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5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6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7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8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9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2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3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4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5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6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7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8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0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1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2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3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4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5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6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7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8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09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410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2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3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4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5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6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7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8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9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1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2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3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4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5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6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7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8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9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1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2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3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4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5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6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7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8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9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0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9" name="TextBox 5"/>
          <p:cNvSpPr txBox="1"/>
          <p:nvPr/>
        </p:nvSpPr>
        <p:spPr>
          <a:xfrm>
            <a:off x="4774565" y="140335"/>
            <a:ext cx="2814320" cy="5219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5+6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8E32B0BD-B7F9-4005-0F26-26B7C6EA65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394" y="2147503"/>
            <a:ext cx="9668887" cy="1935028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0CF2A692-C4DA-F5A0-B12D-4DA839EB09C1}"/>
              </a:ext>
            </a:extLst>
          </p:cNvPr>
          <p:cNvSpPr txBox="1"/>
          <p:nvPr/>
        </p:nvSpPr>
        <p:spPr>
          <a:xfrm>
            <a:off x="714984" y="2832018"/>
            <a:ext cx="951051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  </a:t>
            </a:r>
            <a:r>
              <a:rPr 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bầy trẻ thơ  cùng    khoe  áo mới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Cho những người lớn lì        xì    trẻ    con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   </a:t>
            </a:r>
            <a:r>
              <a:rPr 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 muôn người hân hoan chúc nhau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Chúc nhau một năm </a:t>
            </a:r>
            <a:r>
              <a:rPr 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   </a:t>
            </a:r>
            <a:r>
              <a:rPr lang="en-US" sz="1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1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 </a:t>
            </a:r>
            <a:r>
              <a:rPr 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 vui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Content Placeholder 8">
            <a:extLst>
              <a:ext uri="{FF2B5EF4-FFF2-40B4-BE49-F238E27FC236}">
                <a16:creationId xmlns="" xmlns:a16="http://schemas.microsoft.com/office/drawing/2014/main" id="{87F2CD50-342F-2C68-EEAF-6DAC8B3C2C39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88370" y="5007878"/>
            <a:ext cx="3432848" cy="136964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V-VI">
            <a:hlinkClick r:id="" action="ppaction://media"/>
            <a:extLst>
              <a:ext uri="{FF2B5EF4-FFF2-40B4-BE49-F238E27FC236}">
                <a16:creationId xmlns="" xmlns:a16="http://schemas.microsoft.com/office/drawing/2014/main" id="{05C4264A-2BB8-9B11-F229-B5C921240E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62351" y="2262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96019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dministrator\Desktop\hinh nen dep pp\CON VAT+CAY, HIH ANH NHO NGHEP TRAH\4d93d3c41d690499dcf3d031be2765e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5578" y="81774"/>
            <a:ext cx="1559560" cy="119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269" name="Group 5"/>
          <p:cNvGrpSpPr/>
          <p:nvPr/>
        </p:nvGrpSpPr>
        <p:grpSpPr bwMode="auto">
          <a:xfrm>
            <a:off x="873345" y="846727"/>
            <a:ext cx="195263" cy="369887"/>
            <a:chOff x="3890" y="144"/>
            <a:chExt cx="232" cy="441"/>
          </a:xfrm>
        </p:grpSpPr>
        <p:sp>
          <p:nvSpPr>
            <p:cNvPr id="10407" name="Freeform 6"/>
            <p:cNvSpPr/>
            <p:nvPr/>
          </p:nvSpPr>
          <p:spPr bwMode="auto">
            <a:xfrm>
              <a:off x="3897" y="144"/>
              <a:ext cx="166" cy="157"/>
            </a:xfrm>
            <a:custGeom>
              <a:avLst/>
              <a:gdLst>
                <a:gd name="T0" fmla="*/ 0 w 101"/>
                <a:gd name="T1" fmla="*/ 0 h 96"/>
                <a:gd name="T2" fmla="*/ 1750 w 101"/>
                <a:gd name="T3" fmla="*/ 2175 h 96"/>
                <a:gd name="T4" fmla="*/ 3072 w 101"/>
                <a:gd name="T5" fmla="*/ 4694 h 96"/>
                <a:gd name="T6" fmla="*/ 5851 w 101"/>
                <a:gd name="T7" fmla="*/ 6448 h 96"/>
                <a:gd name="T8" fmla="*/ 8946 w 101"/>
                <a:gd name="T9" fmla="*/ 8040 h 96"/>
                <a:gd name="T10" fmla="*/ 11418 w 101"/>
                <a:gd name="T11" fmla="*/ 8800 h 96"/>
                <a:gd name="T12" fmla="*/ 13638 w 101"/>
                <a:gd name="T13" fmla="*/ 9209 h 96"/>
                <a:gd name="T14" fmla="*/ 15136 w 101"/>
                <a:gd name="T15" fmla="*/ 10292 h 96"/>
                <a:gd name="T16" fmla="*/ 17557 w 101"/>
                <a:gd name="T17" fmla="*/ 10545 h 96"/>
                <a:gd name="T18" fmla="*/ 19438 w 101"/>
                <a:gd name="T19" fmla="*/ 11360 h 96"/>
                <a:gd name="T20" fmla="*/ 20987 w 101"/>
                <a:gd name="T21" fmla="*/ 12076 h 96"/>
                <a:gd name="T22" fmla="*/ 22415 w 101"/>
                <a:gd name="T23" fmla="*/ 12742 h 96"/>
                <a:gd name="T24" fmla="*/ 24165 w 101"/>
                <a:gd name="T25" fmla="*/ 13700 h 96"/>
                <a:gd name="T26" fmla="*/ 28383 w 101"/>
                <a:gd name="T27" fmla="*/ 16189 h 96"/>
                <a:gd name="T28" fmla="*/ 31948 w 101"/>
                <a:gd name="T29" fmla="*/ 18578 h 96"/>
                <a:gd name="T30" fmla="*/ 34493 w 101"/>
                <a:gd name="T31" fmla="*/ 21910 h 96"/>
                <a:gd name="T32" fmla="*/ 36840 w 101"/>
                <a:gd name="T33" fmla="*/ 25373 h 96"/>
                <a:gd name="T34" fmla="*/ 37551 w 101"/>
                <a:gd name="T35" fmla="*/ 27784 h 96"/>
                <a:gd name="T36" fmla="*/ 38496 w 101"/>
                <a:gd name="T37" fmla="*/ 30383 h 96"/>
                <a:gd name="T38" fmla="*/ 38869 w 101"/>
                <a:gd name="T39" fmla="*/ 32906 h 96"/>
                <a:gd name="T40" fmla="*/ 39301 w 101"/>
                <a:gd name="T41" fmla="*/ 35168 h 96"/>
                <a:gd name="T42" fmla="*/ 38164 w 101"/>
                <a:gd name="T43" fmla="*/ 34079 h 96"/>
                <a:gd name="T44" fmla="*/ 37398 w 101"/>
                <a:gd name="T45" fmla="*/ 32697 h 96"/>
                <a:gd name="T46" fmla="*/ 36840 w 101"/>
                <a:gd name="T47" fmla="*/ 30676 h 96"/>
                <a:gd name="T48" fmla="*/ 35741 w 101"/>
                <a:gd name="T49" fmla="*/ 28850 h 96"/>
                <a:gd name="T50" fmla="*/ 34922 w 101"/>
                <a:gd name="T51" fmla="*/ 27527 h 96"/>
                <a:gd name="T52" fmla="*/ 33077 w 101"/>
                <a:gd name="T53" fmla="*/ 24631 h 96"/>
                <a:gd name="T54" fmla="*/ 30196 w 101"/>
                <a:gd name="T55" fmla="*/ 22405 h 96"/>
                <a:gd name="T56" fmla="*/ 27635 w 101"/>
                <a:gd name="T57" fmla="*/ 20121 h 96"/>
                <a:gd name="T58" fmla="*/ 24581 w 101"/>
                <a:gd name="T59" fmla="*/ 18578 h 96"/>
                <a:gd name="T60" fmla="*/ 22847 w 101"/>
                <a:gd name="T61" fmla="*/ 17641 h 96"/>
                <a:gd name="T62" fmla="*/ 20543 w 101"/>
                <a:gd name="T63" fmla="*/ 16832 h 96"/>
                <a:gd name="T64" fmla="*/ 18314 w 101"/>
                <a:gd name="T65" fmla="*/ 16590 h 96"/>
                <a:gd name="T66" fmla="*/ 16303 w 101"/>
                <a:gd name="T67" fmla="*/ 16189 h 96"/>
                <a:gd name="T68" fmla="*/ 13901 w 101"/>
                <a:gd name="T69" fmla="*/ 15558 h 96"/>
                <a:gd name="T70" fmla="*/ 11668 w 101"/>
                <a:gd name="T71" fmla="*/ 15061 h 96"/>
                <a:gd name="T72" fmla="*/ 8946 w 101"/>
                <a:gd name="T73" fmla="*/ 14488 h 96"/>
                <a:gd name="T74" fmla="*/ 6645 w 101"/>
                <a:gd name="T75" fmla="*/ 14488 h 96"/>
                <a:gd name="T76" fmla="*/ 0 w 101"/>
                <a:gd name="T77" fmla="*/ 0 h 9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" h="96">
                  <a:moveTo>
                    <a:pt x="0" y="0"/>
                  </a:moveTo>
                  <a:lnTo>
                    <a:pt x="4" y="6"/>
                  </a:lnTo>
                  <a:lnTo>
                    <a:pt x="8" y="13"/>
                  </a:lnTo>
                  <a:lnTo>
                    <a:pt x="15" y="18"/>
                  </a:lnTo>
                  <a:lnTo>
                    <a:pt x="23" y="22"/>
                  </a:lnTo>
                  <a:lnTo>
                    <a:pt x="29" y="24"/>
                  </a:lnTo>
                  <a:lnTo>
                    <a:pt x="35" y="25"/>
                  </a:lnTo>
                  <a:lnTo>
                    <a:pt x="39" y="28"/>
                  </a:lnTo>
                  <a:lnTo>
                    <a:pt x="45" y="29"/>
                  </a:lnTo>
                  <a:lnTo>
                    <a:pt x="50" y="31"/>
                  </a:lnTo>
                  <a:lnTo>
                    <a:pt x="54" y="33"/>
                  </a:lnTo>
                  <a:lnTo>
                    <a:pt x="58" y="35"/>
                  </a:lnTo>
                  <a:lnTo>
                    <a:pt x="62" y="37"/>
                  </a:lnTo>
                  <a:lnTo>
                    <a:pt x="73" y="44"/>
                  </a:lnTo>
                  <a:lnTo>
                    <a:pt x="82" y="51"/>
                  </a:lnTo>
                  <a:lnTo>
                    <a:pt x="89" y="60"/>
                  </a:lnTo>
                  <a:lnTo>
                    <a:pt x="95" y="69"/>
                  </a:lnTo>
                  <a:lnTo>
                    <a:pt x="97" y="76"/>
                  </a:lnTo>
                  <a:lnTo>
                    <a:pt x="99" y="83"/>
                  </a:lnTo>
                  <a:lnTo>
                    <a:pt x="100" y="90"/>
                  </a:lnTo>
                  <a:lnTo>
                    <a:pt x="101" y="96"/>
                  </a:lnTo>
                  <a:lnTo>
                    <a:pt x="98" y="93"/>
                  </a:lnTo>
                  <a:lnTo>
                    <a:pt x="96" y="89"/>
                  </a:lnTo>
                  <a:lnTo>
                    <a:pt x="95" y="84"/>
                  </a:lnTo>
                  <a:lnTo>
                    <a:pt x="92" y="79"/>
                  </a:lnTo>
                  <a:lnTo>
                    <a:pt x="90" y="75"/>
                  </a:lnTo>
                  <a:lnTo>
                    <a:pt x="85" y="67"/>
                  </a:lnTo>
                  <a:lnTo>
                    <a:pt x="78" y="61"/>
                  </a:lnTo>
                  <a:lnTo>
                    <a:pt x="71" y="55"/>
                  </a:lnTo>
                  <a:lnTo>
                    <a:pt x="63" y="51"/>
                  </a:lnTo>
                  <a:lnTo>
                    <a:pt x="59" y="48"/>
                  </a:lnTo>
                  <a:lnTo>
                    <a:pt x="53" y="46"/>
                  </a:lnTo>
                  <a:lnTo>
                    <a:pt x="47" y="45"/>
                  </a:lnTo>
                  <a:lnTo>
                    <a:pt x="42" y="44"/>
                  </a:lnTo>
                  <a:lnTo>
                    <a:pt x="36" y="43"/>
                  </a:lnTo>
                  <a:lnTo>
                    <a:pt x="30" y="41"/>
                  </a:lnTo>
                  <a:lnTo>
                    <a:pt x="23" y="40"/>
                  </a:lnTo>
                  <a:lnTo>
                    <a:pt x="17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8" name="Freeform 7"/>
            <p:cNvSpPr/>
            <p:nvPr/>
          </p:nvSpPr>
          <p:spPr bwMode="auto">
            <a:xfrm>
              <a:off x="3926" y="209"/>
              <a:ext cx="163" cy="154"/>
            </a:xfrm>
            <a:custGeom>
              <a:avLst/>
              <a:gdLst>
                <a:gd name="T0" fmla="*/ 0 w 102"/>
                <a:gd name="T1" fmla="*/ 0 h 94"/>
                <a:gd name="T2" fmla="*/ 1114 w 102"/>
                <a:gd name="T3" fmla="*/ 1782 h 94"/>
                <a:gd name="T4" fmla="*/ 2280 w 102"/>
                <a:gd name="T5" fmla="*/ 3637 h 94"/>
                <a:gd name="T6" fmla="*/ 3783 w 102"/>
                <a:gd name="T7" fmla="*/ 5698 h 94"/>
                <a:gd name="T8" fmla="*/ 6400 w 102"/>
                <a:gd name="T9" fmla="*/ 7484 h 94"/>
                <a:gd name="T10" fmla="*/ 7827 w 102"/>
                <a:gd name="T11" fmla="*/ 8241 h 94"/>
                <a:gd name="T12" fmla="*/ 9305 w 102"/>
                <a:gd name="T13" fmla="*/ 8688 h 94"/>
                <a:gd name="T14" fmla="*/ 10544 w 102"/>
                <a:gd name="T15" fmla="*/ 9761 h 94"/>
                <a:gd name="T16" fmla="*/ 12161 w 102"/>
                <a:gd name="T17" fmla="*/ 10021 h 94"/>
                <a:gd name="T18" fmla="*/ 13609 w 102"/>
                <a:gd name="T19" fmla="*/ 10962 h 94"/>
                <a:gd name="T20" fmla="*/ 14766 w 102"/>
                <a:gd name="T21" fmla="*/ 11152 h 94"/>
                <a:gd name="T22" fmla="*/ 15790 w 102"/>
                <a:gd name="T23" fmla="*/ 12261 h 94"/>
                <a:gd name="T24" fmla="*/ 16850 w 102"/>
                <a:gd name="T25" fmla="*/ 12910 h 94"/>
                <a:gd name="T26" fmla="*/ 19988 w 102"/>
                <a:gd name="T27" fmla="*/ 15294 h 94"/>
                <a:gd name="T28" fmla="*/ 22389 w 102"/>
                <a:gd name="T29" fmla="*/ 18270 h 94"/>
                <a:gd name="T30" fmla="*/ 24669 w 102"/>
                <a:gd name="T31" fmla="*/ 21150 h 94"/>
                <a:gd name="T32" fmla="*/ 26380 w 102"/>
                <a:gd name="T33" fmla="*/ 25056 h 94"/>
                <a:gd name="T34" fmla="*/ 26927 w 102"/>
                <a:gd name="T35" fmla="*/ 27458 h 94"/>
                <a:gd name="T36" fmla="*/ 27379 w 102"/>
                <a:gd name="T37" fmla="*/ 29932 h 94"/>
                <a:gd name="T38" fmla="*/ 27951 w 102"/>
                <a:gd name="T39" fmla="*/ 32538 h 94"/>
                <a:gd name="T40" fmla="*/ 28212 w 102"/>
                <a:gd name="T41" fmla="*/ 35133 h 94"/>
                <a:gd name="T42" fmla="*/ 26927 w 102"/>
                <a:gd name="T43" fmla="*/ 33985 h 94"/>
                <a:gd name="T44" fmla="*/ 26615 w 102"/>
                <a:gd name="T45" fmla="*/ 32538 h 94"/>
                <a:gd name="T46" fmla="*/ 26117 w 102"/>
                <a:gd name="T47" fmla="*/ 30327 h 94"/>
                <a:gd name="T48" fmla="*/ 25813 w 102"/>
                <a:gd name="T49" fmla="*/ 28534 h 94"/>
                <a:gd name="T50" fmla="*/ 25009 w 102"/>
                <a:gd name="T51" fmla="*/ 26896 h 94"/>
                <a:gd name="T52" fmla="*/ 23763 w 102"/>
                <a:gd name="T53" fmla="*/ 23968 h 94"/>
                <a:gd name="T54" fmla="*/ 21813 w 102"/>
                <a:gd name="T55" fmla="*/ 21727 h 94"/>
                <a:gd name="T56" fmla="*/ 19988 w 102"/>
                <a:gd name="T57" fmla="*/ 19861 h 94"/>
                <a:gd name="T58" fmla="*/ 17654 w 102"/>
                <a:gd name="T59" fmla="*/ 18270 h 94"/>
                <a:gd name="T60" fmla="*/ 16153 w 102"/>
                <a:gd name="T61" fmla="*/ 17174 h 94"/>
                <a:gd name="T62" fmla="*/ 14766 w 102"/>
                <a:gd name="T63" fmla="*/ 16417 h 94"/>
                <a:gd name="T64" fmla="*/ 12858 w 102"/>
                <a:gd name="T65" fmla="*/ 15991 h 94"/>
                <a:gd name="T66" fmla="*/ 11394 w 102"/>
                <a:gd name="T67" fmla="*/ 15294 h 94"/>
                <a:gd name="T68" fmla="*/ 9660 w 102"/>
                <a:gd name="T69" fmla="*/ 14630 h 94"/>
                <a:gd name="T70" fmla="*/ 8046 w 102"/>
                <a:gd name="T71" fmla="*/ 14630 h 94"/>
                <a:gd name="T72" fmla="*/ 6400 w 102"/>
                <a:gd name="T73" fmla="*/ 14234 h 94"/>
                <a:gd name="T74" fmla="*/ 5035 w 102"/>
                <a:gd name="T75" fmla="*/ 13962 h 94"/>
                <a:gd name="T76" fmla="*/ 0 w 102"/>
                <a:gd name="T77" fmla="*/ 0 h 9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2" h="94">
                  <a:moveTo>
                    <a:pt x="0" y="0"/>
                  </a:moveTo>
                  <a:lnTo>
                    <a:pt x="4" y="5"/>
                  </a:lnTo>
                  <a:lnTo>
                    <a:pt x="8" y="10"/>
                  </a:lnTo>
                  <a:lnTo>
                    <a:pt x="14" y="15"/>
                  </a:lnTo>
                  <a:lnTo>
                    <a:pt x="23" y="20"/>
                  </a:lnTo>
                  <a:lnTo>
                    <a:pt x="28" y="22"/>
                  </a:lnTo>
                  <a:lnTo>
                    <a:pt x="34" y="23"/>
                  </a:lnTo>
                  <a:lnTo>
                    <a:pt x="38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0"/>
                  </a:lnTo>
                  <a:lnTo>
                    <a:pt x="57" y="33"/>
                  </a:lnTo>
                  <a:lnTo>
                    <a:pt x="61" y="35"/>
                  </a:lnTo>
                  <a:lnTo>
                    <a:pt x="72" y="41"/>
                  </a:lnTo>
                  <a:lnTo>
                    <a:pt x="81" y="49"/>
                  </a:lnTo>
                  <a:lnTo>
                    <a:pt x="89" y="57"/>
                  </a:lnTo>
                  <a:lnTo>
                    <a:pt x="95" y="67"/>
                  </a:lnTo>
                  <a:lnTo>
                    <a:pt x="97" y="73"/>
                  </a:lnTo>
                  <a:lnTo>
                    <a:pt x="99" y="80"/>
                  </a:lnTo>
                  <a:lnTo>
                    <a:pt x="101" y="87"/>
                  </a:lnTo>
                  <a:lnTo>
                    <a:pt x="102" y="94"/>
                  </a:lnTo>
                  <a:lnTo>
                    <a:pt x="97" y="91"/>
                  </a:lnTo>
                  <a:lnTo>
                    <a:pt x="96" y="87"/>
                  </a:lnTo>
                  <a:lnTo>
                    <a:pt x="94" y="81"/>
                  </a:lnTo>
                  <a:lnTo>
                    <a:pt x="93" y="76"/>
                  </a:lnTo>
                  <a:lnTo>
                    <a:pt x="90" y="72"/>
                  </a:lnTo>
                  <a:lnTo>
                    <a:pt x="86" y="64"/>
                  </a:lnTo>
                  <a:lnTo>
                    <a:pt x="79" y="58"/>
                  </a:lnTo>
                  <a:lnTo>
                    <a:pt x="72" y="53"/>
                  </a:lnTo>
                  <a:lnTo>
                    <a:pt x="64" y="49"/>
                  </a:lnTo>
                  <a:lnTo>
                    <a:pt x="58" y="46"/>
                  </a:lnTo>
                  <a:lnTo>
                    <a:pt x="53" y="44"/>
                  </a:lnTo>
                  <a:lnTo>
                    <a:pt x="46" y="43"/>
                  </a:lnTo>
                  <a:lnTo>
                    <a:pt x="41" y="41"/>
                  </a:lnTo>
                  <a:lnTo>
                    <a:pt x="35" y="39"/>
                  </a:lnTo>
                  <a:lnTo>
                    <a:pt x="29" y="39"/>
                  </a:lnTo>
                  <a:lnTo>
                    <a:pt x="23" y="38"/>
                  </a:lnTo>
                  <a:lnTo>
                    <a:pt x="1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9" name="Freeform 8"/>
            <p:cNvSpPr/>
            <p:nvPr/>
          </p:nvSpPr>
          <p:spPr bwMode="auto">
            <a:xfrm>
              <a:off x="3952" y="271"/>
              <a:ext cx="170" cy="183"/>
            </a:xfrm>
            <a:custGeom>
              <a:avLst/>
              <a:gdLst>
                <a:gd name="T0" fmla="*/ 0 w 103"/>
                <a:gd name="T1" fmla="*/ 0 h 113"/>
                <a:gd name="T2" fmla="*/ 1804 w 103"/>
                <a:gd name="T3" fmla="*/ 2214 h 113"/>
                <a:gd name="T4" fmla="*/ 4573 w 103"/>
                <a:gd name="T5" fmla="*/ 4581 h 113"/>
                <a:gd name="T6" fmla="*/ 7643 w 103"/>
                <a:gd name="T7" fmla="*/ 6803 h 113"/>
                <a:gd name="T8" fmla="*/ 11073 w 103"/>
                <a:gd name="T9" fmla="*/ 7798 h 113"/>
                <a:gd name="T10" fmla="*/ 13384 w 103"/>
                <a:gd name="T11" fmla="*/ 8790 h 113"/>
                <a:gd name="T12" fmla="*/ 15642 w 103"/>
                <a:gd name="T13" fmla="*/ 9025 h 113"/>
                <a:gd name="T14" fmla="*/ 17589 w 103"/>
                <a:gd name="T15" fmla="*/ 9793 h 113"/>
                <a:gd name="T16" fmla="*/ 20098 w 103"/>
                <a:gd name="T17" fmla="*/ 10407 h 113"/>
                <a:gd name="T18" fmla="*/ 22521 w 103"/>
                <a:gd name="T19" fmla="*/ 11017 h 113"/>
                <a:gd name="T20" fmla="*/ 25132 w 103"/>
                <a:gd name="T21" fmla="*/ 11638 h 113"/>
                <a:gd name="T22" fmla="*/ 26982 w 103"/>
                <a:gd name="T23" fmla="*/ 12395 h 113"/>
                <a:gd name="T24" fmla="*/ 29030 w 103"/>
                <a:gd name="T25" fmla="*/ 13014 h 113"/>
                <a:gd name="T26" fmla="*/ 32686 w 103"/>
                <a:gd name="T27" fmla="*/ 14857 h 113"/>
                <a:gd name="T28" fmla="*/ 35740 w 103"/>
                <a:gd name="T29" fmla="*/ 16854 h 113"/>
                <a:gd name="T30" fmla="*/ 37601 w 103"/>
                <a:gd name="T31" fmla="*/ 19225 h 113"/>
                <a:gd name="T32" fmla="*/ 39130 w 103"/>
                <a:gd name="T33" fmla="*/ 22065 h 113"/>
                <a:gd name="T34" fmla="*/ 41480 w 103"/>
                <a:gd name="T35" fmla="*/ 26214 h 113"/>
                <a:gd name="T36" fmla="*/ 42175 w 103"/>
                <a:gd name="T37" fmla="*/ 29272 h 113"/>
                <a:gd name="T38" fmla="*/ 42175 w 103"/>
                <a:gd name="T39" fmla="*/ 32508 h 113"/>
                <a:gd name="T40" fmla="*/ 41498 w 103"/>
                <a:gd name="T41" fmla="*/ 36257 h 113"/>
                <a:gd name="T42" fmla="*/ 40371 w 103"/>
                <a:gd name="T43" fmla="*/ 36723 h 113"/>
                <a:gd name="T44" fmla="*/ 40371 w 103"/>
                <a:gd name="T45" fmla="*/ 34132 h 113"/>
                <a:gd name="T46" fmla="*/ 40371 w 103"/>
                <a:gd name="T47" fmla="*/ 30901 h 113"/>
                <a:gd name="T48" fmla="*/ 39130 w 103"/>
                <a:gd name="T49" fmla="*/ 27295 h 113"/>
                <a:gd name="T50" fmla="*/ 38001 w 103"/>
                <a:gd name="T51" fmla="*/ 24284 h 113"/>
                <a:gd name="T52" fmla="*/ 36459 w 103"/>
                <a:gd name="T53" fmla="*/ 21989 h 113"/>
                <a:gd name="T54" fmla="*/ 35078 w 103"/>
                <a:gd name="T55" fmla="*/ 19840 h 113"/>
                <a:gd name="T56" fmla="*/ 32686 w 103"/>
                <a:gd name="T57" fmla="*/ 18467 h 113"/>
                <a:gd name="T58" fmla="*/ 29733 w 103"/>
                <a:gd name="T59" fmla="*/ 16854 h 113"/>
                <a:gd name="T60" fmla="*/ 27695 w 103"/>
                <a:gd name="T61" fmla="*/ 16221 h 113"/>
                <a:gd name="T62" fmla="*/ 25143 w 103"/>
                <a:gd name="T63" fmla="*/ 15229 h 113"/>
                <a:gd name="T64" fmla="*/ 22090 w 103"/>
                <a:gd name="T65" fmla="*/ 14857 h 113"/>
                <a:gd name="T66" fmla="*/ 18717 w 103"/>
                <a:gd name="T67" fmla="*/ 14235 h 113"/>
                <a:gd name="T68" fmla="*/ 15642 w 103"/>
                <a:gd name="T69" fmla="*/ 14002 h 113"/>
                <a:gd name="T70" fmla="*/ 12458 w 103"/>
                <a:gd name="T71" fmla="*/ 13014 h 113"/>
                <a:gd name="T72" fmla="*/ 9477 w 103"/>
                <a:gd name="T73" fmla="*/ 12629 h 113"/>
                <a:gd name="T74" fmla="*/ 6457 w 103"/>
                <a:gd name="T75" fmla="*/ 12395 h 113"/>
                <a:gd name="T76" fmla="*/ 0 w 103"/>
                <a:gd name="T77" fmla="*/ 0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3" h="113">
                  <a:moveTo>
                    <a:pt x="0" y="0"/>
                  </a:moveTo>
                  <a:lnTo>
                    <a:pt x="4" y="7"/>
                  </a:lnTo>
                  <a:lnTo>
                    <a:pt x="11" y="14"/>
                  </a:lnTo>
                  <a:lnTo>
                    <a:pt x="19" y="21"/>
                  </a:lnTo>
                  <a:lnTo>
                    <a:pt x="27" y="24"/>
                  </a:lnTo>
                  <a:lnTo>
                    <a:pt x="33" y="27"/>
                  </a:lnTo>
                  <a:lnTo>
                    <a:pt x="38" y="28"/>
                  </a:lnTo>
                  <a:lnTo>
                    <a:pt x="43" y="30"/>
                  </a:lnTo>
                  <a:lnTo>
                    <a:pt x="49" y="32"/>
                  </a:lnTo>
                  <a:lnTo>
                    <a:pt x="55" y="34"/>
                  </a:lnTo>
                  <a:lnTo>
                    <a:pt x="61" y="36"/>
                  </a:lnTo>
                  <a:lnTo>
                    <a:pt x="66" y="38"/>
                  </a:lnTo>
                  <a:lnTo>
                    <a:pt x="71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2" y="59"/>
                  </a:lnTo>
                  <a:lnTo>
                    <a:pt x="96" y="68"/>
                  </a:lnTo>
                  <a:lnTo>
                    <a:pt x="101" y="80"/>
                  </a:lnTo>
                  <a:lnTo>
                    <a:pt x="103" y="90"/>
                  </a:lnTo>
                  <a:lnTo>
                    <a:pt x="103" y="100"/>
                  </a:lnTo>
                  <a:lnTo>
                    <a:pt x="102" y="111"/>
                  </a:lnTo>
                  <a:lnTo>
                    <a:pt x="99" y="113"/>
                  </a:lnTo>
                  <a:lnTo>
                    <a:pt x="99" y="105"/>
                  </a:lnTo>
                  <a:lnTo>
                    <a:pt x="99" y="95"/>
                  </a:lnTo>
                  <a:lnTo>
                    <a:pt x="96" y="84"/>
                  </a:lnTo>
                  <a:lnTo>
                    <a:pt x="93" y="75"/>
                  </a:lnTo>
                  <a:lnTo>
                    <a:pt x="89" y="67"/>
                  </a:lnTo>
                  <a:lnTo>
                    <a:pt x="86" y="61"/>
                  </a:lnTo>
                  <a:lnTo>
                    <a:pt x="80" y="57"/>
                  </a:lnTo>
                  <a:lnTo>
                    <a:pt x="73" y="52"/>
                  </a:lnTo>
                  <a:lnTo>
                    <a:pt x="68" y="50"/>
                  </a:lnTo>
                  <a:lnTo>
                    <a:pt x="62" y="47"/>
                  </a:lnTo>
                  <a:lnTo>
                    <a:pt x="54" y="46"/>
                  </a:lnTo>
                  <a:lnTo>
                    <a:pt x="46" y="44"/>
                  </a:lnTo>
                  <a:lnTo>
                    <a:pt x="38" y="43"/>
                  </a:lnTo>
                  <a:lnTo>
                    <a:pt x="30" y="40"/>
                  </a:lnTo>
                  <a:lnTo>
                    <a:pt x="23" y="39"/>
                  </a:lnTo>
                  <a:lnTo>
                    <a:pt x="1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10" name="Freeform 9"/>
            <p:cNvSpPr/>
            <p:nvPr/>
          </p:nvSpPr>
          <p:spPr bwMode="auto">
            <a:xfrm>
              <a:off x="3890" y="144"/>
              <a:ext cx="164" cy="441"/>
            </a:xfrm>
            <a:custGeom>
              <a:avLst/>
              <a:gdLst>
                <a:gd name="T0" fmla="*/ 16760 w 102"/>
                <a:gd name="T1" fmla="*/ 43470 h 269"/>
                <a:gd name="T2" fmla="*/ 29895 w 102"/>
                <a:gd name="T3" fmla="*/ 80041 h 269"/>
                <a:gd name="T4" fmla="*/ 30477 w 102"/>
                <a:gd name="T5" fmla="*/ 83070 h 269"/>
                <a:gd name="T6" fmla="*/ 30477 w 102"/>
                <a:gd name="T7" fmla="*/ 86008 h 269"/>
                <a:gd name="T8" fmla="*/ 29895 w 102"/>
                <a:gd name="T9" fmla="*/ 88864 h 269"/>
                <a:gd name="T10" fmla="*/ 28653 w 102"/>
                <a:gd name="T11" fmla="*/ 91477 h 269"/>
                <a:gd name="T12" fmla="*/ 27168 w 102"/>
                <a:gd name="T13" fmla="*/ 94274 h 269"/>
                <a:gd name="T14" fmla="*/ 25637 w 102"/>
                <a:gd name="T15" fmla="*/ 96728 h 269"/>
                <a:gd name="T16" fmla="*/ 23531 w 102"/>
                <a:gd name="T17" fmla="*/ 98895 h 269"/>
                <a:gd name="T18" fmla="*/ 21606 w 102"/>
                <a:gd name="T19" fmla="*/ 100217 h 269"/>
                <a:gd name="T20" fmla="*/ 20117 w 102"/>
                <a:gd name="T21" fmla="*/ 100932 h 269"/>
                <a:gd name="T22" fmla="*/ 18649 w 102"/>
                <a:gd name="T23" fmla="*/ 100932 h 269"/>
                <a:gd name="T24" fmla="*/ 17275 w 102"/>
                <a:gd name="T25" fmla="*/ 101381 h 269"/>
                <a:gd name="T26" fmla="*/ 16315 w 102"/>
                <a:gd name="T27" fmla="*/ 100932 h 269"/>
                <a:gd name="T28" fmla="*/ 14865 w 102"/>
                <a:gd name="T29" fmla="*/ 100712 h 269"/>
                <a:gd name="T30" fmla="*/ 14070 w 102"/>
                <a:gd name="T31" fmla="*/ 99809 h 269"/>
                <a:gd name="T32" fmla="*/ 13151 w 102"/>
                <a:gd name="T33" fmla="*/ 98468 h 269"/>
                <a:gd name="T34" fmla="*/ 12567 w 102"/>
                <a:gd name="T35" fmla="*/ 97164 h 269"/>
                <a:gd name="T36" fmla="*/ 11917 w 102"/>
                <a:gd name="T37" fmla="*/ 94571 h 269"/>
                <a:gd name="T38" fmla="*/ 11917 w 102"/>
                <a:gd name="T39" fmla="*/ 91477 h 269"/>
                <a:gd name="T40" fmla="*/ 12567 w 102"/>
                <a:gd name="T41" fmla="*/ 88452 h 269"/>
                <a:gd name="T42" fmla="*/ 13438 w 102"/>
                <a:gd name="T43" fmla="*/ 85526 h 269"/>
                <a:gd name="T44" fmla="*/ 14865 w 102"/>
                <a:gd name="T45" fmla="*/ 82672 h 269"/>
                <a:gd name="T46" fmla="*/ 16315 w 102"/>
                <a:gd name="T47" fmla="*/ 80246 h 269"/>
                <a:gd name="T48" fmla="*/ 18593 w 102"/>
                <a:gd name="T49" fmla="*/ 78006 h 269"/>
                <a:gd name="T50" fmla="*/ 20117 w 102"/>
                <a:gd name="T51" fmla="*/ 76800 h 269"/>
                <a:gd name="T52" fmla="*/ 21691 w 102"/>
                <a:gd name="T53" fmla="*/ 75875 h 269"/>
                <a:gd name="T54" fmla="*/ 23531 w 102"/>
                <a:gd name="T55" fmla="*/ 75455 h 269"/>
                <a:gd name="T56" fmla="*/ 24693 w 102"/>
                <a:gd name="T57" fmla="*/ 75455 h 269"/>
                <a:gd name="T58" fmla="*/ 26232 w 102"/>
                <a:gd name="T59" fmla="*/ 75455 h 269"/>
                <a:gd name="T60" fmla="*/ 0 w 102"/>
                <a:gd name="T61" fmla="*/ 667 h 269"/>
                <a:gd name="T62" fmla="*/ 1518 w 102"/>
                <a:gd name="T63" fmla="*/ 0 h 269"/>
                <a:gd name="T64" fmla="*/ 6483 w 102"/>
                <a:gd name="T65" fmla="*/ 15127 h 269"/>
                <a:gd name="T66" fmla="*/ 11917 w 102"/>
                <a:gd name="T67" fmla="*/ 29024 h 269"/>
                <a:gd name="T68" fmla="*/ 16760 w 102"/>
                <a:gd name="T69" fmla="*/ 43470 h 2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2" h="269">
                  <a:moveTo>
                    <a:pt x="56" y="115"/>
                  </a:moveTo>
                  <a:lnTo>
                    <a:pt x="100" y="212"/>
                  </a:lnTo>
                  <a:lnTo>
                    <a:pt x="102" y="220"/>
                  </a:lnTo>
                  <a:lnTo>
                    <a:pt x="102" y="228"/>
                  </a:lnTo>
                  <a:lnTo>
                    <a:pt x="100" y="236"/>
                  </a:lnTo>
                  <a:lnTo>
                    <a:pt x="96" y="243"/>
                  </a:lnTo>
                  <a:lnTo>
                    <a:pt x="91" y="250"/>
                  </a:lnTo>
                  <a:lnTo>
                    <a:pt x="86" y="257"/>
                  </a:lnTo>
                  <a:lnTo>
                    <a:pt x="79" y="262"/>
                  </a:lnTo>
                  <a:lnTo>
                    <a:pt x="72" y="266"/>
                  </a:lnTo>
                  <a:lnTo>
                    <a:pt x="67" y="268"/>
                  </a:lnTo>
                  <a:lnTo>
                    <a:pt x="63" y="268"/>
                  </a:lnTo>
                  <a:lnTo>
                    <a:pt x="58" y="269"/>
                  </a:lnTo>
                  <a:lnTo>
                    <a:pt x="55" y="268"/>
                  </a:lnTo>
                  <a:lnTo>
                    <a:pt x="50" y="267"/>
                  </a:lnTo>
                  <a:lnTo>
                    <a:pt x="47" y="265"/>
                  </a:lnTo>
                  <a:lnTo>
                    <a:pt x="44" y="261"/>
                  </a:lnTo>
                  <a:lnTo>
                    <a:pt x="42" y="258"/>
                  </a:lnTo>
                  <a:lnTo>
                    <a:pt x="40" y="251"/>
                  </a:lnTo>
                  <a:lnTo>
                    <a:pt x="40" y="243"/>
                  </a:lnTo>
                  <a:lnTo>
                    <a:pt x="42" y="235"/>
                  </a:lnTo>
                  <a:lnTo>
                    <a:pt x="45" y="227"/>
                  </a:lnTo>
                  <a:lnTo>
                    <a:pt x="50" y="219"/>
                  </a:lnTo>
                  <a:lnTo>
                    <a:pt x="55" y="213"/>
                  </a:lnTo>
                  <a:lnTo>
                    <a:pt x="62" y="207"/>
                  </a:lnTo>
                  <a:lnTo>
                    <a:pt x="67" y="204"/>
                  </a:lnTo>
                  <a:lnTo>
                    <a:pt x="73" y="201"/>
                  </a:lnTo>
                  <a:lnTo>
                    <a:pt x="79" y="200"/>
                  </a:lnTo>
                  <a:lnTo>
                    <a:pt x="83" y="200"/>
                  </a:lnTo>
                  <a:lnTo>
                    <a:pt x="88" y="200"/>
                  </a:lnTo>
                  <a:lnTo>
                    <a:pt x="0" y="2"/>
                  </a:lnTo>
                  <a:lnTo>
                    <a:pt x="5" y="0"/>
                  </a:lnTo>
                  <a:lnTo>
                    <a:pt x="22" y="40"/>
                  </a:lnTo>
                  <a:lnTo>
                    <a:pt x="40" y="77"/>
                  </a:lnTo>
                  <a:lnTo>
                    <a:pt x="56" y="11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86225" y="266565"/>
            <a:ext cx="2421890" cy="1522730"/>
          </a:xfrm>
          <a:prstGeom prst="rect">
            <a:avLst/>
          </a:prstGeom>
        </p:spPr>
      </p:pic>
      <p:grpSp>
        <p:nvGrpSpPr>
          <p:cNvPr id="156" name="Group 5"/>
          <p:cNvGrpSpPr/>
          <p:nvPr/>
        </p:nvGrpSpPr>
        <p:grpSpPr bwMode="auto">
          <a:xfrm>
            <a:off x="168739" y="292418"/>
            <a:ext cx="195263" cy="369887"/>
            <a:chOff x="3890" y="144"/>
            <a:chExt cx="232" cy="441"/>
          </a:xfrm>
        </p:grpSpPr>
        <p:sp>
          <p:nvSpPr>
            <p:cNvPr id="157" name="Freeform 6"/>
            <p:cNvSpPr/>
            <p:nvPr/>
          </p:nvSpPr>
          <p:spPr bwMode="auto">
            <a:xfrm>
              <a:off x="3897" y="144"/>
              <a:ext cx="166" cy="157"/>
            </a:xfrm>
            <a:custGeom>
              <a:avLst/>
              <a:gdLst>
                <a:gd name="T0" fmla="*/ 0 w 101"/>
                <a:gd name="T1" fmla="*/ 0 h 96"/>
                <a:gd name="T2" fmla="*/ 1750 w 101"/>
                <a:gd name="T3" fmla="*/ 2175 h 96"/>
                <a:gd name="T4" fmla="*/ 3072 w 101"/>
                <a:gd name="T5" fmla="*/ 4694 h 96"/>
                <a:gd name="T6" fmla="*/ 5851 w 101"/>
                <a:gd name="T7" fmla="*/ 6448 h 96"/>
                <a:gd name="T8" fmla="*/ 8946 w 101"/>
                <a:gd name="T9" fmla="*/ 8040 h 96"/>
                <a:gd name="T10" fmla="*/ 11418 w 101"/>
                <a:gd name="T11" fmla="*/ 8800 h 96"/>
                <a:gd name="T12" fmla="*/ 13638 w 101"/>
                <a:gd name="T13" fmla="*/ 9209 h 96"/>
                <a:gd name="T14" fmla="*/ 15136 w 101"/>
                <a:gd name="T15" fmla="*/ 10292 h 96"/>
                <a:gd name="T16" fmla="*/ 17557 w 101"/>
                <a:gd name="T17" fmla="*/ 10545 h 96"/>
                <a:gd name="T18" fmla="*/ 19438 w 101"/>
                <a:gd name="T19" fmla="*/ 11360 h 96"/>
                <a:gd name="T20" fmla="*/ 20987 w 101"/>
                <a:gd name="T21" fmla="*/ 12076 h 96"/>
                <a:gd name="T22" fmla="*/ 22415 w 101"/>
                <a:gd name="T23" fmla="*/ 12742 h 96"/>
                <a:gd name="T24" fmla="*/ 24165 w 101"/>
                <a:gd name="T25" fmla="*/ 13700 h 96"/>
                <a:gd name="T26" fmla="*/ 28383 w 101"/>
                <a:gd name="T27" fmla="*/ 16189 h 96"/>
                <a:gd name="T28" fmla="*/ 31948 w 101"/>
                <a:gd name="T29" fmla="*/ 18578 h 96"/>
                <a:gd name="T30" fmla="*/ 34493 w 101"/>
                <a:gd name="T31" fmla="*/ 21910 h 96"/>
                <a:gd name="T32" fmla="*/ 36840 w 101"/>
                <a:gd name="T33" fmla="*/ 25373 h 96"/>
                <a:gd name="T34" fmla="*/ 37551 w 101"/>
                <a:gd name="T35" fmla="*/ 27784 h 96"/>
                <a:gd name="T36" fmla="*/ 38496 w 101"/>
                <a:gd name="T37" fmla="*/ 30383 h 96"/>
                <a:gd name="T38" fmla="*/ 38869 w 101"/>
                <a:gd name="T39" fmla="*/ 32906 h 96"/>
                <a:gd name="T40" fmla="*/ 39301 w 101"/>
                <a:gd name="T41" fmla="*/ 35168 h 96"/>
                <a:gd name="T42" fmla="*/ 38164 w 101"/>
                <a:gd name="T43" fmla="*/ 34079 h 96"/>
                <a:gd name="T44" fmla="*/ 37398 w 101"/>
                <a:gd name="T45" fmla="*/ 32697 h 96"/>
                <a:gd name="T46" fmla="*/ 36840 w 101"/>
                <a:gd name="T47" fmla="*/ 30676 h 96"/>
                <a:gd name="T48" fmla="*/ 35741 w 101"/>
                <a:gd name="T49" fmla="*/ 28850 h 96"/>
                <a:gd name="T50" fmla="*/ 34922 w 101"/>
                <a:gd name="T51" fmla="*/ 27527 h 96"/>
                <a:gd name="T52" fmla="*/ 33077 w 101"/>
                <a:gd name="T53" fmla="*/ 24631 h 96"/>
                <a:gd name="T54" fmla="*/ 30196 w 101"/>
                <a:gd name="T55" fmla="*/ 22405 h 96"/>
                <a:gd name="T56" fmla="*/ 27635 w 101"/>
                <a:gd name="T57" fmla="*/ 20121 h 96"/>
                <a:gd name="T58" fmla="*/ 24581 w 101"/>
                <a:gd name="T59" fmla="*/ 18578 h 96"/>
                <a:gd name="T60" fmla="*/ 22847 w 101"/>
                <a:gd name="T61" fmla="*/ 17641 h 96"/>
                <a:gd name="T62" fmla="*/ 20543 w 101"/>
                <a:gd name="T63" fmla="*/ 16832 h 96"/>
                <a:gd name="T64" fmla="*/ 18314 w 101"/>
                <a:gd name="T65" fmla="*/ 16590 h 96"/>
                <a:gd name="T66" fmla="*/ 16303 w 101"/>
                <a:gd name="T67" fmla="*/ 16189 h 96"/>
                <a:gd name="T68" fmla="*/ 13901 w 101"/>
                <a:gd name="T69" fmla="*/ 15558 h 96"/>
                <a:gd name="T70" fmla="*/ 11668 w 101"/>
                <a:gd name="T71" fmla="*/ 15061 h 96"/>
                <a:gd name="T72" fmla="*/ 8946 w 101"/>
                <a:gd name="T73" fmla="*/ 14488 h 96"/>
                <a:gd name="T74" fmla="*/ 6645 w 101"/>
                <a:gd name="T75" fmla="*/ 14488 h 96"/>
                <a:gd name="T76" fmla="*/ 0 w 101"/>
                <a:gd name="T77" fmla="*/ 0 h 9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" h="96">
                  <a:moveTo>
                    <a:pt x="0" y="0"/>
                  </a:moveTo>
                  <a:lnTo>
                    <a:pt x="4" y="6"/>
                  </a:lnTo>
                  <a:lnTo>
                    <a:pt x="8" y="13"/>
                  </a:lnTo>
                  <a:lnTo>
                    <a:pt x="15" y="18"/>
                  </a:lnTo>
                  <a:lnTo>
                    <a:pt x="23" y="22"/>
                  </a:lnTo>
                  <a:lnTo>
                    <a:pt x="29" y="24"/>
                  </a:lnTo>
                  <a:lnTo>
                    <a:pt x="35" y="25"/>
                  </a:lnTo>
                  <a:lnTo>
                    <a:pt x="39" y="28"/>
                  </a:lnTo>
                  <a:lnTo>
                    <a:pt x="45" y="29"/>
                  </a:lnTo>
                  <a:lnTo>
                    <a:pt x="50" y="31"/>
                  </a:lnTo>
                  <a:lnTo>
                    <a:pt x="54" y="33"/>
                  </a:lnTo>
                  <a:lnTo>
                    <a:pt x="58" y="35"/>
                  </a:lnTo>
                  <a:lnTo>
                    <a:pt x="62" y="37"/>
                  </a:lnTo>
                  <a:lnTo>
                    <a:pt x="73" y="44"/>
                  </a:lnTo>
                  <a:lnTo>
                    <a:pt x="82" y="51"/>
                  </a:lnTo>
                  <a:lnTo>
                    <a:pt x="89" y="60"/>
                  </a:lnTo>
                  <a:lnTo>
                    <a:pt x="95" y="69"/>
                  </a:lnTo>
                  <a:lnTo>
                    <a:pt x="97" y="76"/>
                  </a:lnTo>
                  <a:lnTo>
                    <a:pt x="99" y="83"/>
                  </a:lnTo>
                  <a:lnTo>
                    <a:pt x="100" y="90"/>
                  </a:lnTo>
                  <a:lnTo>
                    <a:pt x="101" y="96"/>
                  </a:lnTo>
                  <a:lnTo>
                    <a:pt x="98" y="93"/>
                  </a:lnTo>
                  <a:lnTo>
                    <a:pt x="96" y="89"/>
                  </a:lnTo>
                  <a:lnTo>
                    <a:pt x="95" y="84"/>
                  </a:lnTo>
                  <a:lnTo>
                    <a:pt x="92" y="79"/>
                  </a:lnTo>
                  <a:lnTo>
                    <a:pt x="90" y="75"/>
                  </a:lnTo>
                  <a:lnTo>
                    <a:pt x="85" y="67"/>
                  </a:lnTo>
                  <a:lnTo>
                    <a:pt x="78" y="61"/>
                  </a:lnTo>
                  <a:lnTo>
                    <a:pt x="71" y="55"/>
                  </a:lnTo>
                  <a:lnTo>
                    <a:pt x="63" y="51"/>
                  </a:lnTo>
                  <a:lnTo>
                    <a:pt x="59" y="48"/>
                  </a:lnTo>
                  <a:lnTo>
                    <a:pt x="53" y="46"/>
                  </a:lnTo>
                  <a:lnTo>
                    <a:pt x="47" y="45"/>
                  </a:lnTo>
                  <a:lnTo>
                    <a:pt x="42" y="44"/>
                  </a:lnTo>
                  <a:lnTo>
                    <a:pt x="36" y="43"/>
                  </a:lnTo>
                  <a:lnTo>
                    <a:pt x="30" y="41"/>
                  </a:lnTo>
                  <a:lnTo>
                    <a:pt x="23" y="40"/>
                  </a:lnTo>
                  <a:lnTo>
                    <a:pt x="17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8" name="Freeform 7"/>
            <p:cNvSpPr/>
            <p:nvPr/>
          </p:nvSpPr>
          <p:spPr bwMode="auto">
            <a:xfrm>
              <a:off x="3926" y="209"/>
              <a:ext cx="163" cy="154"/>
            </a:xfrm>
            <a:custGeom>
              <a:avLst/>
              <a:gdLst>
                <a:gd name="T0" fmla="*/ 0 w 102"/>
                <a:gd name="T1" fmla="*/ 0 h 94"/>
                <a:gd name="T2" fmla="*/ 1114 w 102"/>
                <a:gd name="T3" fmla="*/ 1782 h 94"/>
                <a:gd name="T4" fmla="*/ 2280 w 102"/>
                <a:gd name="T5" fmla="*/ 3637 h 94"/>
                <a:gd name="T6" fmla="*/ 3783 w 102"/>
                <a:gd name="T7" fmla="*/ 5698 h 94"/>
                <a:gd name="T8" fmla="*/ 6400 w 102"/>
                <a:gd name="T9" fmla="*/ 7484 h 94"/>
                <a:gd name="T10" fmla="*/ 7827 w 102"/>
                <a:gd name="T11" fmla="*/ 8241 h 94"/>
                <a:gd name="T12" fmla="*/ 9305 w 102"/>
                <a:gd name="T13" fmla="*/ 8688 h 94"/>
                <a:gd name="T14" fmla="*/ 10544 w 102"/>
                <a:gd name="T15" fmla="*/ 9761 h 94"/>
                <a:gd name="T16" fmla="*/ 12161 w 102"/>
                <a:gd name="T17" fmla="*/ 10021 h 94"/>
                <a:gd name="T18" fmla="*/ 13609 w 102"/>
                <a:gd name="T19" fmla="*/ 10962 h 94"/>
                <a:gd name="T20" fmla="*/ 14766 w 102"/>
                <a:gd name="T21" fmla="*/ 11152 h 94"/>
                <a:gd name="T22" fmla="*/ 15790 w 102"/>
                <a:gd name="T23" fmla="*/ 12261 h 94"/>
                <a:gd name="T24" fmla="*/ 16850 w 102"/>
                <a:gd name="T25" fmla="*/ 12910 h 94"/>
                <a:gd name="T26" fmla="*/ 19988 w 102"/>
                <a:gd name="T27" fmla="*/ 15294 h 94"/>
                <a:gd name="T28" fmla="*/ 22389 w 102"/>
                <a:gd name="T29" fmla="*/ 18270 h 94"/>
                <a:gd name="T30" fmla="*/ 24669 w 102"/>
                <a:gd name="T31" fmla="*/ 21150 h 94"/>
                <a:gd name="T32" fmla="*/ 26380 w 102"/>
                <a:gd name="T33" fmla="*/ 25056 h 94"/>
                <a:gd name="T34" fmla="*/ 26927 w 102"/>
                <a:gd name="T35" fmla="*/ 27458 h 94"/>
                <a:gd name="T36" fmla="*/ 27379 w 102"/>
                <a:gd name="T37" fmla="*/ 29932 h 94"/>
                <a:gd name="T38" fmla="*/ 27951 w 102"/>
                <a:gd name="T39" fmla="*/ 32538 h 94"/>
                <a:gd name="T40" fmla="*/ 28212 w 102"/>
                <a:gd name="T41" fmla="*/ 35133 h 94"/>
                <a:gd name="T42" fmla="*/ 26927 w 102"/>
                <a:gd name="T43" fmla="*/ 33985 h 94"/>
                <a:gd name="T44" fmla="*/ 26615 w 102"/>
                <a:gd name="T45" fmla="*/ 32538 h 94"/>
                <a:gd name="T46" fmla="*/ 26117 w 102"/>
                <a:gd name="T47" fmla="*/ 30327 h 94"/>
                <a:gd name="T48" fmla="*/ 25813 w 102"/>
                <a:gd name="T49" fmla="*/ 28534 h 94"/>
                <a:gd name="T50" fmla="*/ 25009 w 102"/>
                <a:gd name="T51" fmla="*/ 26896 h 94"/>
                <a:gd name="T52" fmla="*/ 23763 w 102"/>
                <a:gd name="T53" fmla="*/ 23968 h 94"/>
                <a:gd name="T54" fmla="*/ 21813 w 102"/>
                <a:gd name="T55" fmla="*/ 21727 h 94"/>
                <a:gd name="T56" fmla="*/ 19988 w 102"/>
                <a:gd name="T57" fmla="*/ 19861 h 94"/>
                <a:gd name="T58" fmla="*/ 17654 w 102"/>
                <a:gd name="T59" fmla="*/ 18270 h 94"/>
                <a:gd name="T60" fmla="*/ 16153 w 102"/>
                <a:gd name="T61" fmla="*/ 17174 h 94"/>
                <a:gd name="T62" fmla="*/ 14766 w 102"/>
                <a:gd name="T63" fmla="*/ 16417 h 94"/>
                <a:gd name="T64" fmla="*/ 12858 w 102"/>
                <a:gd name="T65" fmla="*/ 15991 h 94"/>
                <a:gd name="T66" fmla="*/ 11394 w 102"/>
                <a:gd name="T67" fmla="*/ 15294 h 94"/>
                <a:gd name="T68" fmla="*/ 9660 w 102"/>
                <a:gd name="T69" fmla="*/ 14630 h 94"/>
                <a:gd name="T70" fmla="*/ 8046 w 102"/>
                <a:gd name="T71" fmla="*/ 14630 h 94"/>
                <a:gd name="T72" fmla="*/ 6400 w 102"/>
                <a:gd name="T73" fmla="*/ 14234 h 94"/>
                <a:gd name="T74" fmla="*/ 5035 w 102"/>
                <a:gd name="T75" fmla="*/ 13962 h 94"/>
                <a:gd name="T76" fmla="*/ 0 w 102"/>
                <a:gd name="T77" fmla="*/ 0 h 9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2" h="94">
                  <a:moveTo>
                    <a:pt x="0" y="0"/>
                  </a:moveTo>
                  <a:lnTo>
                    <a:pt x="4" y="5"/>
                  </a:lnTo>
                  <a:lnTo>
                    <a:pt x="8" y="10"/>
                  </a:lnTo>
                  <a:lnTo>
                    <a:pt x="14" y="15"/>
                  </a:lnTo>
                  <a:lnTo>
                    <a:pt x="23" y="20"/>
                  </a:lnTo>
                  <a:lnTo>
                    <a:pt x="28" y="22"/>
                  </a:lnTo>
                  <a:lnTo>
                    <a:pt x="34" y="23"/>
                  </a:lnTo>
                  <a:lnTo>
                    <a:pt x="38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0"/>
                  </a:lnTo>
                  <a:lnTo>
                    <a:pt x="57" y="33"/>
                  </a:lnTo>
                  <a:lnTo>
                    <a:pt x="61" y="35"/>
                  </a:lnTo>
                  <a:lnTo>
                    <a:pt x="72" y="41"/>
                  </a:lnTo>
                  <a:lnTo>
                    <a:pt x="81" y="49"/>
                  </a:lnTo>
                  <a:lnTo>
                    <a:pt x="89" y="57"/>
                  </a:lnTo>
                  <a:lnTo>
                    <a:pt x="95" y="67"/>
                  </a:lnTo>
                  <a:lnTo>
                    <a:pt x="97" y="73"/>
                  </a:lnTo>
                  <a:lnTo>
                    <a:pt x="99" y="80"/>
                  </a:lnTo>
                  <a:lnTo>
                    <a:pt x="101" y="87"/>
                  </a:lnTo>
                  <a:lnTo>
                    <a:pt x="102" y="94"/>
                  </a:lnTo>
                  <a:lnTo>
                    <a:pt x="97" y="91"/>
                  </a:lnTo>
                  <a:lnTo>
                    <a:pt x="96" y="87"/>
                  </a:lnTo>
                  <a:lnTo>
                    <a:pt x="94" y="81"/>
                  </a:lnTo>
                  <a:lnTo>
                    <a:pt x="93" y="76"/>
                  </a:lnTo>
                  <a:lnTo>
                    <a:pt x="90" y="72"/>
                  </a:lnTo>
                  <a:lnTo>
                    <a:pt x="86" y="64"/>
                  </a:lnTo>
                  <a:lnTo>
                    <a:pt x="79" y="58"/>
                  </a:lnTo>
                  <a:lnTo>
                    <a:pt x="72" y="53"/>
                  </a:lnTo>
                  <a:lnTo>
                    <a:pt x="64" y="49"/>
                  </a:lnTo>
                  <a:lnTo>
                    <a:pt x="58" y="46"/>
                  </a:lnTo>
                  <a:lnTo>
                    <a:pt x="53" y="44"/>
                  </a:lnTo>
                  <a:lnTo>
                    <a:pt x="46" y="43"/>
                  </a:lnTo>
                  <a:lnTo>
                    <a:pt x="41" y="41"/>
                  </a:lnTo>
                  <a:lnTo>
                    <a:pt x="35" y="39"/>
                  </a:lnTo>
                  <a:lnTo>
                    <a:pt x="29" y="39"/>
                  </a:lnTo>
                  <a:lnTo>
                    <a:pt x="23" y="38"/>
                  </a:lnTo>
                  <a:lnTo>
                    <a:pt x="1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" name="Freeform 8"/>
            <p:cNvSpPr/>
            <p:nvPr/>
          </p:nvSpPr>
          <p:spPr bwMode="auto">
            <a:xfrm>
              <a:off x="3952" y="271"/>
              <a:ext cx="170" cy="183"/>
            </a:xfrm>
            <a:custGeom>
              <a:avLst/>
              <a:gdLst>
                <a:gd name="T0" fmla="*/ 0 w 103"/>
                <a:gd name="T1" fmla="*/ 0 h 113"/>
                <a:gd name="T2" fmla="*/ 1804 w 103"/>
                <a:gd name="T3" fmla="*/ 2214 h 113"/>
                <a:gd name="T4" fmla="*/ 4573 w 103"/>
                <a:gd name="T5" fmla="*/ 4581 h 113"/>
                <a:gd name="T6" fmla="*/ 7643 w 103"/>
                <a:gd name="T7" fmla="*/ 6803 h 113"/>
                <a:gd name="T8" fmla="*/ 11073 w 103"/>
                <a:gd name="T9" fmla="*/ 7798 h 113"/>
                <a:gd name="T10" fmla="*/ 13384 w 103"/>
                <a:gd name="T11" fmla="*/ 8790 h 113"/>
                <a:gd name="T12" fmla="*/ 15642 w 103"/>
                <a:gd name="T13" fmla="*/ 9025 h 113"/>
                <a:gd name="T14" fmla="*/ 17589 w 103"/>
                <a:gd name="T15" fmla="*/ 9793 h 113"/>
                <a:gd name="T16" fmla="*/ 20098 w 103"/>
                <a:gd name="T17" fmla="*/ 10407 h 113"/>
                <a:gd name="T18" fmla="*/ 22521 w 103"/>
                <a:gd name="T19" fmla="*/ 11017 h 113"/>
                <a:gd name="T20" fmla="*/ 25132 w 103"/>
                <a:gd name="T21" fmla="*/ 11638 h 113"/>
                <a:gd name="T22" fmla="*/ 26982 w 103"/>
                <a:gd name="T23" fmla="*/ 12395 h 113"/>
                <a:gd name="T24" fmla="*/ 29030 w 103"/>
                <a:gd name="T25" fmla="*/ 13014 h 113"/>
                <a:gd name="T26" fmla="*/ 32686 w 103"/>
                <a:gd name="T27" fmla="*/ 14857 h 113"/>
                <a:gd name="T28" fmla="*/ 35740 w 103"/>
                <a:gd name="T29" fmla="*/ 16854 h 113"/>
                <a:gd name="T30" fmla="*/ 37601 w 103"/>
                <a:gd name="T31" fmla="*/ 19225 h 113"/>
                <a:gd name="T32" fmla="*/ 39130 w 103"/>
                <a:gd name="T33" fmla="*/ 22065 h 113"/>
                <a:gd name="T34" fmla="*/ 41480 w 103"/>
                <a:gd name="T35" fmla="*/ 26214 h 113"/>
                <a:gd name="T36" fmla="*/ 42175 w 103"/>
                <a:gd name="T37" fmla="*/ 29272 h 113"/>
                <a:gd name="T38" fmla="*/ 42175 w 103"/>
                <a:gd name="T39" fmla="*/ 32508 h 113"/>
                <a:gd name="T40" fmla="*/ 41498 w 103"/>
                <a:gd name="T41" fmla="*/ 36257 h 113"/>
                <a:gd name="T42" fmla="*/ 40371 w 103"/>
                <a:gd name="T43" fmla="*/ 36723 h 113"/>
                <a:gd name="T44" fmla="*/ 40371 w 103"/>
                <a:gd name="T45" fmla="*/ 34132 h 113"/>
                <a:gd name="T46" fmla="*/ 40371 w 103"/>
                <a:gd name="T47" fmla="*/ 30901 h 113"/>
                <a:gd name="T48" fmla="*/ 39130 w 103"/>
                <a:gd name="T49" fmla="*/ 27295 h 113"/>
                <a:gd name="T50" fmla="*/ 38001 w 103"/>
                <a:gd name="T51" fmla="*/ 24284 h 113"/>
                <a:gd name="T52" fmla="*/ 36459 w 103"/>
                <a:gd name="T53" fmla="*/ 21989 h 113"/>
                <a:gd name="T54" fmla="*/ 35078 w 103"/>
                <a:gd name="T55" fmla="*/ 19840 h 113"/>
                <a:gd name="T56" fmla="*/ 32686 w 103"/>
                <a:gd name="T57" fmla="*/ 18467 h 113"/>
                <a:gd name="T58" fmla="*/ 29733 w 103"/>
                <a:gd name="T59" fmla="*/ 16854 h 113"/>
                <a:gd name="T60" fmla="*/ 27695 w 103"/>
                <a:gd name="T61" fmla="*/ 16221 h 113"/>
                <a:gd name="T62" fmla="*/ 25143 w 103"/>
                <a:gd name="T63" fmla="*/ 15229 h 113"/>
                <a:gd name="T64" fmla="*/ 22090 w 103"/>
                <a:gd name="T65" fmla="*/ 14857 h 113"/>
                <a:gd name="T66" fmla="*/ 18717 w 103"/>
                <a:gd name="T67" fmla="*/ 14235 h 113"/>
                <a:gd name="T68" fmla="*/ 15642 w 103"/>
                <a:gd name="T69" fmla="*/ 14002 h 113"/>
                <a:gd name="T70" fmla="*/ 12458 w 103"/>
                <a:gd name="T71" fmla="*/ 13014 h 113"/>
                <a:gd name="T72" fmla="*/ 9477 w 103"/>
                <a:gd name="T73" fmla="*/ 12629 h 113"/>
                <a:gd name="T74" fmla="*/ 6457 w 103"/>
                <a:gd name="T75" fmla="*/ 12395 h 113"/>
                <a:gd name="T76" fmla="*/ 0 w 103"/>
                <a:gd name="T77" fmla="*/ 0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3" h="113">
                  <a:moveTo>
                    <a:pt x="0" y="0"/>
                  </a:moveTo>
                  <a:lnTo>
                    <a:pt x="4" y="7"/>
                  </a:lnTo>
                  <a:lnTo>
                    <a:pt x="11" y="14"/>
                  </a:lnTo>
                  <a:lnTo>
                    <a:pt x="19" y="21"/>
                  </a:lnTo>
                  <a:lnTo>
                    <a:pt x="27" y="24"/>
                  </a:lnTo>
                  <a:lnTo>
                    <a:pt x="33" y="27"/>
                  </a:lnTo>
                  <a:lnTo>
                    <a:pt x="38" y="28"/>
                  </a:lnTo>
                  <a:lnTo>
                    <a:pt x="43" y="30"/>
                  </a:lnTo>
                  <a:lnTo>
                    <a:pt x="49" y="32"/>
                  </a:lnTo>
                  <a:lnTo>
                    <a:pt x="55" y="34"/>
                  </a:lnTo>
                  <a:lnTo>
                    <a:pt x="61" y="36"/>
                  </a:lnTo>
                  <a:lnTo>
                    <a:pt x="66" y="38"/>
                  </a:lnTo>
                  <a:lnTo>
                    <a:pt x="71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2" y="59"/>
                  </a:lnTo>
                  <a:lnTo>
                    <a:pt x="96" y="68"/>
                  </a:lnTo>
                  <a:lnTo>
                    <a:pt x="101" y="80"/>
                  </a:lnTo>
                  <a:lnTo>
                    <a:pt x="103" y="90"/>
                  </a:lnTo>
                  <a:lnTo>
                    <a:pt x="103" y="100"/>
                  </a:lnTo>
                  <a:lnTo>
                    <a:pt x="102" y="111"/>
                  </a:lnTo>
                  <a:lnTo>
                    <a:pt x="99" y="113"/>
                  </a:lnTo>
                  <a:lnTo>
                    <a:pt x="99" y="105"/>
                  </a:lnTo>
                  <a:lnTo>
                    <a:pt x="99" y="95"/>
                  </a:lnTo>
                  <a:lnTo>
                    <a:pt x="96" y="84"/>
                  </a:lnTo>
                  <a:lnTo>
                    <a:pt x="93" y="75"/>
                  </a:lnTo>
                  <a:lnTo>
                    <a:pt x="89" y="67"/>
                  </a:lnTo>
                  <a:lnTo>
                    <a:pt x="86" y="61"/>
                  </a:lnTo>
                  <a:lnTo>
                    <a:pt x="80" y="57"/>
                  </a:lnTo>
                  <a:lnTo>
                    <a:pt x="73" y="52"/>
                  </a:lnTo>
                  <a:lnTo>
                    <a:pt x="68" y="50"/>
                  </a:lnTo>
                  <a:lnTo>
                    <a:pt x="62" y="47"/>
                  </a:lnTo>
                  <a:lnTo>
                    <a:pt x="54" y="46"/>
                  </a:lnTo>
                  <a:lnTo>
                    <a:pt x="46" y="44"/>
                  </a:lnTo>
                  <a:lnTo>
                    <a:pt x="38" y="43"/>
                  </a:lnTo>
                  <a:lnTo>
                    <a:pt x="30" y="40"/>
                  </a:lnTo>
                  <a:lnTo>
                    <a:pt x="23" y="39"/>
                  </a:lnTo>
                  <a:lnTo>
                    <a:pt x="1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" name="Freeform 9"/>
            <p:cNvSpPr/>
            <p:nvPr/>
          </p:nvSpPr>
          <p:spPr bwMode="auto">
            <a:xfrm>
              <a:off x="3890" y="144"/>
              <a:ext cx="164" cy="441"/>
            </a:xfrm>
            <a:custGeom>
              <a:avLst/>
              <a:gdLst>
                <a:gd name="T0" fmla="*/ 16760 w 102"/>
                <a:gd name="T1" fmla="*/ 43470 h 269"/>
                <a:gd name="T2" fmla="*/ 29895 w 102"/>
                <a:gd name="T3" fmla="*/ 80041 h 269"/>
                <a:gd name="T4" fmla="*/ 30477 w 102"/>
                <a:gd name="T5" fmla="*/ 83070 h 269"/>
                <a:gd name="T6" fmla="*/ 30477 w 102"/>
                <a:gd name="T7" fmla="*/ 86008 h 269"/>
                <a:gd name="T8" fmla="*/ 29895 w 102"/>
                <a:gd name="T9" fmla="*/ 88864 h 269"/>
                <a:gd name="T10" fmla="*/ 28653 w 102"/>
                <a:gd name="T11" fmla="*/ 91477 h 269"/>
                <a:gd name="T12" fmla="*/ 27168 w 102"/>
                <a:gd name="T13" fmla="*/ 94274 h 269"/>
                <a:gd name="T14" fmla="*/ 25637 w 102"/>
                <a:gd name="T15" fmla="*/ 96728 h 269"/>
                <a:gd name="T16" fmla="*/ 23531 w 102"/>
                <a:gd name="T17" fmla="*/ 98895 h 269"/>
                <a:gd name="T18" fmla="*/ 21606 w 102"/>
                <a:gd name="T19" fmla="*/ 100217 h 269"/>
                <a:gd name="T20" fmla="*/ 20117 w 102"/>
                <a:gd name="T21" fmla="*/ 100932 h 269"/>
                <a:gd name="T22" fmla="*/ 18649 w 102"/>
                <a:gd name="T23" fmla="*/ 100932 h 269"/>
                <a:gd name="T24" fmla="*/ 17275 w 102"/>
                <a:gd name="T25" fmla="*/ 101381 h 269"/>
                <a:gd name="T26" fmla="*/ 16315 w 102"/>
                <a:gd name="T27" fmla="*/ 100932 h 269"/>
                <a:gd name="T28" fmla="*/ 14865 w 102"/>
                <a:gd name="T29" fmla="*/ 100712 h 269"/>
                <a:gd name="T30" fmla="*/ 14070 w 102"/>
                <a:gd name="T31" fmla="*/ 99809 h 269"/>
                <a:gd name="T32" fmla="*/ 13151 w 102"/>
                <a:gd name="T33" fmla="*/ 98468 h 269"/>
                <a:gd name="T34" fmla="*/ 12567 w 102"/>
                <a:gd name="T35" fmla="*/ 97164 h 269"/>
                <a:gd name="T36" fmla="*/ 11917 w 102"/>
                <a:gd name="T37" fmla="*/ 94571 h 269"/>
                <a:gd name="T38" fmla="*/ 11917 w 102"/>
                <a:gd name="T39" fmla="*/ 91477 h 269"/>
                <a:gd name="T40" fmla="*/ 12567 w 102"/>
                <a:gd name="T41" fmla="*/ 88452 h 269"/>
                <a:gd name="T42" fmla="*/ 13438 w 102"/>
                <a:gd name="T43" fmla="*/ 85526 h 269"/>
                <a:gd name="T44" fmla="*/ 14865 w 102"/>
                <a:gd name="T45" fmla="*/ 82672 h 269"/>
                <a:gd name="T46" fmla="*/ 16315 w 102"/>
                <a:gd name="T47" fmla="*/ 80246 h 269"/>
                <a:gd name="T48" fmla="*/ 18593 w 102"/>
                <a:gd name="T49" fmla="*/ 78006 h 269"/>
                <a:gd name="T50" fmla="*/ 20117 w 102"/>
                <a:gd name="T51" fmla="*/ 76800 h 269"/>
                <a:gd name="T52" fmla="*/ 21691 w 102"/>
                <a:gd name="T53" fmla="*/ 75875 h 269"/>
                <a:gd name="T54" fmla="*/ 23531 w 102"/>
                <a:gd name="T55" fmla="*/ 75455 h 269"/>
                <a:gd name="T56" fmla="*/ 24693 w 102"/>
                <a:gd name="T57" fmla="*/ 75455 h 269"/>
                <a:gd name="T58" fmla="*/ 26232 w 102"/>
                <a:gd name="T59" fmla="*/ 75455 h 269"/>
                <a:gd name="T60" fmla="*/ 0 w 102"/>
                <a:gd name="T61" fmla="*/ 667 h 269"/>
                <a:gd name="T62" fmla="*/ 1518 w 102"/>
                <a:gd name="T63" fmla="*/ 0 h 269"/>
                <a:gd name="T64" fmla="*/ 6483 w 102"/>
                <a:gd name="T65" fmla="*/ 15127 h 269"/>
                <a:gd name="T66" fmla="*/ 11917 w 102"/>
                <a:gd name="T67" fmla="*/ 29024 h 269"/>
                <a:gd name="T68" fmla="*/ 16760 w 102"/>
                <a:gd name="T69" fmla="*/ 43470 h 2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2" h="269">
                  <a:moveTo>
                    <a:pt x="56" y="115"/>
                  </a:moveTo>
                  <a:lnTo>
                    <a:pt x="100" y="212"/>
                  </a:lnTo>
                  <a:lnTo>
                    <a:pt x="102" y="220"/>
                  </a:lnTo>
                  <a:lnTo>
                    <a:pt x="102" y="228"/>
                  </a:lnTo>
                  <a:lnTo>
                    <a:pt x="100" y="236"/>
                  </a:lnTo>
                  <a:lnTo>
                    <a:pt x="96" y="243"/>
                  </a:lnTo>
                  <a:lnTo>
                    <a:pt x="91" y="250"/>
                  </a:lnTo>
                  <a:lnTo>
                    <a:pt x="86" y="257"/>
                  </a:lnTo>
                  <a:lnTo>
                    <a:pt x="79" y="262"/>
                  </a:lnTo>
                  <a:lnTo>
                    <a:pt x="72" y="266"/>
                  </a:lnTo>
                  <a:lnTo>
                    <a:pt x="67" y="268"/>
                  </a:lnTo>
                  <a:lnTo>
                    <a:pt x="63" y="268"/>
                  </a:lnTo>
                  <a:lnTo>
                    <a:pt x="58" y="269"/>
                  </a:lnTo>
                  <a:lnTo>
                    <a:pt x="55" y="268"/>
                  </a:lnTo>
                  <a:lnTo>
                    <a:pt x="50" y="267"/>
                  </a:lnTo>
                  <a:lnTo>
                    <a:pt x="47" y="265"/>
                  </a:lnTo>
                  <a:lnTo>
                    <a:pt x="44" y="261"/>
                  </a:lnTo>
                  <a:lnTo>
                    <a:pt x="42" y="258"/>
                  </a:lnTo>
                  <a:lnTo>
                    <a:pt x="40" y="251"/>
                  </a:lnTo>
                  <a:lnTo>
                    <a:pt x="40" y="243"/>
                  </a:lnTo>
                  <a:lnTo>
                    <a:pt x="42" y="235"/>
                  </a:lnTo>
                  <a:lnTo>
                    <a:pt x="45" y="227"/>
                  </a:lnTo>
                  <a:lnTo>
                    <a:pt x="50" y="219"/>
                  </a:lnTo>
                  <a:lnTo>
                    <a:pt x="55" y="213"/>
                  </a:lnTo>
                  <a:lnTo>
                    <a:pt x="62" y="207"/>
                  </a:lnTo>
                  <a:lnTo>
                    <a:pt x="67" y="204"/>
                  </a:lnTo>
                  <a:lnTo>
                    <a:pt x="73" y="201"/>
                  </a:lnTo>
                  <a:lnTo>
                    <a:pt x="79" y="200"/>
                  </a:lnTo>
                  <a:lnTo>
                    <a:pt x="83" y="200"/>
                  </a:lnTo>
                  <a:lnTo>
                    <a:pt x="88" y="200"/>
                  </a:lnTo>
                  <a:lnTo>
                    <a:pt x="0" y="2"/>
                  </a:lnTo>
                  <a:lnTo>
                    <a:pt x="5" y="0"/>
                  </a:lnTo>
                  <a:lnTo>
                    <a:pt x="22" y="40"/>
                  </a:lnTo>
                  <a:lnTo>
                    <a:pt x="40" y="77"/>
                  </a:lnTo>
                  <a:lnTo>
                    <a:pt x="56" y="11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1" name="Group 12"/>
          <p:cNvGrpSpPr/>
          <p:nvPr/>
        </p:nvGrpSpPr>
        <p:grpSpPr bwMode="auto">
          <a:xfrm>
            <a:off x="310515" y="1726565"/>
            <a:ext cx="260350" cy="347663"/>
            <a:chOff x="2832" y="663"/>
            <a:chExt cx="310" cy="415"/>
          </a:xfrm>
        </p:grpSpPr>
        <p:sp>
          <p:nvSpPr>
            <p:cNvPr id="162" name="Freeform 13"/>
            <p:cNvSpPr/>
            <p:nvPr/>
          </p:nvSpPr>
          <p:spPr bwMode="auto">
            <a:xfrm>
              <a:off x="2839" y="663"/>
              <a:ext cx="209" cy="111"/>
            </a:xfrm>
            <a:custGeom>
              <a:avLst/>
              <a:gdLst>
                <a:gd name="T0" fmla="*/ 0 w 126"/>
                <a:gd name="T1" fmla="*/ 0 h 68"/>
                <a:gd name="T2" fmla="*/ 1893 w 126"/>
                <a:gd name="T3" fmla="*/ 1461 h 68"/>
                <a:gd name="T4" fmla="*/ 4769 w 126"/>
                <a:gd name="T5" fmla="*/ 3224 h 68"/>
                <a:gd name="T6" fmla="*/ 8350 w 126"/>
                <a:gd name="T7" fmla="*/ 5090 h 68"/>
                <a:gd name="T8" fmla="*/ 11988 w 126"/>
                <a:gd name="T9" fmla="*/ 5681 h 68"/>
                <a:gd name="T10" fmla="*/ 14618 w 126"/>
                <a:gd name="T11" fmla="*/ 5681 h 68"/>
                <a:gd name="T12" fmla="*/ 17201 w 126"/>
                <a:gd name="T13" fmla="*/ 5681 h 68"/>
                <a:gd name="T14" fmla="*/ 19885 w 126"/>
                <a:gd name="T15" fmla="*/ 5681 h 68"/>
                <a:gd name="T16" fmla="*/ 22247 w 126"/>
                <a:gd name="T17" fmla="*/ 6156 h 68"/>
                <a:gd name="T18" fmla="*/ 24949 w 126"/>
                <a:gd name="T19" fmla="*/ 6156 h 68"/>
                <a:gd name="T20" fmla="*/ 26973 w 126"/>
                <a:gd name="T21" fmla="*/ 6355 h 68"/>
                <a:gd name="T22" fmla="*/ 28532 w 126"/>
                <a:gd name="T23" fmla="*/ 6795 h 68"/>
                <a:gd name="T24" fmla="*/ 30887 w 126"/>
                <a:gd name="T25" fmla="*/ 7264 h 68"/>
                <a:gd name="T26" fmla="*/ 33476 w 126"/>
                <a:gd name="T27" fmla="*/ 7904 h 68"/>
                <a:gd name="T28" fmla="*/ 36101 w 126"/>
                <a:gd name="T29" fmla="*/ 8591 h 68"/>
                <a:gd name="T30" fmla="*/ 38106 w 126"/>
                <a:gd name="T31" fmla="*/ 9273 h 68"/>
                <a:gd name="T32" fmla="*/ 40863 w 126"/>
                <a:gd name="T33" fmla="*/ 10374 h 68"/>
                <a:gd name="T34" fmla="*/ 42867 w 126"/>
                <a:gd name="T35" fmla="*/ 11461 h 68"/>
                <a:gd name="T36" fmla="*/ 45255 w 126"/>
                <a:gd name="T37" fmla="*/ 12505 h 68"/>
                <a:gd name="T38" fmla="*/ 46889 w 126"/>
                <a:gd name="T39" fmla="*/ 14024 h 68"/>
                <a:gd name="T40" fmla="*/ 48878 w 126"/>
                <a:gd name="T41" fmla="*/ 15325 h 68"/>
                <a:gd name="T42" fmla="*/ 50782 w 126"/>
                <a:gd name="T43" fmla="*/ 17594 h 68"/>
                <a:gd name="T44" fmla="*/ 52482 w 126"/>
                <a:gd name="T45" fmla="*/ 19774 h 68"/>
                <a:gd name="T46" fmla="*/ 53922 w 126"/>
                <a:gd name="T47" fmla="*/ 22140 h 68"/>
                <a:gd name="T48" fmla="*/ 54712 w 126"/>
                <a:gd name="T49" fmla="*/ 24317 h 68"/>
                <a:gd name="T50" fmla="*/ 52827 w 126"/>
                <a:gd name="T51" fmla="*/ 23935 h 68"/>
                <a:gd name="T52" fmla="*/ 51233 w 126"/>
                <a:gd name="T53" fmla="*/ 22556 h 68"/>
                <a:gd name="T54" fmla="*/ 50092 w 126"/>
                <a:gd name="T55" fmla="*/ 20413 h 68"/>
                <a:gd name="T56" fmla="*/ 48878 w 126"/>
                <a:gd name="T57" fmla="*/ 19113 h 68"/>
                <a:gd name="T58" fmla="*/ 47327 w 126"/>
                <a:gd name="T59" fmla="*/ 17594 h 68"/>
                <a:gd name="T60" fmla="*/ 44111 w 126"/>
                <a:gd name="T61" fmla="*/ 15325 h 68"/>
                <a:gd name="T62" fmla="*/ 40863 w 126"/>
                <a:gd name="T63" fmla="*/ 14024 h 68"/>
                <a:gd name="T64" fmla="*/ 37345 w 126"/>
                <a:gd name="T65" fmla="*/ 12505 h 68"/>
                <a:gd name="T66" fmla="*/ 33476 w 126"/>
                <a:gd name="T67" fmla="*/ 11857 h 68"/>
                <a:gd name="T68" fmla="*/ 30887 w 126"/>
                <a:gd name="T69" fmla="*/ 11461 h 68"/>
                <a:gd name="T70" fmla="*/ 28268 w 126"/>
                <a:gd name="T71" fmla="*/ 11461 h 68"/>
                <a:gd name="T72" fmla="*/ 25110 w 126"/>
                <a:gd name="T73" fmla="*/ 11092 h 68"/>
                <a:gd name="T74" fmla="*/ 22973 w 126"/>
                <a:gd name="T75" fmla="*/ 11461 h 68"/>
                <a:gd name="T76" fmla="*/ 20354 w 126"/>
                <a:gd name="T77" fmla="*/ 11461 h 68"/>
                <a:gd name="T78" fmla="*/ 17201 w 126"/>
                <a:gd name="T79" fmla="*/ 11857 h 68"/>
                <a:gd name="T80" fmla="*/ 14618 w 126"/>
                <a:gd name="T81" fmla="*/ 11857 h 68"/>
                <a:gd name="T82" fmla="*/ 11988 w 126"/>
                <a:gd name="T83" fmla="*/ 12262 h 68"/>
                <a:gd name="T84" fmla="*/ 0 w 126"/>
                <a:gd name="T85" fmla="*/ 0 h 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6" h="68">
                  <a:moveTo>
                    <a:pt x="0" y="0"/>
                  </a:moveTo>
                  <a:lnTo>
                    <a:pt x="4" y="4"/>
                  </a:lnTo>
                  <a:lnTo>
                    <a:pt x="11" y="9"/>
                  </a:lnTo>
                  <a:lnTo>
                    <a:pt x="19" y="14"/>
                  </a:lnTo>
                  <a:lnTo>
                    <a:pt x="28" y="16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1" y="17"/>
                  </a:lnTo>
                  <a:lnTo>
                    <a:pt x="57" y="17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7" y="22"/>
                  </a:lnTo>
                  <a:lnTo>
                    <a:pt x="83" y="24"/>
                  </a:lnTo>
                  <a:lnTo>
                    <a:pt x="88" y="26"/>
                  </a:lnTo>
                  <a:lnTo>
                    <a:pt x="94" y="29"/>
                  </a:lnTo>
                  <a:lnTo>
                    <a:pt x="99" y="32"/>
                  </a:lnTo>
                  <a:lnTo>
                    <a:pt x="104" y="35"/>
                  </a:lnTo>
                  <a:lnTo>
                    <a:pt x="108" y="39"/>
                  </a:lnTo>
                  <a:lnTo>
                    <a:pt x="113" y="43"/>
                  </a:lnTo>
                  <a:lnTo>
                    <a:pt x="117" y="49"/>
                  </a:lnTo>
                  <a:lnTo>
                    <a:pt x="121" y="55"/>
                  </a:lnTo>
                  <a:lnTo>
                    <a:pt x="124" y="62"/>
                  </a:lnTo>
                  <a:lnTo>
                    <a:pt x="126" y="68"/>
                  </a:lnTo>
                  <a:lnTo>
                    <a:pt x="122" y="67"/>
                  </a:lnTo>
                  <a:lnTo>
                    <a:pt x="118" y="63"/>
                  </a:lnTo>
                  <a:lnTo>
                    <a:pt x="116" y="57"/>
                  </a:lnTo>
                  <a:lnTo>
                    <a:pt x="113" y="53"/>
                  </a:lnTo>
                  <a:lnTo>
                    <a:pt x="109" y="49"/>
                  </a:lnTo>
                  <a:lnTo>
                    <a:pt x="102" y="43"/>
                  </a:lnTo>
                  <a:lnTo>
                    <a:pt x="94" y="39"/>
                  </a:lnTo>
                  <a:lnTo>
                    <a:pt x="86" y="35"/>
                  </a:lnTo>
                  <a:lnTo>
                    <a:pt x="77" y="33"/>
                  </a:lnTo>
                  <a:lnTo>
                    <a:pt x="71" y="32"/>
                  </a:lnTo>
                  <a:lnTo>
                    <a:pt x="65" y="32"/>
                  </a:lnTo>
                  <a:lnTo>
                    <a:pt x="58" y="31"/>
                  </a:lnTo>
                  <a:lnTo>
                    <a:pt x="53" y="32"/>
                  </a:lnTo>
                  <a:lnTo>
                    <a:pt x="47" y="32"/>
                  </a:lnTo>
                  <a:lnTo>
                    <a:pt x="40" y="33"/>
                  </a:lnTo>
                  <a:lnTo>
                    <a:pt x="34" y="33"/>
                  </a:lnTo>
                  <a:lnTo>
                    <a:pt x="28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" name="Freeform 14"/>
            <p:cNvSpPr/>
            <p:nvPr/>
          </p:nvSpPr>
          <p:spPr bwMode="auto">
            <a:xfrm>
              <a:off x="2888" y="719"/>
              <a:ext cx="202" cy="111"/>
            </a:xfrm>
            <a:custGeom>
              <a:avLst/>
              <a:gdLst>
                <a:gd name="T0" fmla="*/ 0 w 125"/>
                <a:gd name="T1" fmla="*/ 0 h 67"/>
                <a:gd name="T2" fmla="*/ 1214 w 125"/>
                <a:gd name="T3" fmla="*/ 2051 h 67"/>
                <a:gd name="T4" fmla="*/ 3171 w 125"/>
                <a:gd name="T5" fmla="*/ 3398 h 67"/>
                <a:gd name="T6" fmla="*/ 5727 w 125"/>
                <a:gd name="T7" fmla="*/ 5630 h 67"/>
                <a:gd name="T8" fmla="*/ 8654 w 125"/>
                <a:gd name="T9" fmla="*/ 5893 h 67"/>
                <a:gd name="T10" fmla="*/ 10470 w 125"/>
                <a:gd name="T11" fmla="*/ 5893 h 67"/>
                <a:gd name="T12" fmla="*/ 12057 w 125"/>
                <a:gd name="T13" fmla="*/ 6420 h 67"/>
                <a:gd name="T14" fmla="*/ 13985 w 125"/>
                <a:gd name="T15" fmla="*/ 6420 h 67"/>
                <a:gd name="T16" fmla="*/ 15940 w 125"/>
                <a:gd name="T17" fmla="*/ 7029 h 67"/>
                <a:gd name="T18" fmla="*/ 17580 w 125"/>
                <a:gd name="T19" fmla="*/ 7029 h 67"/>
                <a:gd name="T20" fmla="*/ 19074 w 125"/>
                <a:gd name="T21" fmla="*/ 7836 h 67"/>
                <a:gd name="T22" fmla="*/ 20662 w 125"/>
                <a:gd name="T23" fmla="*/ 7871 h 67"/>
                <a:gd name="T24" fmla="*/ 22226 w 125"/>
                <a:gd name="T25" fmla="*/ 8567 h 67"/>
                <a:gd name="T26" fmla="*/ 23792 w 125"/>
                <a:gd name="T27" fmla="*/ 9008 h 67"/>
                <a:gd name="T28" fmla="*/ 25759 w 125"/>
                <a:gd name="T29" fmla="*/ 9763 h 67"/>
                <a:gd name="T30" fmla="*/ 27697 w 125"/>
                <a:gd name="T31" fmla="*/ 11059 h 67"/>
                <a:gd name="T32" fmla="*/ 29382 w 125"/>
                <a:gd name="T33" fmla="*/ 11841 h 67"/>
                <a:gd name="T34" fmla="*/ 30824 w 125"/>
                <a:gd name="T35" fmla="*/ 13040 h 67"/>
                <a:gd name="T36" fmla="*/ 32558 w 125"/>
                <a:gd name="T37" fmla="*/ 14924 h 67"/>
                <a:gd name="T38" fmla="*/ 33534 w 125"/>
                <a:gd name="T39" fmla="*/ 16175 h 67"/>
                <a:gd name="T40" fmla="*/ 35119 w 125"/>
                <a:gd name="T41" fmla="*/ 18322 h 67"/>
                <a:gd name="T42" fmla="*/ 36691 w 125"/>
                <a:gd name="T43" fmla="*/ 20904 h 67"/>
                <a:gd name="T44" fmla="*/ 37666 w 125"/>
                <a:gd name="T45" fmla="*/ 22919 h 67"/>
                <a:gd name="T46" fmla="*/ 39057 w 125"/>
                <a:gd name="T47" fmla="*/ 26037 h 67"/>
                <a:gd name="T48" fmla="*/ 39631 w 125"/>
                <a:gd name="T49" fmla="*/ 28679 h 67"/>
                <a:gd name="T50" fmla="*/ 38107 w 125"/>
                <a:gd name="T51" fmla="*/ 28182 h 67"/>
                <a:gd name="T52" fmla="*/ 37065 w 125"/>
                <a:gd name="T53" fmla="*/ 26610 h 67"/>
                <a:gd name="T54" fmla="*/ 36082 w 125"/>
                <a:gd name="T55" fmla="*/ 24215 h 67"/>
                <a:gd name="T56" fmla="*/ 35119 w 125"/>
                <a:gd name="T57" fmla="*/ 22067 h 67"/>
                <a:gd name="T58" fmla="*/ 34372 w 125"/>
                <a:gd name="T59" fmla="*/ 20904 h 67"/>
                <a:gd name="T60" fmla="*/ 31952 w 125"/>
                <a:gd name="T61" fmla="*/ 18322 h 67"/>
                <a:gd name="T62" fmla="*/ 29382 w 125"/>
                <a:gd name="T63" fmla="*/ 16175 h 67"/>
                <a:gd name="T64" fmla="*/ 26360 w 125"/>
                <a:gd name="T65" fmla="*/ 14924 h 67"/>
                <a:gd name="T66" fmla="*/ 23581 w 125"/>
                <a:gd name="T67" fmla="*/ 14193 h 67"/>
                <a:gd name="T68" fmla="*/ 21622 w 125"/>
                <a:gd name="T69" fmla="*/ 13040 h 67"/>
                <a:gd name="T70" fmla="*/ 20038 w 125"/>
                <a:gd name="T71" fmla="*/ 13040 h 67"/>
                <a:gd name="T72" fmla="*/ 18093 w 125"/>
                <a:gd name="T73" fmla="*/ 12982 h 67"/>
                <a:gd name="T74" fmla="*/ 16155 w 125"/>
                <a:gd name="T75" fmla="*/ 13040 h 67"/>
                <a:gd name="T76" fmla="*/ 13985 w 125"/>
                <a:gd name="T77" fmla="*/ 13040 h 67"/>
                <a:gd name="T78" fmla="*/ 12057 w 125"/>
                <a:gd name="T79" fmla="*/ 14193 h 67"/>
                <a:gd name="T80" fmla="*/ 10237 w 125"/>
                <a:gd name="T81" fmla="*/ 14193 h 67"/>
                <a:gd name="T82" fmla="*/ 8280 w 125"/>
                <a:gd name="T83" fmla="*/ 14452 h 67"/>
                <a:gd name="T84" fmla="*/ 0 w 125"/>
                <a:gd name="T85" fmla="*/ 0 h 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5" h="67">
                  <a:moveTo>
                    <a:pt x="0" y="0"/>
                  </a:moveTo>
                  <a:lnTo>
                    <a:pt x="4" y="5"/>
                  </a:lnTo>
                  <a:lnTo>
                    <a:pt x="10" y="8"/>
                  </a:lnTo>
                  <a:lnTo>
                    <a:pt x="18" y="13"/>
                  </a:lnTo>
                  <a:lnTo>
                    <a:pt x="27" y="14"/>
                  </a:lnTo>
                  <a:lnTo>
                    <a:pt x="33" y="14"/>
                  </a:lnTo>
                  <a:lnTo>
                    <a:pt x="38" y="15"/>
                  </a:lnTo>
                  <a:lnTo>
                    <a:pt x="44" y="15"/>
                  </a:lnTo>
                  <a:lnTo>
                    <a:pt x="50" y="16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65" y="19"/>
                  </a:lnTo>
                  <a:lnTo>
                    <a:pt x="70" y="20"/>
                  </a:lnTo>
                  <a:lnTo>
                    <a:pt x="75" y="21"/>
                  </a:lnTo>
                  <a:lnTo>
                    <a:pt x="81" y="23"/>
                  </a:lnTo>
                  <a:lnTo>
                    <a:pt x="87" y="26"/>
                  </a:lnTo>
                  <a:lnTo>
                    <a:pt x="93" y="28"/>
                  </a:lnTo>
                  <a:lnTo>
                    <a:pt x="97" y="31"/>
                  </a:lnTo>
                  <a:lnTo>
                    <a:pt x="103" y="35"/>
                  </a:lnTo>
                  <a:lnTo>
                    <a:pt x="106" y="38"/>
                  </a:lnTo>
                  <a:lnTo>
                    <a:pt x="111" y="43"/>
                  </a:lnTo>
                  <a:lnTo>
                    <a:pt x="116" y="49"/>
                  </a:lnTo>
                  <a:lnTo>
                    <a:pt x="119" y="54"/>
                  </a:lnTo>
                  <a:lnTo>
                    <a:pt x="123" y="61"/>
                  </a:lnTo>
                  <a:lnTo>
                    <a:pt x="125" y="67"/>
                  </a:lnTo>
                  <a:lnTo>
                    <a:pt x="120" y="66"/>
                  </a:lnTo>
                  <a:lnTo>
                    <a:pt x="117" y="62"/>
                  </a:lnTo>
                  <a:lnTo>
                    <a:pt x="114" y="57"/>
                  </a:lnTo>
                  <a:lnTo>
                    <a:pt x="111" y="52"/>
                  </a:lnTo>
                  <a:lnTo>
                    <a:pt x="108" y="49"/>
                  </a:lnTo>
                  <a:lnTo>
                    <a:pt x="101" y="43"/>
                  </a:lnTo>
                  <a:lnTo>
                    <a:pt x="93" y="38"/>
                  </a:lnTo>
                  <a:lnTo>
                    <a:pt x="83" y="35"/>
                  </a:lnTo>
                  <a:lnTo>
                    <a:pt x="74" y="33"/>
                  </a:lnTo>
                  <a:lnTo>
                    <a:pt x="68" y="31"/>
                  </a:lnTo>
                  <a:lnTo>
                    <a:pt x="63" y="31"/>
                  </a:lnTo>
                  <a:lnTo>
                    <a:pt x="57" y="30"/>
                  </a:lnTo>
                  <a:lnTo>
                    <a:pt x="51" y="31"/>
                  </a:lnTo>
                  <a:lnTo>
                    <a:pt x="44" y="31"/>
                  </a:lnTo>
                  <a:lnTo>
                    <a:pt x="38" y="33"/>
                  </a:lnTo>
                  <a:lnTo>
                    <a:pt x="32" y="33"/>
                  </a:lnTo>
                  <a:lnTo>
                    <a:pt x="26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" name="Freeform 15"/>
            <p:cNvSpPr/>
            <p:nvPr/>
          </p:nvSpPr>
          <p:spPr bwMode="auto">
            <a:xfrm>
              <a:off x="2927" y="774"/>
              <a:ext cx="215" cy="138"/>
            </a:xfrm>
            <a:custGeom>
              <a:avLst/>
              <a:gdLst>
                <a:gd name="T0" fmla="*/ 0 w 131"/>
                <a:gd name="T1" fmla="*/ 0 h 85"/>
                <a:gd name="T2" fmla="*/ 1096 w 131"/>
                <a:gd name="T3" fmla="*/ 1002 h 85"/>
                <a:gd name="T4" fmla="*/ 2559 w 131"/>
                <a:gd name="T5" fmla="*/ 1627 h 85"/>
                <a:gd name="T6" fmla="*/ 4200 w 131"/>
                <a:gd name="T7" fmla="*/ 2641 h 85"/>
                <a:gd name="T8" fmla="*/ 6158 w 131"/>
                <a:gd name="T9" fmla="*/ 3280 h 85"/>
                <a:gd name="T10" fmla="*/ 7707 w 131"/>
                <a:gd name="T11" fmla="*/ 3911 h 85"/>
                <a:gd name="T12" fmla="*/ 9514 w 131"/>
                <a:gd name="T13" fmla="*/ 4288 h 85"/>
                <a:gd name="T14" fmla="*/ 11313 w 131"/>
                <a:gd name="T15" fmla="*/ 4939 h 85"/>
                <a:gd name="T16" fmla="*/ 13056 w 131"/>
                <a:gd name="T17" fmla="*/ 5325 h 85"/>
                <a:gd name="T18" fmla="*/ 15265 w 131"/>
                <a:gd name="T19" fmla="*/ 5325 h 85"/>
                <a:gd name="T20" fmla="*/ 17471 w 131"/>
                <a:gd name="T21" fmla="*/ 5325 h 85"/>
                <a:gd name="T22" fmla="*/ 20353 w 131"/>
                <a:gd name="T23" fmla="*/ 5731 h 85"/>
                <a:gd name="T24" fmla="*/ 22519 w 131"/>
                <a:gd name="T25" fmla="*/ 5731 h 85"/>
                <a:gd name="T26" fmla="*/ 24380 w 131"/>
                <a:gd name="T27" fmla="*/ 5952 h 85"/>
                <a:gd name="T28" fmla="*/ 26763 w 131"/>
                <a:gd name="T29" fmla="*/ 6350 h 85"/>
                <a:gd name="T30" fmla="*/ 29010 w 131"/>
                <a:gd name="T31" fmla="*/ 6350 h 85"/>
                <a:gd name="T32" fmla="*/ 31423 w 131"/>
                <a:gd name="T33" fmla="*/ 6577 h 85"/>
                <a:gd name="T34" fmla="*/ 35168 w 131"/>
                <a:gd name="T35" fmla="*/ 8019 h 85"/>
                <a:gd name="T36" fmla="*/ 38106 w 131"/>
                <a:gd name="T37" fmla="*/ 9046 h 85"/>
                <a:gd name="T38" fmla="*/ 41118 w 131"/>
                <a:gd name="T39" fmla="*/ 11212 h 85"/>
                <a:gd name="T40" fmla="*/ 43924 w 131"/>
                <a:gd name="T41" fmla="*/ 13862 h 85"/>
                <a:gd name="T42" fmla="*/ 46481 w 131"/>
                <a:gd name="T43" fmla="*/ 17180 h 85"/>
                <a:gd name="T44" fmla="*/ 48213 w 131"/>
                <a:gd name="T45" fmla="*/ 20844 h 85"/>
                <a:gd name="T46" fmla="*/ 49585 w 131"/>
                <a:gd name="T47" fmla="*/ 24137 h 85"/>
                <a:gd name="T48" fmla="*/ 50013 w 131"/>
                <a:gd name="T49" fmla="*/ 27892 h 85"/>
                <a:gd name="T50" fmla="*/ 49322 w 131"/>
                <a:gd name="T51" fmla="*/ 28548 h 85"/>
                <a:gd name="T52" fmla="*/ 48213 w 131"/>
                <a:gd name="T53" fmla="*/ 25853 h 85"/>
                <a:gd name="T54" fmla="*/ 47060 w 131"/>
                <a:gd name="T55" fmla="*/ 22121 h 85"/>
                <a:gd name="T56" fmla="*/ 45129 w 131"/>
                <a:gd name="T57" fmla="*/ 19210 h 85"/>
                <a:gd name="T58" fmla="*/ 43525 w 131"/>
                <a:gd name="T59" fmla="*/ 16555 h 85"/>
                <a:gd name="T60" fmla="*/ 41118 w 131"/>
                <a:gd name="T61" fmla="*/ 14035 h 85"/>
                <a:gd name="T62" fmla="*/ 38920 w 131"/>
                <a:gd name="T63" fmla="*/ 12839 h 85"/>
                <a:gd name="T64" fmla="*/ 36269 w 131"/>
                <a:gd name="T65" fmla="*/ 11212 h 85"/>
                <a:gd name="T66" fmla="*/ 33404 w 131"/>
                <a:gd name="T67" fmla="*/ 10309 h 85"/>
                <a:gd name="T68" fmla="*/ 31423 w 131"/>
                <a:gd name="T69" fmla="*/ 10197 h 85"/>
                <a:gd name="T70" fmla="*/ 28674 w 131"/>
                <a:gd name="T71" fmla="*/ 10197 h 85"/>
                <a:gd name="T72" fmla="*/ 25628 w 131"/>
                <a:gd name="T73" fmla="*/ 10197 h 85"/>
                <a:gd name="T74" fmla="*/ 22519 w 131"/>
                <a:gd name="T75" fmla="*/ 10309 h 85"/>
                <a:gd name="T76" fmla="*/ 19146 w 131"/>
                <a:gd name="T77" fmla="*/ 10309 h 85"/>
                <a:gd name="T78" fmla="*/ 15615 w 131"/>
                <a:gd name="T79" fmla="*/ 10678 h 85"/>
                <a:gd name="T80" fmla="*/ 12649 w 131"/>
                <a:gd name="T81" fmla="*/ 10678 h 85"/>
                <a:gd name="T82" fmla="*/ 10107 w 131"/>
                <a:gd name="T83" fmla="*/ 11212 h 85"/>
                <a:gd name="T84" fmla="*/ 0 w 131"/>
                <a:gd name="T85" fmla="*/ 0 h 8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31" h="85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1" y="8"/>
                  </a:lnTo>
                  <a:lnTo>
                    <a:pt x="16" y="10"/>
                  </a:lnTo>
                  <a:lnTo>
                    <a:pt x="20" y="12"/>
                  </a:lnTo>
                  <a:lnTo>
                    <a:pt x="25" y="13"/>
                  </a:lnTo>
                  <a:lnTo>
                    <a:pt x="30" y="15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3" y="17"/>
                  </a:lnTo>
                  <a:lnTo>
                    <a:pt x="59" y="17"/>
                  </a:lnTo>
                  <a:lnTo>
                    <a:pt x="64" y="18"/>
                  </a:lnTo>
                  <a:lnTo>
                    <a:pt x="70" y="19"/>
                  </a:lnTo>
                  <a:lnTo>
                    <a:pt x="76" y="19"/>
                  </a:lnTo>
                  <a:lnTo>
                    <a:pt x="82" y="20"/>
                  </a:lnTo>
                  <a:lnTo>
                    <a:pt x="92" y="24"/>
                  </a:lnTo>
                  <a:lnTo>
                    <a:pt x="100" y="27"/>
                  </a:lnTo>
                  <a:lnTo>
                    <a:pt x="108" y="33"/>
                  </a:lnTo>
                  <a:lnTo>
                    <a:pt x="115" y="41"/>
                  </a:lnTo>
                  <a:lnTo>
                    <a:pt x="122" y="51"/>
                  </a:lnTo>
                  <a:lnTo>
                    <a:pt x="126" y="62"/>
                  </a:lnTo>
                  <a:lnTo>
                    <a:pt x="130" y="72"/>
                  </a:lnTo>
                  <a:lnTo>
                    <a:pt x="131" y="83"/>
                  </a:lnTo>
                  <a:lnTo>
                    <a:pt x="129" y="85"/>
                  </a:lnTo>
                  <a:lnTo>
                    <a:pt x="126" y="77"/>
                  </a:lnTo>
                  <a:lnTo>
                    <a:pt x="123" y="66"/>
                  </a:lnTo>
                  <a:lnTo>
                    <a:pt x="118" y="57"/>
                  </a:lnTo>
                  <a:lnTo>
                    <a:pt x="114" y="49"/>
                  </a:lnTo>
                  <a:lnTo>
                    <a:pt x="108" y="42"/>
                  </a:lnTo>
                  <a:lnTo>
                    <a:pt x="102" y="38"/>
                  </a:lnTo>
                  <a:lnTo>
                    <a:pt x="95" y="33"/>
                  </a:lnTo>
                  <a:lnTo>
                    <a:pt x="87" y="31"/>
                  </a:lnTo>
                  <a:lnTo>
                    <a:pt x="82" y="30"/>
                  </a:lnTo>
                  <a:lnTo>
                    <a:pt x="75" y="30"/>
                  </a:lnTo>
                  <a:lnTo>
                    <a:pt x="67" y="30"/>
                  </a:lnTo>
                  <a:lnTo>
                    <a:pt x="59" y="31"/>
                  </a:lnTo>
                  <a:lnTo>
                    <a:pt x="50" y="31"/>
                  </a:lnTo>
                  <a:lnTo>
                    <a:pt x="41" y="32"/>
                  </a:lnTo>
                  <a:lnTo>
                    <a:pt x="33" y="32"/>
                  </a:lnTo>
                  <a:lnTo>
                    <a:pt x="26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" name="Freeform 16"/>
            <p:cNvSpPr/>
            <p:nvPr/>
          </p:nvSpPr>
          <p:spPr bwMode="auto">
            <a:xfrm>
              <a:off x="2832" y="663"/>
              <a:ext cx="261" cy="415"/>
            </a:xfrm>
            <a:custGeom>
              <a:avLst/>
              <a:gdLst>
                <a:gd name="T0" fmla="*/ 30276 w 160"/>
                <a:gd name="T1" fmla="*/ 36615 h 254"/>
                <a:gd name="T2" fmla="*/ 54544 w 160"/>
                <a:gd name="T3" fmla="*/ 67379 h 254"/>
                <a:gd name="T4" fmla="*/ 56229 w 160"/>
                <a:gd name="T5" fmla="*/ 69780 h 254"/>
                <a:gd name="T6" fmla="*/ 56867 w 160"/>
                <a:gd name="T7" fmla="*/ 72664 h 254"/>
                <a:gd name="T8" fmla="*/ 56867 w 160"/>
                <a:gd name="T9" fmla="*/ 75517 h 254"/>
                <a:gd name="T10" fmla="*/ 56242 w 160"/>
                <a:gd name="T11" fmla="*/ 78910 h 254"/>
                <a:gd name="T12" fmla="*/ 55813 w 160"/>
                <a:gd name="T13" fmla="*/ 82180 h 254"/>
                <a:gd name="T14" fmla="*/ 54034 w 160"/>
                <a:gd name="T15" fmla="*/ 84938 h 254"/>
                <a:gd name="T16" fmla="*/ 52241 w 160"/>
                <a:gd name="T17" fmla="*/ 87465 h 254"/>
                <a:gd name="T18" fmla="*/ 50048 w 160"/>
                <a:gd name="T19" fmla="*/ 89434 h 254"/>
                <a:gd name="T20" fmla="*/ 48595 w 160"/>
                <a:gd name="T21" fmla="*/ 90851 h 254"/>
                <a:gd name="T22" fmla="*/ 46884 w 160"/>
                <a:gd name="T23" fmla="*/ 91256 h 254"/>
                <a:gd name="T24" fmla="*/ 45487 w 160"/>
                <a:gd name="T25" fmla="*/ 91898 h 254"/>
                <a:gd name="T26" fmla="*/ 43768 w 160"/>
                <a:gd name="T27" fmla="*/ 91898 h 254"/>
                <a:gd name="T28" fmla="*/ 42117 w 160"/>
                <a:gd name="T29" fmla="*/ 91503 h 254"/>
                <a:gd name="T30" fmla="*/ 40956 w 160"/>
                <a:gd name="T31" fmla="*/ 91256 h 254"/>
                <a:gd name="T32" fmla="*/ 39887 w 160"/>
                <a:gd name="T33" fmla="*/ 90455 h 254"/>
                <a:gd name="T34" fmla="*/ 38263 w 160"/>
                <a:gd name="T35" fmla="*/ 89014 h 254"/>
                <a:gd name="T36" fmla="*/ 37196 w 160"/>
                <a:gd name="T37" fmla="*/ 86369 h 254"/>
                <a:gd name="T38" fmla="*/ 36556 w 160"/>
                <a:gd name="T39" fmla="*/ 83892 h 254"/>
                <a:gd name="T40" fmla="*/ 36556 w 160"/>
                <a:gd name="T41" fmla="*/ 80664 h 254"/>
                <a:gd name="T42" fmla="*/ 36948 w 160"/>
                <a:gd name="T43" fmla="*/ 77639 h 254"/>
                <a:gd name="T44" fmla="*/ 37586 w 160"/>
                <a:gd name="T45" fmla="*/ 74839 h 254"/>
                <a:gd name="T46" fmla="*/ 39375 w 160"/>
                <a:gd name="T47" fmla="*/ 72022 h 254"/>
                <a:gd name="T48" fmla="*/ 40956 w 160"/>
                <a:gd name="T49" fmla="*/ 69532 h 254"/>
                <a:gd name="T50" fmla="*/ 42714 w 160"/>
                <a:gd name="T51" fmla="*/ 67379 h 254"/>
                <a:gd name="T52" fmla="*/ 44021 w 160"/>
                <a:gd name="T53" fmla="*/ 66263 h 254"/>
                <a:gd name="T54" fmla="*/ 46146 w 160"/>
                <a:gd name="T55" fmla="*/ 64642 h 254"/>
                <a:gd name="T56" fmla="*/ 47908 w 160"/>
                <a:gd name="T57" fmla="*/ 64399 h 254"/>
                <a:gd name="T58" fmla="*/ 49388 w 160"/>
                <a:gd name="T59" fmla="*/ 63993 h 254"/>
                <a:gd name="T60" fmla="*/ 0 w 160"/>
                <a:gd name="T61" fmla="*/ 1060 h 254"/>
                <a:gd name="T62" fmla="*/ 1700 w 160"/>
                <a:gd name="T63" fmla="*/ 0 h 254"/>
                <a:gd name="T64" fmla="*/ 11781 w 160"/>
                <a:gd name="T65" fmla="*/ 12344 h 254"/>
                <a:gd name="T66" fmla="*/ 20975 w 160"/>
                <a:gd name="T67" fmla="*/ 24578 h 254"/>
                <a:gd name="T68" fmla="*/ 30276 w 160"/>
                <a:gd name="T69" fmla="*/ 36615 h 2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60" h="254">
                  <a:moveTo>
                    <a:pt x="85" y="101"/>
                  </a:moveTo>
                  <a:lnTo>
                    <a:pt x="154" y="186"/>
                  </a:lnTo>
                  <a:lnTo>
                    <a:pt x="158" y="193"/>
                  </a:lnTo>
                  <a:lnTo>
                    <a:pt x="160" y="201"/>
                  </a:lnTo>
                  <a:lnTo>
                    <a:pt x="160" y="209"/>
                  </a:lnTo>
                  <a:lnTo>
                    <a:pt x="159" y="218"/>
                  </a:lnTo>
                  <a:lnTo>
                    <a:pt x="157" y="227"/>
                  </a:lnTo>
                  <a:lnTo>
                    <a:pt x="152" y="235"/>
                  </a:lnTo>
                  <a:lnTo>
                    <a:pt x="147" y="242"/>
                  </a:lnTo>
                  <a:lnTo>
                    <a:pt x="141" y="247"/>
                  </a:lnTo>
                  <a:lnTo>
                    <a:pt x="137" y="251"/>
                  </a:lnTo>
                  <a:lnTo>
                    <a:pt x="132" y="252"/>
                  </a:lnTo>
                  <a:lnTo>
                    <a:pt x="128" y="254"/>
                  </a:lnTo>
                  <a:lnTo>
                    <a:pt x="123" y="254"/>
                  </a:lnTo>
                  <a:lnTo>
                    <a:pt x="119" y="253"/>
                  </a:lnTo>
                  <a:lnTo>
                    <a:pt x="115" y="252"/>
                  </a:lnTo>
                  <a:lnTo>
                    <a:pt x="112" y="250"/>
                  </a:lnTo>
                  <a:lnTo>
                    <a:pt x="108" y="246"/>
                  </a:lnTo>
                  <a:lnTo>
                    <a:pt x="105" y="239"/>
                  </a:lnTo>
                  <a:lnTo>
                    <a:pt x="103" y="232"/>
                  </a:lnTo>
                  <a:lnTo>
                    <a:pt x="103" y="223"/>
                  </a:lnTo>
                  <a:lnTo>
                    <a:pt x="104" y="215"/>
                  </a:lnTo>
                  <a:lnTo>
                    <a:pt x="106" y="207"/>
                  </a:lnTo>
                  <a:lnTo>
                    <a:pt x="111" y="199"/>
                  </a:lnTo>
                  <a:lnTo>
                    <a:pt x="115" y="192"/>
                  </a:lnTo>
                  <a:lnTo>
                    <a:pt x="120" y="186"/>
                  </a:lnTo>
                  <a:lnTo>
                    <a:pt x="124" y="183"/>
                  </a:lnTo>
                  <a:lnTo>
                    <a:pt x="130" y="179"/>
                  </a:lnTo>
                  <a:lnTo>
                    <a:pt x="135" y="178"/>
                  </a:lnTo>
                  <a:lnTo>
                    <a:pt x="139" y="177"/>
                  </a:lnTo>
                  <a:lnTo>
                    <a:pt x="0" y="3"/>
                  </a:lnTo>
                  <a:lnTo>
                    <a:pt x="5" y="0"/>
                  </a:lnTo>
                  <a:lnTo>
                    <a:pt x="33" y="34"/>
                  </a:lnTo>
                  <a:lnTo>
                    <a:pt x="59" y="68"/>
                  </a:lnTo>
                  <a:lnTo>
                    <a:pt x="85" y="101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6" name="Freeform 19"/>
          <p:cNvSpPr/>
          <p:nvPr/>
        </p:nvSpPr>
        <p:spPr bwMode="auto">
          <a:xfrm rot="19620000">
            <a:off x="1630643" y="1320837"/>
            <a:ext cx="155575" cy="245110"/>
          </a:xfrm>
          <a:custGeom>
            <a:avLst/>
            <a:gdLst>
              <a:gd name="T0" fmla="*/ 2147483647 w 316"/>
              <a:gd name="T1" fmla="*/ 2147483647 h 419"/>
              <a:gd name="T2" fmla="*/ 2147483647 w 316"/>
              <a:gd name="T3" fmla="*/ 2147483647 h 419"/>
              <a:gd name="T4" fmla="*/ 2147483647 w 316"/>
              <a:gd name="T5" fmla="*/ 0 h 419"/>
              <a:gd name="T6" fmla="*/ 2147483647 w 316"/>
              <a:gd name="T7" fmla="*/ 2147483647 h 419"/>
              <a:gd name="T8" fmla="*/ 2147483647 w 316"/>
              <a:gd name="T9" fmla="*/ 2147483647 h 419"/>
              <a:gd name="T10" fmla="*/ 2147483647 w 316"/>
              <a:gd name="T11" fmla="*/ 2147483647 h 419"/>
              <a:gd name="T12" fmla="*/ 2147483647 w 316"/>
              <a:gd name="T13" fmla="*/ 2147483647 h 419"/>
              <a:gd name="T14" fmla="*/ 2147483647 w 316"/>
              <a:gd name="T15" fmla="*/ 2147483647 h 419"/>
              <a:gd name="T16" fmla="*/ 2147483647 w 316"/>
              <a:gd name="T17" fmla="*/ 2147483647 h 419"/>
              <a:gd name="T18" fmla="*/ 2147483647 w 316"/>
              <a:gd name="T19" fmla="*/ 2147483647 h 419"/>
              <a:gd name="T20" fmla="*/ 2147483647 w 316"/>
              <a:gd name="T21" fmla="*/ 2147483647 h 419"/>
              <a:gd name="T22" fmla="*/ 2147483647 w 316"/>
              <a:gd name="T23" fmla="*/ 2147483647 h 419"/>
              <a:gd name="T24" fmla="*/ 2147483647 w 316"/>
              <a:gd name="T25" fmla="*/ 2147483647 h 419"/>
              <a:gd name="T26" fmla="*/ 2147483647 w 316"/>
              <a:gd name="T27" fmla="*/ 2147483647 h 419"/>
              <a:gd name="T28" fmla="*/ 2147483647 w 316"/>
              <a:gd name="T29" fmla="*/ 2147483647 h 419"/>
              <a:gd name="T30" fmla="*/ 2147483647 w 316"/>
              <a:gd name="T31" fmla="*/ 2147483647 h 419"/>
              <a:gd name="T32" fmla="*/ 2147483647 w 316"/>
              <a:gd name="T33" fmla="*/ 2147483647 h 419"/>
              <a:gd name="T34" fmla="*/ 2147483647 w 316"/>
              <a:gd name="T35" fmla="*/ 2147483647 h 419"/>
              <a:gd name="T36" fmla="*/ 2147483647 w 316"/>
              <a:gd name="T37" fmla="*/ 2147483647 h 419"/>
              <a:gd name="T38" fmla="*/ 2147483647 w 316"/>
              <a:gd name="T39" fmla="*/ 2147483647 h 419"/>
              <a:gd name="T40" fmla="*/ 2147483647 w 316"/>
              <a:gd name="T41" fmla="*/ 2147483647 h 419"/>
              <a:gd name="T42" fmla="*/ 2147483647 w 316"/>
              <a:gd name="T43" fmla="*/ 2147483647 h 419"/>
              <a:gd name="T44" fmla="*/ 2147483647 w 316"/>
              <a:gd name="T45" fmla="*/ 2147483647 h 419"/>
              <a:gd name="T46" fmla="*/ 2147483647 w 316"/>
              <a:gd name="T47" fmla="*/ 2147483647 h 419"/>
              <a:gd name="T48" fmla="*/ 2147483647 w 316"/>
              <a:gd name="T49" fmla="*/ 2147483647 h 419"/>
              <a:gd name="T50" fmla="*/ 2147483647 w 316"/>
              <a:gd name="T51" fmla="*/ 2147483647 h 419"/>
              <a:gd name="T52" fmla="*/ 2147483647 w 316"/>
              <a:gd name="T53" fmla="*/ 2147483647 h 419"/>
              <a:gd name="T54" fmla="*/ 2147483647 w 316"/>
              <a:gd name="T55" fmla="*/ 2147483647 h 419"/>
              <a:gd name="T56" fmla="*/ 2147483647 w 316"/>
              <a:gd name="T57" fmla="*/ 2147483647 h 419"/>
              <a:gd name="T58" fmla="*/ 2147483647 w 316"/>
              <a:gd name="T59" fmla="*/ 2147483647 h 419"/>
              <a:gd name="T60" fmla="*/ 2147483647 w 316"/>
              <a:gd name="T61" fmla="*/ 2147483647 h 419"/>
              <a:gd name="T62" fmla="*/ 2147483647 w 316"/>
              <a:gd name="T63" fmla="*/ 2147483647 h 419"/>
              <a:gd name="T64" fmla="*/ 2147483647 w 316"/>
              <a:gd name="T65" fmla="*/ 2147483647 h 419"/>
              <a:gd name="T66" fmla="*/ 2147483647 w 316"/>
              <a:gd name="T67" fmla="*/ 2147483647 h 419"/>
              <a:gd name="T68" fmla="*/ 0 w 316"/>
              <a:gd name="T69" fmla="*/ 2147483647 h 419"/>
              <a:gd name="T70" fmla="*/ 2147483647 w 316"/>
              <a:gd name="T71" fmla="*/ 2147483647 h 419"/>
              <a:gd name="T72" fmla="*/ 2147483647 w 316"/>
              <a:gd name="T73" fmla="*/ 2147483647 h 419"/>
              <a:gd name="T74" fmla="*/ 2147483647 w 316"/>
              <a:gd name="T75" fmla="*/ 2147483647 h 419"/>
              <a:gd name="T76" fmla="*/ 2147483647 w 316"/>
              <a:gd name="T77" fmla="*/ 2147483647 h 419"/>
              <a:gd name="T78" fmla="*/ 2147483647 w 316"/>
              <a:gd name="T79" fmla="*/ 2147483647 h 419"/>
              <a:gd name="T80" fmla="*/ 2147483647 w 316"/>
              <a:gd name="T81" fmla="*/ 2147483647 h 419"/>
              <a:gd name="T82" fmla="*/ 2147483647 w 316"/>
              <a:gd name="T83" fmla="*/ 2147483647 h 419"/>
              <a:gd name="T84" fmla="*/ 2147483647 w 316"/>
              <a:gd name="T85" fmla="*/ 2147483647 h 419"/>
              <a:gd name="T86" fmla="*/ 2147483647 w 316"/>
              <a:gd name="T87" fmla="*/ 2147483647 h 419"/>
              <a:gd name="T88" fmla="*/ 2147483647 w 316"/>
              <a:gd name="T89" fmla="*/ 2147483647 h 419"/>
              <a:gd name="T90" fmla="*/ 2147483647 w 316"/>
              <a:gd name="T91" fmla="*/ 2147483647 h 41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316" h="419">
                <a:moveTo>
                  <a:pt x="167" y="335"/>
                </a:moveTo>
                <a:lnTo>
                  <a:pt x="200" y="3"/>
                </a:lnTo>
                <a:lnTo>
                  <a:pt x="252" y="0"/>
                </a:lnTo>
                <a:lnTo>
                  <a:pt x="243" y="62"/>
                </a:lnTo>
                <a:lnTo>
                  <a:pt x="265" y="81"/>
                </a:lnTo>
                <a:lnTo>
                  <a:pt x="286" y="105"/>
                </a:lnTo>
                <a:lnTo>
                  <a:pt x="305" y="134"/>
                </a:lnTo>
                <a:lnTo>
                  <a:pt x="316" y="167"/>
                </a:lnTo>
                <a:lnTo>
                  <a:pt x="316" y="205"/>
                </a:lnTo>
                <a:lnTo>
                  <a:pt x="304" y="245"/>
                </a:lnTo>
                <a:lnTo>
                  <a:pt x="274" y="289"/>
                </a:lnTo>
                <a:lnTo>
                  <a:pt x="223" y="334"/>
                </a:lnTo>
                <a:lnTo>
                  <a:pt x="214" y="326"/>
                </a:lnTo>
                <a:lnTo>
                  <a:pt x="229" y="307"/>
                </a:lnTo>
                <a:lnTo>
                  <a:pt x="246" y="283"/>
                </a:lnTo>
                <a:lnTo>
                  <a:pt x="262" y="256"/>
                </a:lnTo>
                <a:lnTo>
                  <a:pt x="275" y="225"/>
                </a:lnTo>
                <a:lnTo>
                  <a:pt x="281" y="192"/>
                </a:lnTo>
                <a:lnTo>
                  <a:pt x="277" y="159"/>
                </a:lnTo>
                <a:lnTo>
                  <a:pt x="261" y="128"/>
                </a:lnTo>
                <a:lnTo>
                  <a:pt x="230" y="98"/>
                </a:lnTo>
                <a:lnTo>
                  <a:pt x="184" y="345"/>
                </a:lnTo>
                <a:lnTo>
                  <a:pt x="183" y="349"/>
                </a:lnTo>
                <a:lnTo>
                  <a:pt x="178" y="358"/>
                </a:lnTo>
                <a:lnTo>
                  <a:pt x="170" y="372"/>
                </a:lnTo>
                <a:lnTo>
                  <a:pt x="159" y="387"/>
                </a:lnTo>
                <a:lnTo>
                  <a:pt x="142" y="401"/>
                </a:lnTo>
                <a:lnTo>
                  <a:pt x="124" y="412"/>
                </a:lnTo>
                <a:lnTo>
                  <a:pt x="100" y="419"/>
                </a:lnTo>
                <a:lnTo>
                  <a:pt x="72" y="419"/>
                </a:lnTo>
                <a:lnTo>
                  <a:pt x="44" y="412"/>
                </a:lnTo>
                <a:lnTo>
                  <a:pt x="25" y="398"/>
                </a:lnTo>
                <a:lnTo>
                  <a:pt x="11" y="382"/>
                </a:lnTo>
                <a:lnTo>
                  <a:pt x="3" y="364"/>
                </a:lnTo>
                <a:lnTo>
                  <a:pt x="0" y="345"/>
                </a:lnTo>
                <a:lnTo>
                  <a:pt x="1" y="327"/>
                </a:lnTo>
                <a:lnTo>
                  <a:pt x="6" y="312"/>
                </a:lnTo>
                <a:lnTo>
                  <a:pt x="16" y="301"/>
                </a:lnTo>
                <a:lnTo>
                  <a:pt x="29" y="291"/>
                </a:lnTo>
                <a:lnTo>
                  <a:pt x="47" y="283"/>
                </a:lnTo>
                <a:lnTo>
                  <a:pt x="68" y="278"/>
                </a:lnTo>
                <a:lnTo>
                  <a:pt x="91" y="275"/>
                </a:lnTo>
                <a:lnTo>
                  <a:pt x="112" y="279"/>
                </a:lnTo>
                <a:lnTo>
                  <a:pt x="134" y="289"/>
                </a:lnTo>
                <a:lnTo>
                  <a:pt x="153" y="307"/>
                </a:lnTo>
                <a:lnTo>
                  <a:pt x="167" y="33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7" name="Freeform 180"/>
          <p:cNvSpPr/>
          <p:nvPr/>
        </p:nvSpPr>
        <p:spPr bwMode="auto">
          <a:xfrm>
            <a:off x="1019141" y="140335"/>
            <a:ext cx="185738" cy="188913"/>
          </a:xfrm>
          <a:custGeom>
            <a:avLst/>
            <a:gdLst>
              <a:gd name="T0" fmla="*/ 2147483647 w 137"/>
              <a:gd name="T1" fmla="*/ 2147483647 h 139"/>
              <a:gd name="T2" fmla="*/ 2147483647 w 137"/>
              <a:gd name="T3" fmla="*/ 0 h 139"/>
              <a:gd name="T4" fmla="*/ 2147483647 w 137"/>
              <a:gd name="T5" fmla="*/ 2147483647 h 139"/>
              <a:gd name="T6" fmla="*/ 2147483647 w 137"/>
              <a:gd name="T7" fmla="*/ 2147483647 h 139"/>
              <a:gd name="T8" fmla="*/ 2147483647 w 137"/>
              <a:gd name="T9" fmla="*/ 2147483647 h 139"/>
              <a:gd name="T10" fmla="*/ 2147483647 w 137"/>
              <a:gd name="T11" fmla="*/ 2147483647 h 139"/>
              <a:gd name="T12" fmla="*/ 2147483647 w 137"/>
              <a:gd name="T13" fmla="*/ 2147483647 h 139"/>
              <a:gd name="T14" fmla="*/ 2147483647 w 137"/>
              <a:gd name="T15" fmla="*/ 2147483647 h 139"/>
              <a:gd name="T16" fmla="*/ 2147483647 w 137"/>
              <a:gd name="T17" fmla="*/ 2147483647 h 139"/>
              <a:gd name="T18" fmla="*/ 2147483647 w 137"/>
              <a:gd name="T19" fmla="*/ 2147483647 h 139"/>
              <a:gd name="T20" fmla="*/ 2147483647 w 137"/>
              <a:gd name="T21" fmla="*/ 2147483647 h 139"/>
              <a:gd name="T22" fmla="*/ 2147483647 w 137"/>
              <a:gd name="T23" fmla="*/ 2147483647 h 139"/>
              <a:gd name="T24" fmla="*/ 2147483647 w 137"/>
              <a:gd name="T25" fmla="*/ 2147483647 h 139"/>
              <a:gd name="T26" fmla="*/ 2147483647 w 137"/>
              <a:gd name="T27" fmla="*/ 2147483647 h 139"/>
              <a:gd name="T28" fmla="*/ 0 w 137"/>
              <a:gd name="T29" fmla="*/ 2147483647 h 139"/>
              <a:gd name="T30" fmla="*/ 0 w 137"/>
              <a:gd name="T31" fmla="*/ 2147483647 h 139"/>
              <a:gd name="T32" fmla="*/ 2147483647 w 137"/>
              <a:gd name="T33" fmla="*/ 2147483647 h 139"/>
              <a:gd name="T34" fmla="*/ 2147483647 w 137"/>
              <a:gd name="T35" fmla="*/ 2147483647 h 139"/>
              <a:gd name="T36" fmla="*/ 2147483647 w 137"/>
              <a:gd name="T37" fmla="*/ 2147483647 h 139"/>
              <a:gd name="T38" fmla="*/ 2147483647 w 137"/>
              <a:gd name="T39" fmla="*/ 2147483647 h 139"/>
              <a:gd name="T40" fmla="*/ 2147483647 w 137"/>
              <a:gd name="T41" fmla="*/ 2147483647 h 139"/>
              <a:gd name="T42" fmla="*/ 2147483647 w 137"/>
              <a:gd name="T43" fmla="*/ 2147483647 h 139"/>
              <a:gd name="T44" fmla="*/ 2147483647 w 137"/>
              <a:gd name="T45" fmla="*/ 2147483647 h 139"/>
              <a:gd name="T46" fmla="*/ 2147483647 w 137"/>
              <a:gd name="T47" fmla="*/ 2147483647 h 139"/>
              <a:gd name="T48" fmla="*/ 2147483647 w 137"/>
              <a:gd name="T49" fmla="*/ 2147483647 h 139"/>
              <a:gd name="T50" fmla="*/ 2147483647 w 137"/>
              <a:gd name="T51" fmla="*/ 2147483647 h 139"/>
              <a:gd name="T52" fmla="*/ 2147483647 w 137"/>
              <a:gd name="T53" fmla="*/ 2147483647 h 139"/>
              <a:gd name="T54" fmla="*/ 2147483647 w 137"/>
              <a:gd name="T55" fmla="*/ 2147483647 h 139"/>
              <a:gd name="T56" fmla="*/ 2147483647 w 137"/>
              <a:gd name="T57" fmla="*/ 2147483647 h 139"/>
              <a:gd name="T58" fmla="*/ 2147483647 w 137"/>
              <a:gd name="T59" fmla="*/ 2147483647 h 139"/>
              <a:gd name="T60" fmla="*/ 2147483647 w 137"/>
              <a:gd name="T61" fmla="*/ 2147483647 h 139"/>
              <a:gd name="T62" fmla="*/ 2147483647 w 137"/>
              <a:gd name="T63" fmla="*/ 2147483647 h 139"/>
              <a:gd name="T64" fmla="*/ 2147483647 w 137"/>
              <a:gd name="T65" fmla="*/ 2147483647 h 139"/>
              <a:gd name="T66" fmla="*/ 2147483647 w 137"/>
              <a:gd name="T67" fmla="*/ 2147483647 h 139"/>
              <a:gd name="T68" fmla="*/ 2147483647 w 137"/>
              <a:gd name="T69" fmla="*/ 2147483647 h 139"/>
              <a:gd name="T70" fmla="*/ 2147483647 w 137"/>
              <a:gd name="T71" fmla="*/ 2147483647 h 139"/>
              <a:gd name="T72" fmla="*/ 2147483647 w 137"/>
              <a:gd name="T73" fmla="*/ 2147483647 h 139"/>
              <a:gd name="T74" fmla="*/ 2147483647 w 137"/>
              <a:gd name="T75" fmla="*/ 2147483647 h 139"/>
              <a:gd name="T76" fmla="*/ 2147483647 w 137"/>
              <a:gd name="T77" fmla="*/ 2147483647 h 139"/>
              <a:gd name="T78" fmla="*/ 2147483647 w 137"/>
              <a:gd name="T79" fmla="*/ 2147483647 h 139"/>
              <a:gd name="T80" fmla="*/ 2147483647 w 137"/>
              <a:gd name="T81" fmla="*/ 2147483647 h 139"/>
              <a:gd name="T82" fmla="*/ 2147483647 w 137"/>
              <a:gd name="T83" fmla="*/ 2147483647 h 139"/>
              <a:gd name="T84" fmla="*/ 2147483647 w 137"/>
              <a:gd name="T85" fmla="*/ 2147483647 h 139"/>
              <a:gd name="T86" fmla="*/ 2147483647 w 137"/>
              <a:gd name="T87" fmla="*/ 2147483647 h 139"/>
              <a:gd name="T88" fmla="*/ 2147483647 w 137"/>
              <a:gd name="T89" fmla="*/ 2147483647 h 139"/>
              <a:gd name="T90" fmla="*/ 2147483647 w 137"/>
              <a:gd name="T91" fmla="*/ 2147483647 h 139"/>
              <a:gd name="T92" fmla="*/ 2147483647 w 137"/>
              <a:gd name="T93" fmla="*/ 2147483647 h 139"/>
              <a:gd name="T94" fmla="*/ 2147483647 w 137"/>
              <a:gd name="T95" fmla="*/ 2147483647 h 139"/>
              <a:gd name="T96" fmla="*/ 2147483647 w 137"/>
              <a:gd name="T97" fmla="*/ 2147483647 h 139"/>
              <a:gd name="T98" fmla="*/ 2147483647 w 137"/>
              <a:gd name="T99" fmla="*/ 2147483647 h 139"/>
              <a:gd name="T100" fmla="*/ 2147483647 w 137"/>
              <a:gd name="T101" fmla="*/ 2147483647 h 139"/>
              <a:gd name="T102" fmla="*/ 2147483647 w 137"/>
              <a:gd name="T103" fmla="*/ 2147483647 h 139"/>
              <a:gd name="T104" fmla="*/ 2147483647 w 137"/>
              <a:gd name="T105" fmla="*/ 2147483647 h 139"/>
              <a:gd name="T106" fmla="*/ 2147483647 w 137"/>
              <a:gd name="T107" fmla="*/ 2147483647 h 139"/>
              <a:gd name="T108" fmla="*/ 2147483647 w 137"/>
              <a:gd name="T109" fmla="*/ 2147483647 h 139"/>
              <a:gd name="T110" fmla="*/ 2147483647 w 137"/>
              <a:gd name="T111" fmla="*/ 2147483647 h 139"/>
              <a:gd name="T112" fmla="*/ 2147483647 w 137"/>
              <a:gd name="T113" fmla="*/ 2147483647 h 139"/>
              <a:gd name="T114" fmla="*/ 2147483647 w 137"/>
              <a:gd name="T115" fmla="*/ 2147483647 h 139"/>
              <a:gd name="T116" fmla="*/ 2147483647 w 137"/>
              <a:gd name="T117" fmla="*/ 2147483647 h 139"/>
              <a:gd name="T118" fmla="*/ 2147483647 w 137"/>
              <a:gd name="T119" fmla="*/ 2147483647 h 139"/>
              <a:gd name="T120" fmla="*/ 2147483647 w 137"/>
              <a:gd name="T121" fmla="*/ 2147483647 h 139"/>
              <a:gd name="T122" fmla="*/ 2147483647 w 137"/>
              <a:gd name="T123" fmla="*/ 2147483647 h 139"/>
              <a:gd name="T124" fmla="*/ 2147483647 w 137"/>
              <a:gd name="T125" fmla="*/ 2147483647 h 1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37" h="139">
                <a:moveTo>
                  <a:pt x="137" y="13"/>
                </a:moveTo>
                <a:lnTo>
                  <a:pt x="58" y="0"/>
                </a:lnTo>
                <a:lnTo>
                  <a:pt x="46" y="97"/>
                </a:lnTo>
                <a:lnTo>
                  <a:pt x="43" y="95"/>
                </a:lnTo>
                <a:lnTo>
                  <a:pt x="40" y="94"/>
                </a:lnTo>
                <a:lnTo>
                  <a:pt x="36" y="93"/>
                </a:lnTo>
                <a:lnTo>
                  <a:pt x="33" y="91"/>
                </a:lnTo>
                <a:lnTo>
                  <a:pt x="28" y="91"/>
                </a:lnTo>
                <a:lnTo>
                  <a:pt x="23" y="91"/>
                </a:lnTo>
                <a:lnTo>
                  <a:pt x="18" y="94"/>
                </a:lnTo>
                <a:lnTo>
                  <a:pt x="12" y="96"/>
                </a:lnTo>
                <a:lnTo>
                  <a:pt x="8" y="99"/>
                </a:lnTo>
                <a:lnTo>
                  <a:pt x="4" y="103"/>
                </a:lnTo>
                <a:lnTo>
                  <a:pt x="1" y="108"/>
                </a:lnTo>
                <a:lnTo>
                  <a:pt x="0" y="112"/>
                </a:lnTo>
                <a:lnTo>
                  <a:pt x="0" y="114"/>
                </a:lnTo>
                <a:lnTo>
                  <a:pt x="1" y="117"/>
                </a:lnTo>
                <a:lnTo>
                  <a:pt x="2" y="120"/>
                </a:lnTo>
                <a:lnTo>
                  <a:pt x="3" y="122"/>
                </a:lnTo>
                <a:lnTo>
                  <a:pt x="5" y="124"/>
                </a:lnTo>
                <a:lnTo>
                  <a:pt x="8" y="126"/>
                </a:lnTo>
                <a:lnTo>
                  <a:pt x="10" y="127"/>
                </a:lnTo>
                <a:lnTo>
                  <a:pt x="13" y="127"/>
                </a:lnTo>
                <a:lnTo>
                  <a:pt x="19" y="127"/>
                </a:lnTo>
                <a:lnTo>
                  <a:pt x="24" y="127"/>
                </a:lnTo>
                <a:lnTo>
                  <a:pt x="29" y="125"/>
                </a:lnTo>
                <a:lnTo>
                  <a:pt x="34" y="122"/>
                </a:lnTo>
                <a:lnTo>
                  <a:pt x="39" y="119"/>
                </a:lnTo>
                <a:lnTo>
                  <a:pt x="42" y="116"/>
                </a:lnTo>
                <a:lnTo>
                  <a:pt x="46" y="112"/>
                </a:lnTo>
                <a:lnTo>
                  <a:pt x="47" y="108"/>
                </a:lnTo>
                <a:lnTo>
                  <a:pt x="58" y="25"/>
                </a:lnTo>
                <a:lnTo>
                  <a:pt x="129" y="35"/>
                </a:lnTo>
                <a:lnTo>
                  <a:pt x="119" y="108"/>
                </a:lnTo>
                <a:lnTo>
                  <a:pt x="117" y="106"/>
                </a:lnTo>
                <a:lnTo>
                  <a:pt x="115" y="105"/>
                </a:lnTo>
                <a:lnTo>
                  <a:pt x="111" y="104"/>
                </a:lnTo>
                <a:lnTo>
                  <a:pt x="107" y="103"/>
                </a:lnTo>
                <a:lnTo>
                  <a:pt x="102" y="103"/>
                </a:lnTo>
                <a:lnTo>
                  <a:pt x="97" y="103"/>
                </a:lnTo>
                <a:lnTo>
                  <a:pt x="92" y="105"/>
                </a:lnTo>
                <a:lnTo>
                  <a:pt x="87" y="108"/>
                </a:lnTo>
                <a:lnTo>
                  <a:pt x="82" y="111"/>
                </a:lnTo>
                <a:lnTo>
                  <a:pt x="79" y="114"/>
                </a:lnTo>
                <a:lnTo>
                  <a:pt x="76" y="118"/>
                </a:lnTo>
                <a:lnTo>
                  <a:pt x="74" y="122"/>
                </a:lnTo>
                <a:lnTo>
                  <a:pt x="74" y="126"/>
                </a:lnTo>
                <a:lnTo>
                  <a:pt x="76" y="128"/>
                </a:lnTo>
                <a:lnTo>
                  <a:pt x="77" y="131"/>
                </a:lnTo>
                <a:lnTo>
                  <a:pt x="78" y="133"/>
                </a:lnTo>
                <a:lnTo>
                  <a:pt x="80" y="135"/>
                </a:lnTo>
                <a:lnTo>
                  <a:pt x="82" y="136"/>
                </a:lnTo>
                <a:lnTo>
                  <a:pt x="85" y="137"/>
                </a:lnTo>
                <a:lnTo>
                  <a:pt x="88" y="139"/>
                </a:lnTo>
                <a:lnTo>
                  <a:pt x="94" y="139"/>
                </a:lnTo>
                <a:lnTo>
                  <a:pt x="99" y="137"/>
                </a:lnTo>
                <a:lnTo>
                  <a:pt x="104" y="136"/>
                </a:lnTo>
                <a:lnTo>
                  <a:pt x="109" y="134"/>
                </a:lnTo>
                <a:lnTo>
                  <a:pt x="114" y="131"/>
                </a:lnTo>
                <a:lnTo>
                  <a:pt x="117" y="127"/>
                </a:lnTo>
                <a:lnTo>
                  <a:pt x="120" y="122"/>
                </a:lnTo>
                <a:lnTo>
                  <a:pt x="122" y="118"/>
                </a:lnTo>
                <a:lnTo>
                  <a:pt x="137" y="13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8" name="Freeform 180"/>
          <p:cNvSpPr/>
          <p:nvPr/>
        </p:nvSpPr>
        <p:spPr bwMode="auto">
          <a:xfrm>
            <a:off x="1109980" y="662305"/>
            <a:ext cx="185738" cy="188913"/>
          </a:xfrm>
          <a:custGeom>
            <a:avLst/>
            <a:gdLst>
              <a:gd name="T0" fmla="*/ 2147483647 w 137"/>
              <a:gd name="T1" fmla="*/ 2147483647 h 139"/>
              <a:gd name="T2" fmla="*/ 2147483647 w 137"/>
              <a:gd name="T3" fmla="*/ 0 h 139"/>
              <a:gd name="T4" fmla="*/ 2147483647 w 137"/>
              <a:gd name="T5" fmla="*/ 2147483647 h 139"/>
              <a:gd name="T6" fmla="*/ 2147483647 w 137"/>
              <a:gd name="T7" fmla="*/ 2147483647 h 139"/>
              <a:gd name="T8" fmla="*/ 2147483647 w 137"/>
              <a:gd name="T9" fmla="*/ 2147483647 h 139"/>
              <a:gd name="T10" fmla="*/ 2147483647 w 137"/>
              <a:gd name="T11" fmla="*/ 2147483647 h 139"/>
              <a:gd name="T12" fmla="*/ 2147483647 w 137"/>
              <a:gd name="T13" fmla="*/ 2147483647 h 139"/>
              <a:gd name="T14" fmla="*/ 2147483647 w 137"/>
              <a:gd name="T15" fmla="*/ 2147483647 h 139"/>
              <a:gd name="T16" fmla="*/ 2147483647 w 137"/>
              <a:gd name="T17" fmla="*/ 2147483647 h 139"/>
              <a:gd name="T18" fmla="*/ 2147483647 w 137"/>
              <a:gd name="T19" fmla="*/ 2147483647 h 139"/>
              <a:gd name="T20" fmla="*/ 2147483647 w 137"/>
              <a:gd name="T21" fmla="*/ 2147483647 h 139"/>
              <a:gd name="T22" fmla="*/ 2147483647 w 137"/>
              <a:gd name="T23" fmla="*/ 2147483647 h 139"/>
              <a:gd name="T24" fmla="*/ 2147483647 w 137"/>
              <a:gd name="T25" fmla="*/ 2147483647 h 139"/>
              <a:gd name="T26" fmla="*/ 2147483647 w 137"/>
              <a:gd name="T27" fmla="*/ 2147483647 h 139"/>
              <a:gd name="T28" fmla="*/ 0 w 137"/>
              <a:gd name="T29" fmla="*/ 2147483647 h 139"/>
              <a:gd name="T30" fmla="*/ 0 w 137"/>
              <a:gd name="T31" fmla="*/ 2147483647 h 139"/>
              <a:gd name="T32" fmla="*/ 2147483647 w 137"/>
              <a:gd name="T33" fmla="*/ 2147483647 h 139"/>
              <a:gd name="T34" fmla="*/ 2147483647 w 137"/>
              <a:gd name="T35" fmla="*/ 2147483647 h 139"/>
              <a:gd name="T36" fmla="*/ 2147483647 w 137"/>
              <a:gd name="T37" fmla="*/ 2147483647 h 139"/>
              <a:gd name="T38" fmla="*/ 2147483647 w 137"/>
              <a:gd name="T39" fmla="*/ 2147483647 h 139"/>
              <a:gd name="T40" fmla="*/ 2147483647 w 137"/>
              <a:gd name="T41" fmla="*/ 2147483647 h 139"/>
              <a:gd name="T42" fmla="*/ 2147483647 w 137"/>
              <a:gd name="T43" fmla="*/ 2147483647 h 139"/>
              <a:gd name="T44" fmla="*/ 2147483647 w 137"/>
              <a:gd name="T45" fmla="*/ 2147483647 h 139"/>
              <a:gd name="T46" fmla="*/ 2147483647 w 137"/>
              <a:gd name="T47" fmla="*/ 2147483647 h 139"/>
              <a:gd name="T48" fmla="*/ 2147483647 w 137"/>
              <a:gd name="T49" fmla="*/ 2147483647 h 139"/>
              <a:gd name="T50" fmla="*/ 2147483647 w 137"/>
              <a:gd name="T51" fmla="*/ 2147483647 h 139"/>
              <a:gd name="T52" fmla="*/ 2147483647 w 137"/>
              <a:gd name="T53" fmla="*/ 2147483647 h 139"/>
              <a:gd name="T54" fmla="*/ 2147483647 w 137"/>
              <a:gd name="T55" fmla="*/ 2147483647 h 139"/>
              <a:gd name="T56" fmla="*/ 2147483647 w 137"/>
              <a:gd name="T57" fmla="*/ 2147483647 h 139"/>
              <a:gd name="T58" fmla="*/ 2147483647 w 137"/>
              <a:gd name="T59" fmla="*/ 2147483647 h 139"/>
              <a:gd name="T60" fmla="*/ 2147483647 w 137"/>
              <a:gd name="T61" fmla="*/ 2147483647 h 139"/>
              <a:gd name="T62" fmla="*/ 2147483647 w 137"/>
              <a:gd name="T63" fmla="*/ 2147483647 h 139"/>
              <a:gd name="T64" fmla="*/ 2147483647 w 137"/>
              <a:gd name="T65" fmla="*/ 2147483647 h 139"/>
              <a:gd name="T66" fmla="*/ 2147483647 w 137"/>
              <a:gd name="T67" fmla="*/ 2147483647 h 139"/>
              <a:gd name="T68" fmla="*/ 2147483647 w 137"/>
              <a:gd name="T69" fmla="*/ 2147483647 h 139"/>
              <a:gd name="T70" fmla="*/ 2147483647 w 137"/>
              <a:gd name="T71" fmla="*/ 2147483647 h 139"/>
              <a:gd name="T72" fmla="*/ 2147483647 w 137"/>
              <a:gd name="T73" fmla="*/ 2147483647 h 139"/>
              <a:gd name="T74" fmla="*/ 2147483647 w 137"/>
              <a:gd name="T75" fmla="*/ 2147483647 h 139"/>
              <a:gd name="T76" fmla="*/ 2147483647 w 137"/>
              <a:gd name="T77" fmla="*/ 2147483647 h 139"/>
              <a:gd name="T78" fmla="*/ 2147483647 w 137"/>
              <a:gd name="T79" fmla="*/ 2147483647 h 139"/>
              <a:gd name="T80" fmla="*/ 2147483647 w 137"/>
              <a:gd name="T81" fmla="*/ 2147483647 h 139"/>
              <a:gd name="T82" fmla="*/ 2147483647 w 137"/>
              <a:gd name="T83" fmla="*/ 2147483647 h 139"/>
              <a:gd name="T84" fmla="*/ 2147483647 w 137"/>
              <a:gd name="T85" fmla="*/ 2147483647 h 139"/>
              <a:gd name="T86" fmla="*/ 2147483647 w 137"/>
              <a:gd name="T87" fmla="*/ 2147483647 h 139"/>
              <a:gd name="T88" fmla="*/ 2147483647 w 137"/>
              <a:gd name="T89" fmla="*/ 2147483647 h 139"/>
              <a:gd name="T90" fmla="*/ 2147483647 w 137"/>
              <a:gd name="T91" fmla="*/ 2147483647 h 139"/>
              <a:gd name="T92" fmla="*/ 2147483647 w 137"/>
              <a:gd name="T93" fmla="*/ 2147483647 h 139"/>
              <a:gd name="T94" fmla="*/ 2147483647 w 137"/>
              <a:gd name="T95" fmla="*/ 2147483647 h 139"/>
              <a:gd name="T96" fmla="*/ 2147483647 w 137"/>
              <a:gd name="T97" fmla="*/ 2147483647 h 139"/>
              <a:gd name="T98" fmla="*/ 2147483647 w 137"/>
              <a:gd name="T99" fmla="*/ 2147483647 h 139"/>
              <a:gd name="T100" fmla="*/ 2147483647 w 137"/>
              <a:gd name="T101" fmla="*/ 2147483647 h 139"/>
              <a:gd name="T102" fmla="*/ 2147483647 w 137"/>
              <a:gd name="T103" fmla="*/ 2147483647 h 139"/>
              <a:gd name="T104" fmla="*/ 2147483647 w 137"/>
              <a:gd name="T105" fmla="*/ 2147483647 h 139"/>
              <a:gd name="T106" fmla="*/ 2147483647 w 137"/>
              <a:gd name="T107" fmla="*/ 2147483647 h 139"/>
              <a:gd name="T108" fmla="*/ 2147483647 w 137"/>
              <a:gd name="T109" fmla="*/ 2147483647 h 139"/>
              <a:gd name="T110" fmla="*/ 2147483647 w 137"/>
              <a:gd name="T111" fmla="*/ 2147483647 h 139"/>
              <a:gd name="T112" fmla="*/ 2147483647 w 137"/>
              <a:gd name="T113" fmla="*/ 2147483647 h 139"/>
              <a:gd name="T114" fmla="*/ 2147483647 w 137"/>
              <a:gd name="T115" fmla="*/ 2147483647 h 139"/>
              <a:gd name="T116" fmla="*/ 2147483647 w 137"/>
              <a:gd name="T117" fmla="*/ 2147483647 h 139"/>
              <a:gd name="T118" fmla="*/ 2147483647 w 137"/>
              <a:gd name="T119" fmla="*/ 2147483647 h 139"/>
              <a:gd name="T120" fmla="*/ 2147483647 w 137"/>
              <a:gd name="T121" fmla="*/ 2147483647 h 139"/>
              <a:gd name="T122" fmla="*/ 2147483647 w 137"/>
              <a:gd name="T123" fmla="*/ 2147483647 h 139"/>
              <a:gd name="T124" fmla="*/ 2147483647 w 137"/>
              <a:gd name="T125" fmla="*/ 2147483647 h 1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37" h="139">
                <a:moveTo>
                  <a:pt x="137" y="13"/>
                </a:moveTo>
                <a:lnTo>
                  <a:pt x="58" y="0"/>
                </a:lnTo>
                <a:lnTo>
                  <a:pt x="46" y="97"/>
                </a:lnTo>
                <a:lnTo>
                  <a:pt x="43" y="95"/>
                </a:lnTo>
                <a:lnTo>
                  <a:pt x="40" y="94"/>
                </a:lnTo>
                <a:lnTo>
                  <a:pt x="36" y="93"/>
                </a:lnTo>
                <a:lnTo>
                  <a:pt x="33" y="91"/>
                </a:lnTo>
                <a:lnTo>
                  <a:pt x="28" y="91"/>
                </a:lnTo>
                <a:lnTo>
                  <a:pt x="23" y="91"/>
                </a:lnTo>
                <a:lnTo>
                  <a:pt x="18" y="94"/>
                </a:lnTo>
                <a:lnTo>
                  <a:pt x="12" y="96"/>
                </a:lnTo>
                <a:lnTo>
                  <a:pt x="8" y="99"/>
                </a:lnTo>
                <a:lnTo>
                  <a:pt x="4" y="103"/>
                </a:lnTo>
                <a:lnTo>
                  <a:pt x="1" y="108"/>
                </a:lnTo>
                <a:lnTo>
                  <a:pt x="0" y="112"/>
                </a:lnTo>
                <a:lnTo>
                  <a:pt x="0" y="114"/>
                </a:lnTo>
                <a:lnTo>
                  <a:pt x="1" y="117"/>
                </a:lnTo>
                <a:lnTo>
                  <a:pt x="2" y="120"/>
                </a:lnTo>
                <a:lnTo>
                  <a:pt x="3" y="122"/>
                </a:lnTo>
                <a:lnTo>
                  <a:pt x="5" y="124"/>
                </a:lnTo>
                <a:lnTo>
                  <a:pt x="8" y="126"/>
                </a:lnTo>
                <a:lnTo>
                  <a:pt x="10" y="127"/>
                </a:lnTo>
                <a:lnTo>
                  <a:pt x="13" y="127"/>
                </a:lnTo>
                <a:lnTo>
                  <a:pt x="19" y="127"/>
                </a:lnTo>
                <a:lnTo>
                  <a:pt x="24" y="127"/>
                </a:lnTo>
                <a:lnTo>
                  <a:pt x="29" y="125"/>
                </a:lnTo>
                <a:lnTo>
                  <a:pt x="34" y="122"/>
                </a:lnTo>
                <a:lnTo>
                  <a:pt x="39" y="119"/>
                </a:lnTo>
                <a:lnTo>
                  <a:pt x="42" y="116"/>
                </a:lnTo>
                <a:lnTo>
                  <a:pt x="46" y="112"/>
                </a:lnTo>
                <a:lnTo>
                  <a:pt x="47" y="108"/>
                </a:lnTo>
                <a:lnTo>
                  <a:pt x="58" y="25"/>
                </a:lnTo>
                <a:lnTo>
                  <a:pt x="129" y="35"/>
                </a:lnTo>
                <a:lnTo>
                  <a:pt x="119" y="108"/>
                </a:lnTo>
                <a:lnTo>
                  <a:pt x="117" y="106"/>
                </a:lnTo>
                <a:lnTo>
                  <a:pt x="115" y="105"/>
                </a:lnTo>
                <a:lnTo>
                  <a:pt x="111" y="104"/>
                </a:lnTo>
                <a:lnTo>
                  <a:pt x="107" y="103"/>
                </a:lnTo>
                <a:lnTo>
                  <a:pt x="102" y="103"/>
                </a:lnTo>
                <a:lnTo>
                  <a:pt x="97" y="103"/>
                </a:lnTo>
                <a:lnTo>
                  <a:pt x="92" y="105"/>
                </a:lnTo>
                <a:lnTo>
                  <a:pt x="87" y="108"/>
                </a:lnTo>
                <a:lnTo>
                  <a:pt x="82" y="111"/>
                </a:lnTo>
                <a:lnTo>
                  <a:pt x="79" y="114"/>
                </a:lnTo>
                <a:lnTo>
                  <a:pt x="76" y="118"/>
                </a:lnTo>
                <a:lnTo>
                  <a:pt x="74" y="122"/>
                </a:lnTo>
                <a:lnTo>
                  <a:pt x="74" y="126"/>
                </a:lnTo>
                <a:lnTo>
                  <a:pt x="76" y="128"/>
                </a:lnTo>
                <a:lnTo>
                  <a:pt x="77" y="131"/>
                </a:lnTo>
                <a:lnTo>
                  <a:pt x="78" y="133"/>
                </a:lnTo>
                <a:lnTo>
                  <a:pt x="80" y="135"/>
                </a:lnTo>
                <a:lnTo>
                  <a:pt x="82" y="136"/>
                </a:lnTo>
                <a:lnTo>
                  <a:pt x="85" y="137"/>
                </a:lnTo>
                <a:lnTo>
                  <a:pt x="88" y="139"/>
                </a:lnTo>
                <a:lnTo>
                  <a:pt x="94" y="139"/>
                </a:lnTo>
                <a:lnTo>
                  <a:pt x="99" y="137"/>
                </a:lnTo>
                <a:lnTo>
                  <a:pt x="104" y="136"/>
                </a:lnTo>
                <a:lnTo>
                  <a:pt x="109" y="134"/>
                </a:lnTo>
                <a:lnTo>
                  <a:pt x="114" y="131"/>
                </a:lnTo>
                <a:lnTo>
                  <a:pt x="117" y="127"/>
                </a:lnTo>
                <a:lnTo>
                  <a:pt x="120" y="122"/>
                </a:lnTo>
                <a:lnTo>
                  <a:pt x="122" y="118"/>
                </a:lnTo>
                <a:lnTo>
                  <a:pt x="137" y="13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02" name="Picture 30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25226" y="3566606"/>
            <a:ext cx="2141023" cy="3073406"/>
          </a:xfrm>
          <a:prstGeom prst="rect">
            <a:avLst/>
          </a:prstGeom>
        </p:spPr>
      </p:pic>
      <p:grpSp>
        <p:nvGrpSpPr>
          <p:cNvPr id="303" name="Group 34"/>
          <p:cNvGrpSpPr/>
          <p:nvPr/>
        </p:nvGrpSpPr>
        <p:grpSpPr bwMode="auto">
          <a:xfrm>
            <a:off x="-115295" y="5802052"/>
            <a:ext cx="12489180" cy="1066800"/>
            <a:chOff x="0" y="4003"/>
            <a:chExt cx="5511" cy="317"/>
          </a:xfrm>
        </p:grpSpPr>
        <p:sp>
          <p:nvSpPr>
            <p:cNvPr id="304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0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308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41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342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3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4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5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7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2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5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6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7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4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75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376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7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8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0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1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3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5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6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7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8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9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2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3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4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5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6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7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8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0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1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2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3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4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5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6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7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8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09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410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2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3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4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5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6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7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8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9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1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2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3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4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5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6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7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8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9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1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2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3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4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5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6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7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8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9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0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9" name="TextBox 5"/>
          <p:cNvSpPr txBox="1"/>
          <p:nvPr/>
        </p:nvSpPr>
        <p:spPr>
          <a:xfrm>
            <a:off x="4774565" y="140335"/>
            <a:ext cx="2814320" cy="5219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tấu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="" xmlns:a16="http://schemas.microsoft.com/office/drawing/2014/main" id="{1862EED6-9FE8-987C-965A-7E9209D134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898" y="2010973"/>
            <a:ext cx="9375383" cy="1057799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="" xmlns:a16="http://schemas.microsoft.com/office/drawing/2014/main" id="{96D426E4-BFE1-209F-FA59-4C97C66BA77D}"/>
              </a:ext>
            </a:extLst>
          </p:cNvPr>
          <p:cNvSpPr txBox="1"/>
          <p:nvPr/>
        </p:nvSpPr>
        <p:spPr>
          <a:xfrm>
            <a:off x="1397153" y="2833504"/>
            <a:ext cx="8528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rgbClr val="0070C0"/>
                </a:solidFill>
                <a:latin typeface="+mj-lt"/>
              </a:rPr>
              <a:t>Cho  bầy trẻ thơ cùng  </a:t>
            </a:r>
            <a:r>
              <a:rPr lang="vi-VN" sz="2000" dirty="0" smtClean="0">
                <a:solidFill>
                  <a:srgbClr val="0070C0"/>
                </a:solidFill>
                <a:latin typeface="+mj-lt"/>
              </a:rPr>
              <a:t>khoe </a:t>
            </a:r>
            <a:r>
              <a:rPr lang="vi-VN" sz="2000" dirty="0">
                <a:solidFill>
                  <a:srgbClr val="0070C0"/>
                </a:solidFill>
                <a:latin typeface="+mj-lt"/>
              </a:rPr>
              <a:t>áo </a:t>
            </a:r>
            <a:r>
              <a:rPr lang="vi-VN" sz="20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2000" dirty="0">
                <a:solidFill>
                  <a:srgbClr val="0070C0"/>
                </a:solidFill>
                <a:latin typeface="+mj-lt"/>
              </a:rPr>
              <a:t>mới.   </a:t>
            </a:r>
            <a:r>
              <a:rPr lang="vi-VN" sz="2000" dirty="0" smtClean="0">
                <a:solidFill>
                  <a:srgbClr val="0070C0"/>
                </a:solidFill>
                <a:latin typeface="+mj-lt"/>
              </a:rPr>
              <a:t>Cho </a:t>
            </a:r>
            <a:r>
              <a:rPr lang="vi-VN" sz="2000" dirty="0">
                <a:solidFill>
                  <a:srgbClr val="0070C0"/>
                </a:solidFill>
                <a:latin typeface="+mj-lt"/>
              </a:rPr>
              <a:t>những người lớn </a:t>
            </a:r>
            <a:r>
              <a:rPr lang="en-US" sz="20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2000" dirty="0" smtClean="0">
                <a:solidFill>
                  <a:srgbClr val="0070C0"/>
                </a:solidFill>
                <a:latin typeface="+mj-lt"/>
              </a:rPr>
              <a:t>lì    xì    </a:t>
            </a:r>
            <a:r>
              <a:rPr lang="vi-VN" sz="2000" dirty="0">
                <a:solidFill>
                  <a:srgbClr val="0070C0"/>
                </a:solidFill>
                <a:latin typeface="+mj-lt"/>
              </a:rPr>
              <a:t>trẻ  con.</a:t>
            </a:r>
          </a:p>
          <a:p>
            <a:r>
              <a:rPr lang="vi-VN" sz="2000" dirty="0">
                <a:solidFill>
                  <a:srgbClr val="0070C0"/>
                </a:solidFill>
                <a:latin typeface="+mj-lt"/>
              </a:rPr>
              <a:t>Tết   tết  muôn người hân hoan chúc nhau.  </a:t>
            </a:r>
            <a:r>
              <a:rPr lang="vi-VN" sz="2000" dirty="0" smtClean="0">
                <a:solidFill>
                  <a:srgbClr val="0070C0"/>
                </a:solidFill>
                <a:latin typeface="+mj-lt"/>
              </a:rPr>
              <a:t>Chúc </a:t>
            </a:r>
            <a:r>
              <a:rPr lang="vi-VN" sz="2000" dirty="0">
                <a:solidFill>
                  <a:srgbClr val="0070C0"/>
                </a:solidFill>
                <a:latin typeface="+mj-lt"/>
              </a:rPr>
              <a:t>nhau một năm an lành yên vui. </a:t>
            </a:r>
          </a:p>
        </p:txBody>
      </p:sp>
      <p:pic>
        <p:nvPicPr>
          <p:cNvPr id="2" name="Content Placeholder 8">
            <a:extLst>
              <a:ext uri="{FF2B5EF4-FFF2-40B4-BE49-F238E27FC236}">
                <a16:creationId xmlns="" xmlns:a16="http://schemas.microsoft.com/office/drawing/2014/main" id="{4A24086F-C958-D6FB-63BD-5CA8EA21025B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42574" y="5302766"/>
            <a:ext cx="3102827" cy="123796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cau tt hat">
            <a:hlinkClick r:id="" action="ppaction://media"/>
            <a:extLst>
              <a:ext uri="{FF2B5EF4-FFF2-40B4-BE49-F238E27FC236}">
                <a16:creationId xmlns="" xmlns:a16="http://schemas.microsoft.com/office/drawing/2014/main" id="{B6146968-026D-608B-89A1-F0A0DC5BDE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225500" y="629221"/>
            <a:ext cx="987401" cy="1043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67380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="" xmlns:a16="http://schemas.microsoft.com/office/drawing/2014/main" id="{79381F9F-A650-782D-4B69-678AD00664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2865" y="502097"/>
            <a:ext cx="9072762" cy="5485236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73F423EE-18F0-F217-79A7-22EF9605669A}"/>
              </a:ext>
            </a:extLst>
          </p:cNvPr>
          <p:cNvSpPr txBox="1"/>
          <p:nvPr/>
        </p:nvSpPr>
        <p:spPr>
          <a:xfrm>
            <a:off x="2997642" y="1181771"/>
            <a:ext cx="77591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vi-VN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  tết  </a:t>
            </a:r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 </a:t>
            </a:r>
            <a:r>
              <a:rPr lang="vi-VN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    </a:t>
            </a:r>
            <a:r>
              <a:rPr lang="vi-VN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tết    </a:t>
            </a:r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 </a:t>
            </a:r>
            <a:r>
              <a:rPr lang="vi-VN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vi-VN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  </a:t>
            </a:r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  đến đây </a:t>
            </a:r>
            <a:r>
              <a:rPr lang="vi-VN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 </a:t>
            </a:r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 hiên nhà</a:t>
            </a:r>
            <a:r>
              <a:rPr lang="en-US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="" xmlns:a16="http://schemas.microsoft.com/office/drawing/2014/main" id="{49CF8ECC-261D-0F70-F367-E44AE07D45AE}"/>
              </a:ext>
            </a:extLst>
          </p:cNvPr>
          <p:cNvSpPr txBox="1"/>
          <p:nvPr/>
        </p:nvSpPr>
        <p:spPr>
          <a:xfrm>
            <a:off x="2671639" y="1921554"/>
            <a:ext cx="80851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   </a:t>
            </a:r>
            <a:r>
              <a:rPr lang="vi-VN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     tết  </a:t>
            </a:r>
            <a:r>
              <a:rPr lang="vi-VN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    </a:t>
            </a:r>
            <a:r>
              <a:rPr lang="vi-VN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  </a:t>
            </a:r>
            <a:r>
              <a:rPr lang="vi-VN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    tết</a:t>
            </a:r>
            <a:r>
              <a:rPr lang="en-US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vi-VN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 vừa</a:t>
            </a:r>
            <a:r>
              <a:rPr lang="en-US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 qua  </a:t>
            </a:r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 </a:t>
            </a:r>
            <a:r>
              <a:rPr lang="vi-VN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 </a:t>
            </a:r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   phố</a:t>
            </a:r>
            <a:r>
              <a:rPr lang="en-US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="" xmlns:a16="http://schemas.microsoft.com/office/drawing/2014/main" id="{4EE687CC-736A-930B-2454-1008343DC5A1}"/>
              </a:ext>
            </a:extLst>
          </p:cNvPr>
          <p:cNvSpPr txBox="1"/>
          <p:nvPr/>
        </p:nvSpPr>
        <p:spPr>
          <a:xfrm>
            <a:off x="2566184" y="2674147"/>
            <a:ext cx="80112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   tết   tết   </a:t>
            </a:r>
            <a:r>
              <a:rPr lang="en-US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  </a:t>
            </a:r>
            <a:r>
              <a:rPr lang="en-US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tết   </a:t>
            </a:r>
            <a:r>
              <a:rPr lang="en-US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    </a:t>
            </a:r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vi-VN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ở </a:t>
            </a:r>
            <a:r>
              <a:rPr lang="vi-VN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  </a:t>
            </a:r>
            <a:r>
              <a:rPr lang="vi-VN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     </a:t>
            </a:r>
            <a:r>
              <a:rPr lang="vi-VN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 sum   vầy</a:t>
            </a:r>
            <a:r>
              <a:rPr lang="en-US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="" xmlns:a16="http://schemas.microsoft.com/office/drawing/2014/main" id="{C83C38DB-0F33-4650-1FDD-2C3561D25D2B}"/>
              </a:ext>
            </a:extLst>
          </p:cNvPr>
          <p:cNvSpPr txBox="1"/>
          <p:nvPr/>
        </p:nvSpPr>
        <p:spPr>
          <a:xfrm>
            <a:off x="2566184" y="3476757"/>
            <a:ext cx="80806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Tết  </a:t>
            </a:r>
            <a:r>
              <a:rPr lang="vi-VN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 </a:t>
            </a:r>
            <a:r>
              <a:rPr lang="vi-VN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     là  </a:t>
            </a:r>
            <a:r>
              <a:rPr lang="vi-VN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  </a:t>
            </a:r>
            <a:r>
              <a:rPr lang="vi-VN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 </a:t>
            </a:r>
            <a:r>
              <a:rPr lang="vi-VN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 cháu ông bà   quây quần  bên nhau</a:t>
            </a:r>
            <a:r>
              <a:rPr lang="en-US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="" xmlns:a16="http://schemas.microsoft.com/office/drawing/2014/main" id="{3E2B7164-1926-AB40-3292-A2DCAE032D5C}"/>
              </a:ext>
            </a:extLst>
          </p:cNvPr>
          <p:cNvSpPr txBox="1"/>
          <p:nvPr/>
        </p:nvSpPr>
        <p:spPr>
          <a:xfrm>
            <a:off x="2499999" y="4243870"/>
            <a:ext cx="86000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  </a:t>
            </a:r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bầy trẻ </a:t>
            </a:r>
            <a:r>
              <a:rPr lang="en-US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  </a:t>
            </a:r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</a:t>
            </a:r>
            <a:r>
              <a:rPr lang="vi-VN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khoe áo  </a:t>
            </a:r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người lớn </a:t>
            </a:r>
            <a:r>
              <a:rPr lang="vi-VN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lì xì  </a:t>
            </a:r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    con</a:t>
            </a:r>
            <a:r>
              <a:rPr lang="en-US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1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   </a:t>
            </a:r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 muôn người  hân </a:t>
            </a:r>
            <a:r>
              <a:rPr lang="vi-VN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hoanchúc </a:t>
            </a:r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  </a:t>
            </a:r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 một năm </a:t>
            </a:r>
            <a:r>
              <a:rPr lang="vi-VN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</a:t>
            </a:r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   yên   vui</a:t>
            </a:r>
            <a:r>
              <a:rPr lang="en-US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="" xmlns:a16="http://schemas.microsoft.com/office/drawing/2014/main" id="{02243D5C-BDDC-43CF-023E-B1E6AEF7F1B0}"/>
              </a:ext>
            </a:extLst>
          </p:cNvPr>
          <p:cNvSpPr txBox="1"/>
          <p:nvPr/>
        </p:nvSpPr>
        <p:spPr>
          <a:xfrm>
            <a:off x="2361538" y="5746057"/>
            <a:ext cx="828525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70C0"/>
                </a:solidFill>
                <a:latin typeface="+mj-lt"/>
              </a:rPr>
              <a:t>          </a:t>
            </a:r>
            <a:r>
              <a:rPr lang="vi-VN" i="1" dirty="0" smtClean="0">
                <a:solidFill>
                  <a:srgbClr val="0070C0"/>
                </a:solidFill>
                <a:latin typeface="+mj-lt"/>
              </a:rPr>
              <a:t>Cho  </a:t>
            </a:r>
            <a:r>
              <a:rPr lang="vi-VN" i="1" dirty="0">
                <a:solidFill>
                  <a:srgbClr val="0070C0"/>
                </a:solidFill>
                <a:latin typeface="+mj-lt"/>
              </a:rPr>
              <a:t>bầy trẻ thơ cùng </a:t>
            </a:r>
            <a:r>
              <a:rPr lang="vi-VN" i="1" dirty="0" smtClean="0">
                <a:solidFill>
                  <a:srgbClr val="0070C0"/>
                </a:solidFill>
                <a:latin typeface="+mj-lt"/>
              </a:rPr>
              <a:t>khoe áo  </a:t>
            </a:r>
            <a:r>
              <a:rPr lang="vi-VN" i="1" dirty="0">
                <a:solidFill>
                  <a:srgbClr val="0070C0"/>
                </a:solidFill>
                <a:latin typeface="+mj-lt"/>
              </a:rPr>
              <a:t>mới.      Cho những người lớn lì     xì    trẻ  con.</a:t>
            </a:r>
          </a:p>
          <a:p>
            <a:r>
              <a:rPr lang="en-US" i="1" dirty="0" smtClean="0">
                <a:solidFill>
                  <a:srgbClr val="0070C0"/>
                </a:solidFill>
                <a:latin typeface="+mj-lt"/>
              </a:rPr>
              <a:t>        </a:t>
            </a:r>
            <a:r>
              <a:rPr lang="vi-VN" i="1" dirty="0" smtClean="0">
                <a:solidFill>
                  <a:srgbClr val="0070C0"/>
                </a:solidFill>
                <a:latin typeface="+mj-lt"/>
              </a:rPr>
              <a:t>Tết  </a:t>
            </a:r>
            <a:r>
              <a:rPr lang="vi-VN" i="1" dirty="0">
                <a:solidFill>
                  <a:srgbClr val="0070C0"/>
                </a:solidFill>
                <a:latin typeface="+mj-lt"/>
              </a:rPr>
              <a:t>tết  muôn người hân hoan chúc nhau. </a:t>
            </a:r>
            <a:r>
              <a:rPr lang="vi-VN" i="1" dirty="0" smtClean="0">
                <a:solidFill>
                  <a:srgbClr val="0070C0"/>
                </a:solidFill>
                <a:latin typeface="+mj-lt"/>
              </a:rPr>
              <a:t>Chúc </a:t>
            </a:r>
            <a:r>
              <a:rPr lang="vi-VN" i="1" dirty="0">
                <a:solidFill>
                  <a:srgbClr val="0070C0"/>
                </a:solidFill>
                <a:latin typeface="+mj-lt"/>
              </a:rPr>
              <a:t>nhau một năm an lành yên vui.</a:t>
            </a:r>
            <a:r>
              <a:rPr lang="vi-VN" sz="2000" i="1" dirty="0">
                <a:solidFill>
                  <a:srgbClr val="0070C0"/>
                </a:solidFill>
                <a:latin typeface="+mj-lt"/>
              </a:rPr>
              <a:t> </a:t>
            </a:r>
          </a:p>
        </p:txBody>
      </p:sp>
      <p:sp>
        <p:nvSpPr>
          <p:cNvPr id="14" name="Rectangle 5">
            <a:extLst>
              <a:ext uri="{FF2B5EF4-FFF2-40B4-BE49-F238E27FC236}">
                <a16:creationId xmlns="" xmlns:a16="http://schemas.microsoft.com/office/drawing/2014/main" id="{D6EEE2AA-174F-A5E1-42C7-9C7BAA3C4394}"/>
              </a:ext>
            </a:extLst>
          </p:cNvPr>
          <p:cNvSpPr/>
          <p:nvPr/>
        </p:nvSpPr>
        <p:spPr>
          <a:xfrm>
            <a:off x="4920206" y="22222"/>
            <a:ext cx="17572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Tết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tết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anose="02020603050405020304"/>
              <a:ea typeface="Times New Roman" panose="02020603050405020304"/>
              <a:cs typeface="+mn-cs"/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="" xmlns:a16="http://schemas.microsoft.com/office/drawing/2014/main" id="{FC772743-9628-545A-15E6-36B8F35F0E3E}"/>
              </a:ext>
            </a:extLst>
          </p:cNvPr>
          <p:cNvSpPr/>
          <p:nvPr/>
        </p:nvSpPr>
        <p:spPr>
          <a:xfrm>
            <a:off x="7261726" y="142716"/>
            <a:ext cx="3385071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1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Nhạc</a:t>
            </a:r>
            <a:r>
              <a:rPr kumimoji="0" lang="fr-FR" sz="2000" b="0" i="1" u="none" strike="noStrike" kern="120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</a:t>
            </a:r>
            <a:r>
              <a:rPr kumimoji="0" lang="fr-FR" sz="2000" b="0" i="1" u="none" strike="noStrike" kern="1200" cap="none" spc="0" normalizeH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và</a:t>
            </a:r>
            <a:r>
              <a:rPr kumimoji="0" lang="fr-FR" sz="2000" b="0" i="1" u="none" strike="noStrike" kern="120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</a:t>
            </a:r>
            <a:r>
              <a:rPr kumimoji="0" lang="fr-FR" sz="2000" b="0" i="1" u="none" strike="noStrike" kern="1200" cap="none" spc="0" normalizeH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lời</a:t>
            </a:r>
            <a:r>
              <a:rPr kumimoji="0" lang="fr-FR" sz="2000" b="0" i="1" u="none" strike="noStrike" kern="120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: </a:t>
            </a:r>
            <a:r>
              <a:rPr kumimoji="0" lang="fr-FR" sz="2000" b="0" i="1" u="none" strike="noStrike" kern="1200" cap="none" spc="0" normalizeH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Nhất</a:t>
            </a:r>
            <a:r>
              <a:rPr kumimoji="0" lang="fr-FR" sz="2000" b="0" i="1" u="none" strike="noStrike" kern="120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Trung</a:t>
            </a:r>
            <a:endParaRPr kumimoji="0" lang="fr-FR" sz="2000" b="0" i="1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anose="02020603050405020304"/>
              <a:ea typeface="Calibri" panose="020F0502020204030204"/>
              <a:cs typeface="+mn-cs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A5D931FF-BD8F-1ED5-75F1-54A533CD0447}"/>
              </a:ext>
            </a:extLst>
          </p:cNvPr>
          <p:cNvSpPr/>
          <p:nvPr/>
        </p:nvSpPr>
        <p:spPr>
          <a:xfrm>
            <a:off x="186492" y="17978"/>
            <a:ext cx="17363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Ghép</a:t>
            </a:r>
            <a:r>
              <a:rPr kumimoji="0" lang="en-US" sz="2000" b="1" i="0" u="sng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</a:t>
            </a:r>
            <a:r>
              <a:rPr kumimoji="0" lang="en-US" sz="2000" b="1" i="0" u="sng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toàn</a:t>
            </a:r>
            <a:r>
              <a:rPr kumimoji="0" lang="en-US" sz="2000" b="1" i="0" u="sng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</a:t>
            </a:r>
            <a:r>
              <a:rPr kumimoji="0" lang="en-US" sz="2000" b="1" i="0" u="sng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bài</a:t>
            </a:r>
            <a:endParaRPr kumimoji="0" lang="en-US" sz="2000" b="0" i="0" u="sng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/>
              <a:ea typeface="Times New Roman" panose="02020603050405020304"/>
              <a:cs typeface="+mn-cs"/>
            </a:endParaRPr>
          </a:p>
        </p:txBody>
      </p:sp>
      <p:pic>
        <p:nvPicPr>
          <p:cNvPr id="159" name="phach cb">
            <a:hlinkClick r:id="" action="ppaction://media"/>
            <a:extLst>
              <a:ext uri="{FF2B5EF4-FFF2-40B4-BE49-F238E27FC236}">
                <a16:creationId xmlns="" xmlns:a16="http://schemas.microsoft.com/office/drawing/2014/main" id="{51B29329-622B-8D74-37F1-4D650D83D7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3971" y="418088"/>
            <a:ext cx="738893" cy="763683"/>
          </a:xfrm>
          <a:prstGeom prst="rect">
            <a:avLst/>
          </a:prstGeom>
        </p:spPr>
      </p:pic>
      <p:sp>
        <p:nvSpPr>
          <p:cNvPr id="161" name="Rectangle 5">
            <a:extLst>
              <a:ext uri="{FF2B5EF4-FFF2-40B4-BE49-F238E27FC236}">
                <a16:creationId xmlns="" xmlns:a16="http://schemas.microsoft.com/office/drawing/2014/main" id="{A5D931FF-BD8F-1ED5-75F1-54A533CD0447}"/>
              </a:ext>
            </a:extLst>
          </p:cNvPr>
          <p:cNvSpPr/>
          <p:nvPr/>
        </p:nvSpPr>
        <p:spPr>
          <a:xfrm>
            <a:off x="66781" y="1931581"/>
            <a:ext cx="20721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 smtClean="0">
                <a:solidFill>
                  <a:srgbClr val="70AD47">
                    <a:lumMod val="50000"/>
                  </a:srgbClr>
                </a:solidFill>
                <a:latin typeface="Times New Roman" panose="02020603050405020304"/>
                <a:ea typeface="Times New Roman" panose="02020603050405020304"/>
              </a:rPr>
              <a:t>  </a:t>
            </a:r>
            <a:r>
              <a:rPr lang="en-US" sz="1600" b="1" dirty="0" smtClean="0">
                <a:solidFill>
                  <a:srgbClr val="00B050"/>
                </a:solidFill>
                <a:latin typeface="Times New Roman" panose="02020603050405020304"/>
                <a:ea typeface="Times New Roman" panose="02020603050405020304"/>
              </a:rPr>
              <a:t>Luyện tập Hát cả lớp,  nhóm,  cá nhân.</a:t>
            </a:r>
            <a:endParaRPr lang="en-US" sz="1600" b="1" dirty="0">
              <a:solidFill>
                <a:srgbClr val="00B050"/>
              </a:solidFill>
              <a:latin typeface="Times New Roman" panose="02020603050405020304"/>
              <a:ea typeface="Times New Roman" panose="02020603050405020304"/>
            </a:endParaRPr>
          </a:p>
        </p:txBody>
      </p:sp>
    </p:spTree>
    <p:extLst>
      <p:ext uri="{BB962C8B-B14F-4D97-AF65-F5344CB8AC3E}">
        <p14:creationId xmlns:p14="http://schemas.microsoft.com/office/powerpoint/2010/main" val="157607148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9"/>
                </p:tgtEl>
              </p:cMediaNode>
            </p:audio>
          </p:childTnLst>
        </p:cTn>
      </p:par>
    </p:tnLst>
    <p:bldLst>
      <p:bldP spid="14" grpId="1"/>
      <p:bldP spid="15" grpId="1"/>
      <p:bldP spid="16" grpId="1"/>
      <p:bldP spid="161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="" xmlns:a16="http://schemas.microsoft.com/office/drawing/2014/main" id="{79381F9F-A650-782D-4B69-678AD00664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2865" y="502097"/>
            <a:ext cx="9072762" cy="5485236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73F423EE-18F0-F217-79A7-22EF9605669A}"/>
              </a:ext>
            </a:extLst>
          </p:cNvPr>
          <p:cNvSpPr txBox="1"/>
          <p:nvPr/>
        </p:nvSpPr>
        <p:spPr>
          <a:xfrm>
            <a:off x="2997642" y="1181771"/>
            <a:ext cx="77591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vi-VN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  tết  </a:t>
            </a:r>
            <a:r>
              <a:rPr lang="vi-V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 </a:t>
            </a:r>
            <a:r>
              <a:rPr lang="vi-VN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    </a:t>
            </a:r>
            <a:r>
              <a:rPr lang="vi-VN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tết    </a:t>
            </a:r>
            <a:r>
              <a:rPr lang="vi-V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 </a:t>
            </a:r>
            <a:r>
              <a:rPr lang="vi-VN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vi-VN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  </a:t>
            </a:r>
            <a:r>
              <a:rPr lang="vi-V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  đến đây </a:t>
            </a:r>
            <a:r>
              <a:rPr lang="vi-VN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 </a:t>
            </a:r>
            <a:r>
              <a:rPr lang="vi-V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 hiên nhà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="" xmlns:a16="http://schemas.microsoft.com/office/drawing/2014/main" id="{49CF8ECC-261D-0F70-F367-E44AE07D45AE}"/>
              </a:ext>
            </a:extLst>
          </p:cNvPr>
          <p:cNvSpPr txBox="1"/>
          <p:nvPr/>
        </p:nvSpPr>
        <p:spPr>
          <a:xfrm>
            <a:off x="2671639" y="1921554"/>
            <a:ext cx="80851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   </a:t>
            </a:r>
            <a:r>
              <a:rPr lang="vi-VN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     tết  </a:t>
            </a:r>
            <a:r>
              <a:rPr lang="vi-VN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    </a:t>
            </a:r>
            <a:r>
              <a:rPr lang="vi-VN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  </a:t>
            </a:r>
            <a:r>
              <a:rPr lang="vi-VN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    tết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vi-VN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 vừa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 qua  </a:t>
            </a:r>
            <a:r>
              <a:rPr lang="vi-V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 </a:t>
            </a:r>
            <a:r>
              <a:rPr lang="vi-VN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 </a:t>
            </a:r>
            <a:r>
              <a:rPr lang="vi-V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   phố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="" xmlns:a16="http://schemas.microsoft.com/office/drawing/2014/main" id="{4EE687CC-736A-930B-2454-1008343DC5A1}"/>
              </a:ext>
            </a:extLst>
          </p:cNvPr>
          <p:cNvSpPr txBox="1"/>
          <p:nvPr/>
        </p:nvSpPr>
        <p:spPr>
          <a:xfrm>
            <a:off x="2566184" y="2674147"/>
            <a:ext cx="80112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   tết   tết   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  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tết   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    </a:t>
            </a:r>
            <a:r>
              <a:rPr lang="vi-V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vi-VN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ở </a:t>
            </a:r>
            <a:r>
              <a:rPr lang="vi-VN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  </a:t>
            </a:r>
            <a:r>
              <a:rPr lang="vi-VN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     </a:t>
            </a:r>
            <a:r>
              <a:rPr lang="vi-VN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 sum   vầy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="" xmlns:a16="http://schemas.microsoft.com/office/drawing/2014/main" id="{C83C38DB-0F33-4650-1FDD-2C3561D25D2B}"/>
              </a:ext>
            </a:extLst>
          </p:cNvPr>
          <p:cNvSpPr txBox="1"/>
          <p:nvPr/>
        </p:nvSpPr>
        <p:spPr>
          <a:xfrm>
            <a:off x="2566184" y="3476757"/>
            <a:ext cx="80806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Tết  </a:t>
            </a:r>
            <a:r>
              <a:rPr lang="vi-VN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 </a:t>
            </a:r>
            <a:r>
              <a:rPr lang="vi-VN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     là  </a:t>
            </a:r>
            <a:r>
              <a:rPr lang="vi-VN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  </a:t>
            </a:r>
            <a:r>
              <a:rPr lang="vi-VN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 </a:t>
            </a:r>
            <a:r>
              <a:rPr lang="vi-VN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 cháu ông bà   quây quần  bên nhau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="" xmlns:a16="http://schemas.microsoft.com/office/drawing/2014/main" id="{3E2B7164-1926-AB40-3292-A2DCAE032D5C}"/>
              </a:ext>
            </a:extLst>
          </p:cNvPr>
          <p:cNvSpPr txBox="1"/>
          <p:nvPr/>
        </p:nvSpPr>
        <p:spPr>
          <a:xfrm>
            <a:off x="2499999" y="4243870"/>
            <a:ext cx="86000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  </a:t>
            </a:r>
            <a:r>
              <a:rPr lang="vi-V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bầy trẻ 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  </a:t>
            </a:r>
            <a:r>
              <a:rPr lang="vi-V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</a:t>
            </a:r>
            <a:r>
              <a:rPr lang="vi-VN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khoe áo  </a:t>
            </a:r>
            <a:r>
              <a:rPr lang="vi-V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vi-V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người lớn </a:t>
            </a:r>
            <a:r>
              <a:rPr lang="vi-VN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lì xì  </a:t>
            </a:r>
            <a:r>
              <a:rPr lang="vi-V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    con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   </a:t>
            </a:r>
            <a:r>
              <a:rPr lang="vi-V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 muôn người  hân </a:t>
            </a:r>
            <a:r>
              <a:rPr lang="vi-VN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hoanchúc </a:t>
            </a:r>
            <a:r>
              <a:rPr lang="vi-V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  </a:t>
            </a:r>
            <a:r>
              <a:rPr lang="vi-V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 một năm </a:t>
            </a:r>
            <a:r>
              <a:rPr lang="vi-VN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</a:t>
            </a:r>
            <a:r>
              <a:rPr lang="vi-V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   yên   vui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="" xmlns:a16="http://schemas.microsoft.com/office/drawing/2014/main" id="{02243D5C-BDDC-43CF-023E-B1E6AEF7F1B0}"/>
              </a:ext>
            </a:extLst>
          </p:cNvPr>
          <p:cNvSpPr txBox="1"/>
          <p:nvPr/>
        </p:nvSpPr>
        <p:spPr>
          <a:xfrm>
            <a:off x="2361538" y="5746057"/>
            <a:ext cx="828525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70C0"/>
                </a:solidFill>
                <a:latin typeface="Calibri Light"/>
              </a:rPr>
              <a:t>          </a:t>
            </a:r>
            <a:r>
              <a:rPr lang="vi-VN" i="1" dirty="0" smtClean="0">
                <a:solidFill>
                  <a:srgbClr val="0070C0"/>
                </a:solidFill>
                <a:latin typeface="Times New Roman"/>
              </a:rPr>
              <a:t>Cho  </a:t>
            </a:r>
            <a:r>
              <a:rPr lang="vi-VN" i="1" dirty="0">
                <a:solidFill>
                  <a:srgbClr val="0070C0"/>
                </a:solidFill>
                <a:latin typeface="Times New Roman"/>
              </a:rPr>
              <a:t>bầy trẻ thơ cùng </a:t>
            </a:r>
            <a:r>
              <a:rPr lang="vi-VN" i="1" dirty="0" smtClean="0">
                <a:solidFill>
                  <a:srgbClr val="0070C0"/>
                </a:solidFill>
                <a:latin typeface="Times New Roman"/>
              </a:rPr>
              <a:t>khoe áo  </a:t>
            </a:r>
            <a:r>
              <a:rPr lang="vi-VN" i="1" dirty="0">
                <a:solidFill>
                  <a:srgbClr val="0070C0"/>
                </a:solidFill>
                <a:latin typeface="Times New Roman"/>
              </a:rPr>
              <a:t>mới.      Cho những người lớn lì     xì    trẻ  con.</a:t>
            </a:r>
          </a:p>
          <a:p>
            <a:r>
              <a:rPr lang="en-US" i="1" dirty="0" smtClean="0">
                <a:solidFill>
                  <a:srgbClr val="0070C0"/>
                </a:solidFill>
                <a:latin typeface="Calibri Light"/>
              </a:rPr>
              <a:t>        </a:t>
            </a:r>
            <a:r>
              <a:rPr lang="vi-VN" i="1" dirty="0" smtClean="0">
                <a:solidFill>
                  <a:srgbClr val="0070C0"/>
                </a:solidFill>
                <a:latin typeface="Times New Roman"/>
              </a:rPr>
              <a:t>Tết  </a:t>
            </a:r>
            <a:r>
              <a:rPr lang="vi-VN" i="1" dirty="0">
                <a:solidFill>
                  <a:srgbClr val="0070C0"/>
                </a:solidFill>
                <a:latin typeface="Times New Roman"/>
              </a:rPr>
              <a:t>tết  muôn người hân hoan chúc nhau. </a:t>
            </a:r>
            <a:r>
              <a:rPr lang="vi-VN" i="1" dirty="0" smtClean="0">
                <a:solidFill>
                  <a:srgbClr val="0070C0"/>
                </a:solidFill>
                <a:latin typeface="Times New Roman"/>
              </a:rPr>
              <a:t>Chúc </a:t>
            </a:r>
            <a:r>
              <a:rPr lang="vi-VN" i="1" dirty="0">
                <a:solidFill>
                  <a:srgbClr val="0070C0"/>
                </a:solidFill>
                <a:latin typeface="Times New Roman"/>
              </a:rPr>
              <a:t>nhau một năm an lành yên vui.</a:t>
            </a:r>
            <a:r>
              <a:rPr lang="vi-VN" sz="2000" i="1" dirty="0">
                <a:solidFill>
                  <a:srgbClr val="0070C0"/>
                </a:solidFill>
                <a:latin typeface="Times New Roman"/>
              </a:rPr>
              <a:t> </a:t>
            </a:r>
          </a:p>
        </p:txBody>
      </p:sp>
      <p:sp>
        <p:nvSpPr>
          <p:cNvPr id="14" name="Rectangle 5">
            <a:extLst>
              <a:ext uri="{FF2B5EF4-FFF2-40B4-BE49-F238E27FC236}">
                <a16:creationId xmlns="" xmlns:a16="http://schemas.microsoft.com/office/drawing/2014/main" id="{D6EEE2AA-174F-A5E1-42C7-9C7BAA3C4394}"/>
              </a:ext>
            </a:extLst>
          </p:cNvPr>
          <p:cNvSpPr/>
          <p:nvPr/>
        </p:nvSpPr>
        <p:spPr>
          <a:xfrm>
            <a:off x="4920206" y="22222"/>
            <a:ext cx="17572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srgbClr val="ED7D31">
                    <a:lumMod val="75000"/>
                  </a:srgbClr>
                </a:solidFill>
                <a:latin typeface="Times New Roman" panose="02020603050405020304"/>
                <a:ea typeface="Times New Roman" panose="02020603050405020304"/>
              </a:rPr>
              <a:t>Tết</a:t>
            </a:r>
            <a:r>
              <a:rPr lang="en-US" sz="3200" b="1" dirty="0">
                <a:solidFill>
                  <a:srgbClr val="ED7D31">
                    <a:lumMod val="75000"/>
                  </a:srgbClr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3200" b="1" dirty="0" err="1">
                <a:solidFill>
                  <a:srgbClr val="ED7D31">
                    <a:lumMod val="75000"/>
                  </a:srgbClr>
                </a:solidFill>
                <a:latin typeface="Times New Roman" panose="02020603050405020304"/>
                <a:ea typeface="Times New Roman" panose="02020603050405020304"/>
              </a:rPr>
              <a:t>là</a:t>
            </a:r>
            <a:r>
              <a:rPr lang="en-US" sz="3200" b="1" dirty="0">
                <a:solidFill>
                  <a:srgbClr val="ED7D31">
                    <a:lumMod val="75000"/>
                  </a:srgbClr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3200" b="1" dirty="0" err="1">
                <a:solidFill>
                  <a:srgbClr val="ED7D31">
                    <a:lumMod val="75000"/>
                  </a:srgbClr>
                </a:solidFill>
                <a:latin typeface="Times New Roman" panose="02020603050405020304"/>
                <a:ea typeface="Times New Roman" panose="02020603050405020304"/>
              </a:rPr>
              <a:t>tết</a:t>
            </a:r>
            <a:endParaRPr lang="en-US" sz="3200" dirty="0">
              <a:solidFill>
                <a:srgbClr val="ED7D31">
                  <a:lumMod val="75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="" xmlns:a16="http://schemas.microsoft.com/office/drawing/2014/main" id="{FC772743-9628-545A-15E6-36B8F35F0E3E}"/>
              </a:ext>
            </a:extLst>
          </p:cNvPr>
          <p:cNvSpPr/>
          <p:nvPr/>
        </p:nvSpPr>
        <p:spPr>
          <a:xfrm>
            <a:off x="7261726" y="142716"/>
            <a:ext cx="3385071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fr-FR" sz="2000" i="1" dirty="0" err="1">
                <a:solidFill>
                  <a:srgbClr val="44546A"/>
                </a:solidFill>
                <a:latin typeface="Times New Roman" panose="02020603050405020304"/>
                <a:ea typeface="Times New Roman" panose="02020603050405020304"/>
              </a:rPr>
              <a:t>Nhạc</a:t>
            </a:r>
            <a:r>
              <a:rPr lang="fr-FR" sz="2000" i="1" dirty="0">
                <a:solidFill>
                  <a:srgbClr val="44546A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fr-FR" sz="2000" i="1" dirty="0" err="1">
                <a:solidFill>
                  <a:srgbClr val="44546A"/>
                </a:solidFill>
                <a:latin typeface="Times New Roman" panose="02020603050405020304"/>
                <a:ea typeface="Times New Roman" panose="02020603050405020304"/>
              </a:rPr>
              <a:t>và</a:t>
            </a:r>
            <a:r>
              <a:rPr lang="fr-FR" sz="2000" i="1" dirty="0">
                <a:solidFill>
                  <a:srgbClr val="44546A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fr-FR" sz="2000" i="1" dirty="0" err="1">
                <a:solidFill>
                  <a:srgbClr val="44546A"/>
                </a:solidFill>
                <a:latin typeface="Times New Roman" panose="02020603050405020304"/>
                <a:ea typeface="Times New Roman" panose="02020603050405020304"/>
              </a:rPr>
              <a:t>lời</a:t>
            </a:r>
            <a:r>
              <a:rPr lang="fr-FR" sz="2000" i="1" dirty="0">
                <a:solidFill>
                  <a:srgbClr val="44546A"/>
                </a:solidFill>
                <a:latin typeface="Times New Roman" panose="02020603050405020304"/>
                <a:ea typeface="Times New Roman" panose="02020603050405020304"/>
              </a:rPr>
              <a:t>: </a:t>
            </a:r>
            <a:r>
              <a:rPr lang="fr-FR" sz="2000" i="1" dirty="0" err="1">
                <a:solidFill>
                  <a:srgbClr val="44546A"/>
                </a:solidFill>
                <a:latin typeface="Times New Roman" panose="02020603050405020304"/>
                <a:ea typeface="Times New Roman" panose="02020603050405020304"/>
              </a:rPr>
              <a:t>Nhất</a:t>
            </a:r>
            <a:r>
              <a:rPr lang="fr-FR" sz="2000" i="1" dirty="0">
                <a:solidFill>
                  <a:srgbClr val="44546A"/>
                </a:solidFill>
                <a:latin typeface="Times New Roman" panose="02020603050405020304"/>
                <a:ea typeface="Times New Roman" panose="02020603050405020304"/>
              </a:rPr>
              <a:t> Trung</a:t>
            </a:r>
            <a:endParaRPr lang="fr-FR" sz="2000" i="1" dirty="0">
              <a:solidFill>
                <a:srgbClr val="44546A"/>
              </a:solidFill>
              <a:latin typeface="Times New Roman" panose="02020603050405020304"/>
              <a:ea typeface="Calibri" panose="020F0502020204030204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A5D931FF-BD8F-1ED5-75F1-54A533CD0447}"/>
              </a:ext>
            </a:extLst>
          </p:cNvPr>
          <p:cNvSpPr/>
          <p:nvPr/>
        </p:nvSpPr>
        <p:spPr>
          <a:xfrm>
            <a:off x="186492" y="17978"/>
            <a:ext cx="24994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u="sng" dirty="0">
                <a:solidFill>
                  <a:srgbClr val="00B050"/>
                </a:solidFill>
                <a:latin typeface="Times New Roman" panose="02020603050405020304"/>
                <a:ea typeface="Times New Roman" panose="02020603050405020304"/>
              </a:rPr>
              <a:t>Ghép </a:t>
            </a:r>
            <a:r>
              <a:rPr lang="en-US" sz="2000" b="1" u="sng" dirty="0" smtClean="0">
                <a:solidFill>
                  <a:srgbClr val="00B050"/>
                </a:solidFill>
                <a:latin typeface="Times New Roman" panose="02020603050405020304"/>
                <a:ea typeface="Times New Roman" panose="02020603050405020304"/>
              </a:rPr>
              <a:t>cùng nhạc đệm</a:t>
            </a:r>
            <a:endParaRPr lang="en-US" sz="2000" u="sng" dirty="0">
              <a:solidFill>
                <a:srgbClr val="00B050"/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pic>
        <p:nvPicPr>
          <p:cNvPr id="160" name="tet chuan.beat +1">
            <a:hlinkClick r:id="" action="ppaction://media"/>
            <a:extLst>
              <a:ext uri="{FF2B5EF4-FFF2-40B4-BE49-F238E27FC236}">
                <a16:creationId xmlns="" xmlns:a16="http://schemas.microsoft.com/office/drawing/2014/main" id="{4A83E7D7-6C97-F105-BBD4-05B398B45A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1393" y="606997"/>
            <a:ext cx="609600" cy="574774"/>
          </a:xfrm>
          <a:prstGeom prst="rect">
            <a:avLst/>
          </a:prstGeom>
        </p:spPr>
      </p:pic>
      <p:sp>
        <p:nvSpPr>
          <p:cNvPr id="17" name="Rectangle 5">
            <a:extLst>
              <a:ext uri="{FF2B5EF4-FFF2-40B4-BE49-F238E27FC236}">
                <a16:creationId xmlns="" xmlns:a16="http://schemas.microsoft.com/office/drawing/2014/main" id="{A5D931FF-BD8F-1ED5-75F1-54A533CD0447}"/>
              </a:ext>
            </a:extLst>
          </p:cNvPr>
          <p:cNvSpPr/>
          <p:nvPr/>
        </p:nvSpPr>
        <p:spPr>
          <a:xfrm>
            <a:off x="440493" y="1952332"/>
            <a:ext cx="12213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dirty="0" smtClean="0">
                <a:solidFill>
                  <a:srgbClr val="00B050"/>
                </a:solidFill>
                <a:latin typeface="Times New Roman" panose="02020603050405020304"/>
                <a:ea typeface="Times New Roman" panose="02020603050405020304"/>
              </a:rPr>
              <a:t>Hát cả lớp.</a:t>
            </a:r>
            <a:endParaRPr lang="en-US" sz="1600" b="1" dirty="0">
              <a:solidFill>
                <a:srgbClr val="00B050"/>
              </a:solidFill>
              <a:latin typeface="Times New Roman" panose="02020603050405020304"/>
              <a:ea typeface="Times New Roman" panose="02020603050405020304"/>
            </a:endParaRPr>
          </a:p>
        </p:txBody>
      </p:sp>
    </p:spTree>
    <p:extLst>
      <p:ext uri="{BB962C8B-B14F-4D97-AF65-F5344CB8AC3E}">
        <p14:creationId xmlns:p14="http://schemas.microsoft.com/office/powerpoint/2010/main" val="426880840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0"/>
                </p:tgtEl>
              </p:cMediaNode>
            </p:audio>
          </p:childTnLst>
        </p:cTn>
      </p:par>
    </p:tnLst>
    <p:bldLst>
      <p:bldP spid="14" grpId="1"/>
      <p:bldP spid="15" grpId="1"/>
      <p:bldP spid="16" grpId="1"/>
      <p:bldP spid="17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8EEFEAB9-381F-EC99-933A-8BF8554EECB6}"/>
              </a:ext>
            </a:extLst>
          </p:cNvPr>
          <p:cNvSpPr/>
          <p:nvPr/>
        </p:nvSpPr>
        <p:spPr>
          <a:xfrm>
            <a:off x="1002066" y="5603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66199" y="365756"/>
            <a:ext cx="5470230" cy="57899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325" y="2663687"/>
            <a:ext cx="4007839" cy="35979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CAEC5F1A-C82C-BC1C-CCC8-3FBA2343849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017" y="258562"/>
            <a:ext cx="1160760" cy="83028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97696" y="1355037"/>
            <a:ext cx="39677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KẾT HỢP </a:t>
            </a:r>
          </a:p>
          <a:p>
            <a:pPr lvl="0" algn="ctr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VỖ TAY THEO NHỊP</a:t>
            </a:r>
          </a:p>
        </p:txBody>
      </p:sp>
      <p:pic>
        <p:nvPicPr>
          <p:cNvPr id="12" name="Content Placeholder 8">
            <a:extLst>
              <a:ext uri="{FF2B5EF4-FFF2-40B4-BE49-F238E27FC236}">
                <a16:creationId xmlns="" xmlns:a16="http://schemas.microsoft.com/office/drawing/2014/main" id="{267A5A80-897C-7822-CF7E-795215D16791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71868" y="5328306"/>
            <a:ext cx="1216550" cy="93329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13" descr="C:\Users\Administrator\Desktop\hinh nen dep pp\HIH NG NGHEP BAI G\z2577138619550_26fc373cf1c0551cf8f2d8fdf957b063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813" y="4589274"/>
            <a:ext cx="1693694" cy="1478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1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88DF1246-4CB7-44A9-2D6F-1C7C8A3791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490" y="4502649"/>
            <a:ext cx="427475" cy="189487"/>
          </a:xfrm>
          <a:prstGeom prst="rect">
            <a:avLst/>
          </a:prstGeom>
        </p:spPr>
      </p:pic>
      <p:pic>
        <p:nvPicPr>
          <p:cNvPr id="16" name="Picture 21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88DF1246-4CB7-44A9-2D6F-1C7C8A3791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800" y="4532243"/>
            <a:ext cx="427475" cy="246518"/>
          </a:xfrm>
          <a:prstGeom prst="rect">
            <a:avLst/>
          </a:prstGeom>
        </p:spPr>
      </p:pic>
      <p:pic>
        <p:nvPicPr>
          <p:cNvPr id="17" name="Picture 21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88DF1246-4CB7-44A9-2D6F-1C7C8A3791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171" y="5179971"/>
            <a:ext cx="427475" cy="220828"/>
          </a:xfrm>
          <a:prstGeom prst="rect">
            <a:avLst/>
          </a:prstGeom>
        </p:spPr>
      </p:pic>
      <p:pic>
        <p:nvPicPr>
          <p:cNvPr id="18" name="Picture 21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88DF1246-4CB7-44A9-2D6F-1C7C8A3791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239" y="5193326"/>
            <a:ext cx="427475" cy="195980"/>
          </a:xfrm>
          <a:prstGeom prst="rect">
            <a:avLst/>
          </a:prstGeom>
        </p:spPr>
      </p:pic>
      <p:pic>
        <p:nvPicPr>
          <p:cNvPr id="19" name="Picture 21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88DF1246-4CB7-44A9-2D6F-1C7C8A3791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923" y="5214544"/>
            <a:ext cx="427475" cy="186255"/>
          </a:xfrm>
          <a:prstGeom prst="rect">
            <a:avLst/>
          </a:prstGeom>
        </p:spPr>
      </p:pic>
      <p:pic>
        <p:nvPicPr>
          <p:cNvPr id="20" name="Picture 21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88DF1246-4CB7-44A9-2D6F-1C7C8A3791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7093" y="5159337"/>
            <a:ext cx="331679" cy="262096"/>
          </a:xfrm>
          <a:prstGeom prst="rect">
            <a:avLst/>
          </a:prstGeom>
        </p:spPr>
      </p:pic>
      <p:pic>
        <p:nvPicPr>
          <p:cNvPr id="21" name="Picture 21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88DF1246-4CB7-44A9-2D6F-1C7C8A3791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170" y="6070108"/>
            <a:ext cx="427475" cy="181935"/>
          </a:xfrm>
          <a:prstGeom prst="rect">
            <a:avLst/>
          </a:prstGeom>
        </p:spPr>
      </p:pic>
      <p:pic>
        <p:nvPicPr>
          <p:cNvPr id="22" name="Picture 21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88DF1246-4CB7-44A9-2D6F-1C7C8A3791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662" y="6076689"/>
            <a:ext cx="427475" cy="189913"/>
          </a:xfrm>
          <a:prstGeom prst="rect">
            <a:avLst/>
          </a:prstGeom>
        </p:spPr>
      </p:pic>
      <p:pic>
        <p:nvPicPr>
          <p:cNvPr id="23" name="Picture 21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88DF1246-4CB7-44A9-2D6F-1C7C8A3791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179" y="6060761"/>
            <a:ext cx="427475" cy="189911"/>
          </a:xfrm>
          <a:prstGeom prst="rect">
            <a:avLst/>
          </a:prstGeom>
        </p:spPr>
      </p:pic>
      <p:pic>
        <p:nvPicPr>
          <p:cNvPr id="24" name="Picture 21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88DF1246-4CB7-44A9-2D6F-1C7C8A3791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7093" y="6076689"/>
            <a:ext cx="427475" cy="158059"/>
          </a:xfrm>
          <a:prstGeom prst="rect">
            <a:avLst/>
          </a:prstGeom>
        </p:spPr>
      </p:pic>
      <p:pic>
        <p:nvPicPr>
          <p:cNvPr id="25" name="Picture 21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88DF1246-4CB7-44A9-2D6F-1C7C8A3791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506" y="1653052"/>
            <a:ext cx="296898" cy="229307"/>
          </a:xfrm>
          <a:prstGeom prst="rect">
            <a:avLst/>
          </a:prstGeom>
        </p:spPr>
      </p:pic>
      <p:pic>
        <p:nvPicPr>
          <p:cNvPr id="26" name="Picture 21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88DF1246-4CB7-44A9-2D6F-1C7C8A3791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288" y="3031433"/>
            <a:ext cx="275075" cy="267054"/>
          </a:xfrm>
          <a:prstGeom prst="rect">
            <a:avLst/>
          </a:prstGeom>
        </p:spPr>
      </p:pic>
      <p:pic>
        <p:nvPicPr>
          <p:cNvPr id="27" name="Picture 21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88DF1246-4CB7-44A9-2D6F-1C7C8A3791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85" y="3108340"/>
            <a:ext cx="294954" cy="190147"/>
          </a:xfrm>
          <a:prstGeom prst="rect">
            <a:avLst/>
          </a:prstGeom>
        </p:spPr>
      </p:pic>
      <p:pic>
        <p:nvPicPr>
          <p:cNvPr id="28" name="Picture 21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88DF1246-4CB7-44A9-2D6F-1C7C8A3791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288" y="3765188"/>
            <a:ext cx="327240" cy="237660"/>
          </a:xfrm>
          <a:prstGeom prst="rect">
            <a:avLst/>
          </a:prstGeom>
        </p:spPr>
      </p:pic>
      <p:pic>
        <p:nvPicPr>
          <p:cNvPr id="29" name="Picture 21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88DF1246-4CB7-44A9-2D6F-1C7C8A3791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554" y="3810997"/>
            <a:ext cx="427475" cy="206259"/>
          </a:xfrm>
          <a:prstGeom prst="rect">
            <a:avLst/>
          </a:prstGeom>
        </p:spPr>
      </p:pic>
      <p:pic>
        <p:nvPicPr>
          <p:cNvPr id="30" name="Picture 21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88DF1246-4CB7-44A9-2D6F-1C7C8A3791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035" y="3835097"/>
            <a:ext cx="427475" cy="158060"/>
          </a:xfrm>
          <a:prstGeom prst="rect">
            <a:avLst/>
          </a:prstGeom>
        </p:spPr>
      </p:pic>
      <p:pic>
        <p:nvPicPr>
          <p:cNvPr id="31" name="Picture 21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88DF1246-4CB7-44A9-2D6F-1C7C8A3791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999" y="4532243"/>
            <a:ext cx="427475" cy="184589"/>
          </a:xfrm>
          <a:prstGeom prst="rect">
            <a:avLst/>
          </a:prstGeom>
        </p:spPr>
      </p:pic>
      <p:pic>
        <p:nvPicPr>
          <p:cNvPr id="32" name="Picture 21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88DF1246-4CB7-44A9-2D6F-1C7C8A3791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544" y="4501278"/>
            <a:ext cx="427475" cy="246518"/>
          </a:xfrm>
          <a:prstGeom prst="rect">
            <a:avLst/>
          </a:prstGeom>
        </p:spPr>
      </p:pic>
      <p:pic>
        <p:nvPicPr>
          <p:cNvPr id="33" name="Picture 21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88DF1246-4CB7-44A9-2D6F-1C7C8A3791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235" y="1632444"/>
            <a:ext cx="294006" cy="229307"/>
          </a:xfrm>
          <a:prstGeom prst="rect">
            <a:avLst/>
          </a:prstGeom>
        </p:spPr>
      </p:pic>
      <p:pic>
        <p:nvPicPr>
          <p:cNvPr id="34" name="Picture 21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88DF1246-4CB7-44A9-2D6F-1C7C8A3791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814" y="1591868"/>
            <a:ext cx="237971" cy="269883"/>
          </a:xfrm>
          <a:prstGeom prst="rect">
            <a:avLst/>
          </a:prstGeom>
        </p:spPr>
      </p:pic>
      <p:pic>
        <p:nvPicPr>
          <p:cNvPr id="35" name="Picture 21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88DF1246-4CB7-44A9-2D6F-1C7C8A3791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645" y="3799474"/>
            <a:ext cx="294006" cy="229307"/>
          </a:xfrm>
          <a:prstGeom prst="rect">
            <a:avLst/>
          </a:prstGeom>
        </p:spPr>
      </p:pic>
      <p:pic>
        <p:nvPicPr>
          <p:cNvPr id="36" name="Picture 21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88DF1246-4CB7-44A9-2D6F-1C7C8A3791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781" y="3797106"/>
            <a:ext cx="294006" cy="229307"/>
          </a:xfrm>
          <a:prstGeom prst="rect">
            <a:avLst/>
          </a:prstGeom>
        </p:spPr>
      </p:pic>
      <p:pic>
        <p:nvPicPr>
          <p:cNvPr id="37" name="Picture 21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88DF1246-4CB7-44A9-2D6F-1C7C8A3791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635" y="3107720"/>
            <a:ext cx="294006" cy="229307"/>
          </a:xfrm>
          <a:prstGeom prst="rect">
            <a:avLst/>
          </a:prstGeom>
        </p:spPr>
      </p:pic>
      <p:pic>
        <p:nvPicPr>
          <p:cNvPr id="38" name="Picture 21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88DF1246-4CB7-44A9-2D6F-1C7C8A3791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029" y="3031433"/>
            <a:ext cx="294006" cy="229307"/>
          </a:xfrm>
          <a:prstGeom prst="rect">
            <a:avLst/>
          </a:prstGeom>
        </p:spPr>
      </p:pic>
      <p:pic>
        <p:nvPicPr>
          <p:cNvPr id="39" name="Picture 21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88DF1246-4CB7-44A9-2D6F-1C7C8A3791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213" y="1643001"/>
            <a:ext cx="296898" cy="229307"/>
          </a:xfrm>
          <a:prstGeom prst="rect">
            <a:avLst/>
          </a:prstGeom>
        </p:spPr>
      </p:pic>
      <p:pic>
        <p:nvPicPr>
          <p:cNvPr id="40" name="Picture 21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88DF1246-4CB7-44A9-2D6F-1C7C8A3791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288" y="2394677"/>
            <a:ext cx="296898" cy="229307"/>
          </a:xfrm>
          <a:prstGeom prst="rect">
            <a:avLst/>
          </a:prstGeom>
        </p:spPr>
      </p:pic>
      <p:pic>
        <p:nvPicPr>
          <p:cNvPr id="41" name="Picture 21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88DF1246-4CB7-44A9-2D6F-1C7C8A3791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597" y="2395823"/>
            <a:ext cx="294006" cy="229307"/>
          </a:xfrm>
          <a:prstGeom prst="rect">
            <a:avLst/>
          </a:prstGeom>
        </p:spPr>
      </p:pic>
      <p:pic>
        <p:nvPicPr>
          <p:cNvPr id="42" name="Picture 21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88DF1246-4CB7-44A9-2D6F-1C7C8A3791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8811" y="2394677"/>
            <a:ext cx="294006" cy="173594"/>
          </a:xfrm>
          <a:prstGeom prst="rect">
            <a:avLst/>
          </a:prstGeom>
        </p:spPr>
      </p:pic>
      <p:pic>
        <p:nvPicPr>
          <p:cNvPr id="43" name="Content Placeholder 5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9720000" flipH="1" flipV="1">
            <a:off x="10121733" y="295150"/>
            <a:ext cx="1662685" cy="757101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397696" y="2330969"/>
            <a:ext cx="39677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KẾT HỢP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ĐỘNG THEO NHỊP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58678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-139700" y="0"/>
            <a:ext cx="13321665" cy="69869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6995" y="635"/>
            <a:ext cx="6284595" cy="32160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4595" y="0"/>
            <a:ext cx="5907405" cy="32167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6995" y="3216729"/>
            <a:ext cx="6284595" cy="3093085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6284595" y="3216729"/>
            <a:ext cx="5908040" cy="3093085"/>
          </a:xfrm>
          <a:prstGeom prst="rect">
            <a:avLst/>
          </a:prstGeom>
        </p:spPr>
      </p:pic>
      <p:sp>
        <p:nvSpPr>
          <p:cNvPr id="8" name="TextBox 5">
            <a:extLst>
              <a:ext uri="{FF2B5EF4-FFF2-40B4-BE49-F238E27FC236}">
                <a16:creationId xmlns="" xmlns:a16="http://schemas.microsoft.com/office/drawing/2014/main" id="{2B703E13-FD6C-C9DC-3682-9FC5C5A71AB1}"/>
              </a:ext>
            </a:extLst>
          </p:cNvPr>
          <p:cNvSpPr txBox="1"/>
          <p:nvPr/>
        </p:nvSpPr>
        <p:spPr>
          <a:xfrm>
            <a:off x="-1" y="6111001"/>
            <a:ext cx="123852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vi-VN" sz="2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khí ngày tết như thế </a:t>
            </a:r>
            <a:r>
              <a:rPr kumimoji="0" lang="vi-VN" sz="24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nào?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Kể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tên các loại hoa thường có trong dịp tết mà em biết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Kể 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 một số bài hát về tết mà em biết?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a7ef13e6488ebda4182295e359de718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4" descr="sunflow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6848" y="5715000"/>
            <a:ext cx="284515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WordArt 7"/>
          <p:cNvSpPr>
            <a:spLocks noChangeArrowheads="1" noChangeShapeType="1" noTextEdit="1"/>
          </p:cNvSpPr>
          <p:nvPr/>
        </p:nvSpPr>
        <p:spPr bwMode="auto">
          <a:xfrm>
            <a:off x="2718155" y="1379538"/>
            <a:ext cx="6909152" cy="13382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9525">
                  <a:solidFill>
                    <a:srgbClr val="66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KẾT THÚC TIẾT HOC. </a:t>
            </a:r>
          </a:p>
        </p:txBody>
      </p:sp>
      <p:pic>
        <p:nvPicPr>
          <p:cNvPr id="33797" name="Picture 8" descr="sunflow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0"/>
            <a:ext cx="284515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90142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1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9720000" flipH="1" flipV="1">
            <a:off x="8342272" y="731726"/>
            <a:ext cx="3696577" cy="2113029"/>
          </a:xfrm>
          <a:prstGeom prst="rect">
            <a:avLst/>
          </a:prstGeom>
        </p:spPr>
      </p:pic>
      <p:sp>
        <p:nvSpPr>
          <p:cNvPr id="7" name="Rectangle 5"/>
          <p:cNvSpPr/>
          <p:nvPr/>
        </p:nvSpPr>
        <p:spPr>
          <a:xfrm>
            <a:off x="1741591" y="1456616"/>
            <a:ext cx="7757297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          </a:t>
            </a: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</a:rPr>
              <a:t>Thứ 6 ngày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</a:rPr>
              <a:t> 6 tháng 12 năm 2024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</a:rPr>
              <a:t>                        </a:t>
            </a:r>
            <a:r>
              <a:rPr lang="en-US" sz="2800" u="sng" dirty="0" smtClean="0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</a:rPr>
              <a:t>Âm nhạc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</a:rPr>
              <a:t>:</a:t>
            </a:r>
            <a:endParaRPr kumimoji="0" lang="en-US" sz="2800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/>
              <a:ea typeface="Times New Roman" panose="020206030504050203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      HỌC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HÁT BÀI: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TẾT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LÀ TẾT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/>
              <a:ea typeface="Times New Roman" panose="02020603050405020304"/>
              <a:cs typeface="+mn-cs"/>
            </a:endParaRPr>
          </a:p>
        </p:txBody>
      </p:sp>
      <p:sp>
        <p:nvSpPr>
          <p:cNvPr id="8" name="Rectangle 6"/>
          <p:cNvSpPr/>
          <p:nvPr/>
        </p:nvSpPr>
        <p:spPr>
          <a:xfrm>
            <a:off x="5532176" y="2979401"/>
            <a:ext cx="3748342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Nhạc</a:t>
            </a:r>
            <a:r>
              <a:rPr kumimoji="0" lang="fr-FR" sz="2000" b="1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</a:t>
            </a:r>
            <a:r>
              <a:rPr kumimoji="0" lang="fr-FR" sz="2000" b="1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và</a:t>
            </a:r>
            <a:r>
              <a:rPr kumimoji="0" lang="fr-FR" sz="2000" b="1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</a:t>
            </a:r>
            <a:r>
              <a:rPr kumimoji="0" lang="fr-FR" sz="2000" b="1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lời</a:t>
            </a:r>
            <a:r>
              <a:rPr kumimoji="0" lang="fr-FR" sz="2000" b="1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: </a:t>
            </a:r>
            <a:r>
              <a:rPr kumimoji="0" lang="fr-FR" sz="2000" b="1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Nhất</a:t>
            </a:r>
            <a:r>
              <a:rPr kumimoji="0" lang="fr-FR" sz="2000" b="1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Trung</a:t>
            </a:r>
            <a:endParaRPr kumimoji="0" lang="fr-FR" sz="2000" b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/>
              <a:ea typeface="Calibri" panose="020F0502020204030204"/>
              <a:cs typeface="+mn-cs"/>
            </a:endParaRPr>
          </a:p>
        </p:txBody>
      </p:sp>
      <p:grpSp>
        <p:nvGrpSpPr>
          <p:cNvPr id="10255" name="Group 34"/>
          <p:cNvGrpSpPr/>
          <p:nvPr/>
        </p:nvGrpSpPr>
        <p:grpSpPr bwMode="auto">
          <a:xfrm>
            <a:off x="2852" y="5908062"/>
            <a:ext cx="12189148" cy="934278"/>
            <a:chOff x="0" y="4003"/>
            <a:chExt cx="5511" cy="317"/>
          </a:xfrm>
        </p:grpSpPr>
        <p:sp>
          <p:nvSpPr>
            <p:cNvPr id="10264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26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</p:grpSp>
      <p:pic>
        <p:nvPicPr>
          <p:cNvPr id="10" name="Picture 9" descr="C:\Users\Administrator\Desktop\hinh nen dep pp\HIH NG NGHEP BAI G\z2577138619550_26fc373cf1c0551cf8f2d8fdf957b06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3" y="4574384"/>
            <a:ext cx="3100955" cy="194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Hình ảnh 3">
            <a:extLst>
              <a:ext uri="{FF2B5EF4-FFF2-40B4-BE49-F238E27FC236}">
                <a16:creationId xmlns="" xmlns:a16="http://schemas.microsoft.com/office/drawing/2014/main" id="{FBB7B83F-2520-4684-DAAF-F773CF8981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0" y="0"/>
            <a:ext cx="12265359" cy="1335819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6132" y="4468633"/>
            <a:ext cx="4056584" cy="2087824"/>
          </a:xfrm>
          <a:prstGeom prst="rect">
            <a:avLst/>
          </a:prstGeom>
        </p:spPr>
      </p:pic>
      <p:pic>
        <p:nvPicPr>
          <p:cNvPr id="149" name="Content Placeholder 8">
            <a:extLst>
              <a:ext uri="{FF2B5EF4-FFF2-40B4-BE49-F238E27FC236}">
                <a16:creationId xmlns="" xmlns:a16="http://schemas.microsoft.com/office/drawing/2014/main" id="{2DBB9809-BC05-FDFD-AE01-CF4FB9CBFFC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65705" y="4468633"/>
            <a:ext cx="4361641" cy="188004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  <p:bldLst>
      <p:bldP spid="7" grpId="1"/>
      <p:bldP spid="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 rot="5400000" flipH="1">
            <a:off x="10637133" y="5203681"/>
            <a:ext cx="1218996" cy="1923551"/>
            <a:chOff x="40384" y="-115254"/>
            <a:chExt cx="2827020" cy="3235325"/>
          </a:xfrm>
        </p:grpSpPr>
        <p:pic>
          <p:nvPicPr>
            <p:cNvPr id="21" name="Picture 20" descr="C:\Users\Public\Pictures\Sample Pictures\878031oq6iuoirb6.gif"/>
            <p:cNvPicPr/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81341" y="-115254"/>
              <a:ext cx="752475" cy="3235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Picture 21" descr="C:\Users\Public\Pictures\Sample Pictures\878031oq6iuoirb6.gif"/>
            <p:cNvPicPr/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16200000">
              <a:off x="1077656" y="-975044"/>
              <a:ext cx="752475" cy="282702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TextBox 5">
            <a:extLst>
              <a:ext uri="{FF2B5EF4-FFF2-40B4-BE49-F238E27FC236}">
                <a16:creationId xmlns="" xmlns:a16="http://schemas.microsoft.com/office/drawing/2014/main" id="{2B703E13-FD6C-C9DC-3682-9FC5C5A71AB1}"/>
              </a:ext>
            </a:extLst>
          </p:cNvPr>
          <p:cNvSpPr txBox="1"/>
          <p:nvPr/>
        </p:nvSpPr>
        <p:spPr>
          <a:xfrm>
            <a:off x="2137733" y="29343"/>
            <a:ext cx="84003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Giới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thiệu đôi nét về 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 giả bài 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="" xmlns:a16="http://schemas.microsoft.com/office/drawing/2014/main" id="{EE38DA94-A743-9EAB-B74D-337D57AE6F2C}"/>
              </a:ext>
            </a:extLst>
          </p:cNvPr>
          <p:cNvSpPr txBox="1"/>
          <p:nvPr/>
        </p:nvSpPr>
        <p:spPr>
          <a:xfrm>
            <a:off x="4694464" y="554002"/>
            <a:ext cx="7392014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kumimoji="0" lang="vi-VN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hát </a:t>
            </a: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là Tết </a:t>
            </a:r>
            <a:r>
              <a:rPr kumimoji="0" lang="vi-VN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 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giai điệu vui tươi trong sáng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nói về không khí của ngày tết cổ truyền khi con cháu được quây quần bên ông </a:t>
            </a:r>
            <a:r>
              <a:rPr kumimoji="0" lang="vi-VN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kumimoji="0" lang="vi-VN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 người ở xa được </a:t>
            </a:r>
            <a:r>
              <a:rPr kumimoji="0" lang="vi-VN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xuân về 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sum 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họp.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kumimoji="0" lang="vi-VN" sz="280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kumimoji="0" lang="vi-VN" sz="280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hát được nhạc sĩ 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kumimoji="0" lang="vi-VN" sz="280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hất 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0" lang="vi-VN" sz="280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rung 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 </a:t>
            </a:r>
            <a:r>
              <a:rPr kumimoji="0" lang="vi-VN" sz="280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rất </a:t>
            </a:r>
            <a:r>
              <a:rPr kumimoji="0" lang="vi-VN" sz="280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 công và được nhiều thế hệ biết đến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>
              <a:defRPr/>
            </a:pPr>
            <a:r>
              <a:rPr lang="en-US" sz="2800" dirty="0" smtClean="0">
                <a:solidFill>
                  <a:srgbClr val="0070C0"/>
                </a:solidFill>
              </a:rPr>
              <a:t>      </a:t>
            </a:r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Nhạc </a:t>
            </a:r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sĩ Nhật Trung đã trở nên nổi tiếng từ khi còn rất trẻ với các sáng tác: Góc phố rêu xanh, Ngày em </a:t>
            </a:r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Nửa vầng trăng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Ông còn là một ca sĩ kiêm hòa âm</a:t>
            </a:r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defRPr/>
            </a:pP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Nhạc </a:t>
            </a:r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sĩ </a:t>
            </a:r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Nhật </a:t>
            </a:r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Trung sáng tác nhiều ở thể loại nhạc trẻ. Ngoài ra anh còn sáng tác một số ca khúc mang âm hưởng dân ca đương đại và ca trù</a:t>
            </a:r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nguoinoitieng.tv/images/nnt/93/0/a9f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01" y="554002"/>
            <a:ext cx="4172242" cy="518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938892" y="5899567"/>
            <a:ext cx="34045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hạc </a:t>
            </a:r>
            <a:r>
              <a:rPr lang="vi-VN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 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hất 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rung</a:t>
            </a:r>
            <a:endParaRPr lang="en-US" sz="20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năm 1969 tại Hà Nội</a:t>
            </a:r>
          </a:p>
        </p:txBody>
      </p:sp>
    </p:spTree>
    <p:extLst>
      <p:ext uri="{BB962C8B-B14F-4D97-AF65-F5344CB8AC3E}">
        <p14:creationId xmlns:p14="http://schemas.microsoft.com/office/powerpoint/2010/main" val="2983196654"/>
      </p:ext>
    </p:extLst>
  </p:cSld>
  <p:clrMapOvr>
    <a:masterClrMapping/>
  </p:clrMapOvr>
  <p:timing>
    <p:tnLst>
      <p:par>
        <p:cTn id="1" dur="indefinite" restart="never" nodeType="tmRoot"/>
      </p:par>
    </p:tnLst>
    <p:bldLst>
      <p:bldP spid="3" grpId="1"/>
      <p:bldP spid="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92074" y="-93345"/>
            <a:ext cx="3146425" cy="3002280"/>
            <a:chOff x="40067" y="61911"/>
            <a:chExt cx="3146805" cy="2431910"/>
          </a:xfrm>
        </p:grpSpPr>
        <p:pic>
          <p:nvPicPr>
            <p:cNvPr id="18" name="Picture 17" descr="C:\Users\Public\Pictures\Sample Pictures\878031oq6iuoirb6.gif"/>
            <p:cNvPicPr/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6266" y="76313"/>
              <a:ext cx="752566" cy="24175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Picture 18" descr="C:\Users\Public\Pictures\Sample Pictures\878031oq6iuoirb6.gif"/>
            <p:cNvPicPr/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16200000">
              <a:off x="1237212" y="-1135235"/>
              <a:ext cx="752514" cy="314680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" name="Group 19"/>
          <p:cNvGrpSpPr/>
          <p:nvPr/>
        </p:nvGrpSpPr>
        <p:grpSpPr>
          <a:xfrm rot="5400000">
            <a:off x="9347200" y="-244793"/>
            <a:ext cx="2827020" cy="3235325"/>
            <a:chOff x="40384" y="-115254"/>
            <a:chExt cx="2827020" cy="3235325"/>
          </a:xfrm>
        </p:grpSpPr>
        <p:pic>
          <p:nvPicPr>
            <p:cNvPr id="21" name="Picture 20" descr="C:\Users\Public\Pictures\Sample Pictures\878031oq6iuoirb6.gif"/>
            <p:cNvPicPr/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81341" y="-115254"/>
              <a:ext cx="752475" cy="3235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Picture 21" descr="C:\Users\Public\Pictures\Sample Pictures\878031oq6iuoirb6.gif"/>
            <p:cNvPicPr/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16200000">
              <a:off x="1077656" y="-975044"/>
              <a:ext cx="752475" cy="282702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759" y="3760967"/>
            <a:ext cx="2146535" cy="2856296"/>
          </a:xfrm>
          <a:prstGeom prst="rect">
            <a:avLst/>
          </a:prstGeom>
        </p:spPr>
      </p:pic>
      <p:grpSp>
        <p:nvGrpSpPr>
          <p:cNvPr id="10255" name="Group 34"/>
          <p:cNvGrpSpPr/>
          <p:nvPr/>
        </p:nvGrpSpPr>
        <p:grpSpPr bwMode="auto">
          <a:xfrm>
            <a:off x="-78245" y="6241827"/>
            <a:ext cx="12270245" cy="616173"/>
            <a:chOff x="0" y="4105"/>
            <a:chExt cx="5511" cy="215"/>
          </a:xfrm>
        </p:grpSpPr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" name="TextBox 5">
            <a:extLst>
              <a:ext uri="{FF2B5EF4-FFF2-40B4-BE49-F238E27FC236}">
                <a16:creationId xmlns="" xmlns:a16="http://schemas.microsoft.com/office/drawing/2014/main" id="{2B703E13-FD6C-C9DC-3682-9FC5C5A71AB1}"/>
              </a:ext>
            </a:extLst>
          </p:cNvPr>
          <p:cNvSpPr txBox="1"/>
          <p:nvPr/>
        </p:nvSpPr>
        <p:spPr>
          <a:xfrm>
            <a:off x="3130747" y="256462"/>
            <a:ext cx="66967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LỜI CA THEO TIẾT TẤU</a:t>
            </a:r>
          </a:p>
        </p:txBody>
      </p:sp>
      <p:sp>
        <p:nvSpPr>
          <p:cNvPr id="4" name="TextBox 1">
            <a:extLst>
              <a:ext uri="{FF2B5EF4-FFF2-40B4-BE49-F238E27FC236}">
                <a16:creationId xmlns="" xmlns:a16="http://schemas.microsoft.com/office/drawing/2014/main" id="{11F5BBE6-3C35-96D1-763C-BBF1450D90B4}"/>
              </a:ext>
            </a:extLst>
          </p:cNvPr>
          <p:cNvSpPr txBox="1"/>
          <p:nvPr/>
        </p:nvSpPr>
        <p:spPr>
          <a:xfrm>
            <a:off x="1202156" y="981006"/>
            <a:ext cx="10515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 </a:t>
            </a:r>
            <a:r>
              <a:rPr 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tết là tết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tết vừa đến đây dưới mái hiên nhà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 </a:t>
            </a:r>
            <a:r>
              <a:rPr 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tết là tết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tết vừa ghé qua trong nhà dưới phố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 </a:t>
            </a:r>
            <a:r>
              <a:rPr 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tết là tết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người ở xa về đây sum vầy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 </a:t>
            </a:r>
            <a:r>
              <a:rPr 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tết là tết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cháu ông bà quây quần bên nhau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bầy trẻ thơ cùng khoe áo mới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những người lớn lì xì trẻ con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 </a:t>
            </a:r>
            <a:r>
              <a:rPr 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muôn người hân hoan chúc nhau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Chúc nhau một năm an lành yên vui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586" y="4512084"/>
            <a:ext cx="3097212" cy="194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  <p:bldLst>
      <p:bldP spid="3" grpId="1"/>
      <p:bldP spid="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="" xmlns:a16="http://schemas.microsoft.com/office/drawing/2014/main" id="{79381F9F-A650-782D-4B69-678AD00664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0382" y="351422"/>
            <a:ext cx="9212745" cy="6159123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73F423EE-18F0-F217-79A7-22EF9605669A}"/>
              </a:ext>
            </a:extLst>
          </p:cNvPr>
          <p:cNvSpPr txBox="1"/>
          <p:nvPr/>
        </p:nvSpPr>
        <p:spPr>
          <a:xfrm>
            <a:off x="2400477" y="1158915"/>
            <a:ext cx="80910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</a:t>
            </a:r>
            <a:r>
              <a:rPr kumimoji="0" lang="vi-V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 tết  tết   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       </a:t>
            </a:r>
            <a:r>
              <a:rPr kumimoji="0" lang="vi-V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     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   </a:t>
            </a:r>
            <a:r>
              <a:rPr kumimoji="0" lang="vi-V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</a:t>
            </a:r>
            <a:r>
              <a:rPr kumimoji="0" lang="vi-V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tết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vừa  đến đây  dưới </a:t>
            </a:r>
            <a:r>
              <a:rPr kumimoji="0" lang="vi-V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mái 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hiên nhà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="" xmlns:a16="http://schemas.microsoft.com/office/drawing/2014/main" id="{49CF8ECC-261D-0F70-F367-E44AE07D45AE}"/>
              </a:ext>
            </a:extLst>
          </p:cNvPr>
          <p:cNvSpPr txBox="1"/>
          <p:nvPr/>
        </p:nvSpPr>
        <p:spPr>
          <a:xfrm>
            <a:off x="2400476" y="1905652"/>
            <a:ext cx="80910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  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 </a:t>
            </a:r>
            <a:r>
              <a:rPr kumimoji="0" lang="vi-V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       là    </a:t>
            </a:r>
            <a:r>
              <a:rPr kumimoji="0" lang="vi-V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  </a:t>
            </a:r>
            <a:r>
              <a:rPr kumimoji="0" lang="vi-V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     tết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vi-V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    vừa ghé </a:t>
            </a:r>
            <a:r>
              <a:rPr kumimoji="0" lang="vi-V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 trong nhà  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dưới   phố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="" xmlns:a16="http://schemas.microsoft.com/office/drawing/2014/main" id="{4EE687CC-736A-930B-2454-1008343DC5A1}"/>
              </a:ext>
            </a:extLst>
          </p:cNvPr>
          <p:cNvSpPr txBox="1"/>
          <p:nvPr/>
        </p:nvSpPr>
        <p:spPr>
          <a:xfrm>
            <a:off x="2100959" y="2757296"/>
            <a:ext cx="83905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vi-V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   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    tết    </a:t>
            </a:r>
            <a:r>
              <a:rPr kumimoji="0" lang="vi-V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     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   </a:t>
            </a:r>
            <a:r>
              <a:rPr kumimoji="0" lang="vi-V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    </a:t>
            </a:r>
            <a:r>
              <a:rPr kumimoji="0" lang="vi-V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</a:t>
            </a:r>
            <a:r>
              <a:rPr kumimoji="0" lang="vi-V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vi-V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  người 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ở  </a:t>
            </a:r>
            <a:r>
              <a:rPr kumimoji="0" lang="vi-V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    về         đây  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sum   vầy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="" xmlns:a16="http://schemas.microsoft.com/office/drawing/2014/main" id="{C83C38DB-0F33-4650-1FDD-2C3561D25D2B}"/>
              </a:ext>
            </a:extLst>
          </p:cNvPr>
          <p:cNvSpPr txBox="1"/>
          <p:nvPr/>
        </p:nvSpPr>
        <p:spPr>
          <a:xfrm>
            <a:off x="2100959" y="3668356"/>
            <a:ext cx="80456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vi-V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    tết   tết   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   </a:t>
            </a:r>
            <a:r>
              <a:rPr kumimoji="0" lang="vi-V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  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    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r>
              <a:rPr kumimoji="0" lang="vi-V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  cháu </a:t>
            </a:r>
            <a:r>
              <a:rPr kumimoji="0" lang="vi-V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quây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quần  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 nhau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="" xmlns:a16="http://schemas.microsoft.com/office/drawing/2014/main" id="{3E2B7164-1926-AB40-3292-A2DCAE032D5C}"/>
              </a:ext>
            </a:extLst>
          </p:cNvPr>
          <p:cNvSpPr txBox="1"/>
          <p:nvPr/>
        </p:nvSpPr>
        <p:spPr>
          <a:xfrm>
            <a:off x="1845150" y="4500552"/>
            <a:ext cx="87185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</a:t>
            </a:r>
            <a:r>
              <a:rPr kumimoji="0" lang="vi-V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  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bầy </a:t>
            </a:r>
            <a:r>
              <a:rPr kumimoji="0" lang="vi-V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trẻ 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  </a:t>
            </a:r>
            <a:r>
              <a:rPr kumimoji="0" lang="vi-V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  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khoe  áo  </a:t>
            </a:r>
            <a:r>
              <a:rPr kumimoji="0" lang="vi-V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mới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vi-V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 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 người lớn </a:t>
            </a:r>
            <a:r>
              <a:rPr kumimoji="0" lang="vi-V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lì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vi-V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xì  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trẻ    con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</a:t>
            </a:r>
            <a:r>
              <a:rPr kumimoji="0" lang="vi-V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 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 muôn người </a:t>
            </a:r>
            <a:r>
              <a:rPr kumimoji="0" lang="vi-V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hân hoan 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nhau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vi-V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 một </a:t>
            </a:r>
            <a:r>
              <a:rPr kumimoji="0" lang="vi-V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 lành yên 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="" xmlns:a16="http://schemas.microsoft.com/office/drawing/2014/main" id="{02243D5C-BDDC-43CF-023E-B1E6AEF7F1B0}"/>
              </a:ext>
            </a:extLst>
          </p:cNvPr>
          <p:cNvSpPr txBox="1"/>
          <p:nvPr/>
        </p:nvSpPr>
        <p:spPr>
          <a:xfrm>
            <a:off x="2518611" y="6111252"/>
            <a:ext cx="7708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Cho  bầy trẻ thơ cùng     khoe áo    mới.      Cho những người lớn lì     xì    trẻ  con.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Tết   </a:t>
            </a:r>
            <a:r>
              <a:rPr kumimoji="0" lang="vi-VN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tết</a:t>
            </a:r>
            <a:r>
              <a:rPr kumimoji="0" lang="vi-VN" sz="1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muôn người hân hoan chúc nhau.   Chúc nhau một năm an lành yên vui. </a:t>
            </a:r>
          </a:p>
        </p:txBody>
      </p:sp>
      <p:sp>
        <p:nvSpPr>
          <p:cNvPr id="14" name="Rectangle 5">
            <a:extLst>
              <a:ext uri="{FF2B5EF4-FFF2-40B4-BE49-F238E27FC236}">
                <a16:creationId xmlns="" xmlns:a16="http://schemas.microsoft.com/office/drawing/2014/main" id="{D6EEE2AA-174F-A5E1-42C7-9C7BAA3C4394}"/>
              </a:ext>
            </a:extLst>
          </p:cNvPr>
          <p:cNvSpPr/>
          <p:nvPr/>
        </p:nvSpPr>
        <p:spPr>
          <a:xfrm>
            <a:off x="4920206" y="22222"/>
            <a:ext cx="17572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Tết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tết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Times New Roman" panose="02020603050405020304"/>
              <a:ea typeface="Times New Roman" panose="02020603050405020304"/>
              <a:cs typeface="+mn-cs"/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="" xmlns:a16="http://schemas.microsoft.com/office/drawing/2014/main" id="{FC772743-9628-545A-15E6-36B8F35F0E3E}"/>
              </a:ext>
            </a:extLst>
          </p:cNvPr>
          <p:cNvSpPr/>
          <p:nvPr/>
        </p:nvSpPr>
        <p:spPr>
          <a:xfrm>
            <a:off x="6395033" y="166062"/>
            <a:ext cx="5345410" cy="417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Nhạc</a:t>
            </a: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</a:t>
            </a:r>
            <a:r>
              <a:rPr kumimoji="0" lang="fr-FR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và</a:t>
            </a: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</a:t>
            </a:r>
            <a:r>
              <a:rPr kumimoji="0" lang="fr-FR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lời</a:t>
            </a: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: </a:t>
            </a:r>
            <a:r>
              <a:rPr kumimoji="0" lang="fr-FR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Nhất</a:t>
            </a: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Trung</a:t>
            </a:r>
            <a:endParaRPr kumimoji="0" lang="fr-FR" sz="2000" b="0" i="1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imes New Roman" panose="02020603050405020304"/>
              <a:ea typeface="Calibri" panose="020F0502020204030204"/>
              <a:cs typeface="+mn-cs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A5D931FF-BD8F-1ED5-75F1-54A533CD0447}"/>
              </a:ext>
            </a:extLst>
          </p:cNvPr>
          <p:cNvSpPr/>
          <p:nvPr/>
        </p:nvSpPr>
        <p:spPr>
          <a:xfrm>
            <a:off x="186492" y="17978"/>
            <a:ext cx="16586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HÁT</a:t>
            </a:r>
            <a:r>
              <a:rPr kumimoji="0" lang="en-US" sz="2400" b="1" i="0" u="sng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MẪU</a:t>
            </a:r>
            <a:endParaRPr kumimoji="0" lang="en-US" sz="2400" b="0" i="0" u="sng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Times New Roman" panose="02020603050405020304"/>
              <a:ea typeface="Times New Roman" panose="02020603050405020304"/>
              <a:cs typeface="+mn-cs"/>
            </a:endParaRPr>
          </a:p>
        </p:txBody>
      </p:sp>
      <p:pic>
        <p:nvPicPr>
          <p:cNvPr id="2" name="TẾT LÀ TẾT - Candy Ngọc Hà ♫ Nhạc Thiếu Nhi Tết Vui Nhộn">
            <a:hlinkClick r:id="" action="ppaction://media"/>
            <a:extLst>
              <a:ext uri="{FF2B5EF4-FFF2-40B4-BE49-F238E27FC236}">
                <a16:creationId xmlns="" xmlns:a16="http://schemas.microsoft.com/office/drawing/2014/main" id="{41DB21F6-8A07-4F90-E67C-C421841CE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34487" y="42950"/>
            <a:ext cx="609600" cy="609600"/>
          </a:xfrm>
          <a:prstGeom prst="rect">
            <a:avLst/>
          </a:prstGeom>
        </p:spPr>
      </p:pic>
      <p:pic>
        <p:nvPicPr>
          <p:cNvPr id="159" name="Picture 15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37284" y="5517"/>
            <a:ext cx="1507958" cy="973051"/>
          </a:xfrm>
          <a:prstGeom prst="rect">
            <a:avLst/>
          </a:prstGeom>
        </p:spPr>
      </p:pic>
      <p:pic>
        <p:nvPicPr>
          <p:cNvPr id="160" name="Content Placeholder 8">
            <a:extLst>
              <a:ext uri="{FF2B5EF4-FFF2-40B4-BE49-F238E27FC236}">
                <a16:creationId xmlns="" xmlns:a16="http://schemas.microsoft.com/office/drawing/2014/main" id="{267A5A80-897C-7822-CF7E-795215D16791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03304" y="5588483"/>
            <a:ext cx="1679181" cy="12695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2" name="Picture 161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759" y="4940967"/>
            <a:ext cx="1519623" cy="186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07256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1"/>
      <p:bldP spid="15" grpId="1"/>
      <p:bldP spid="1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dministrator\Desktop\hinh nen dep pp\CON VAT+CAY, HIH ANH NHO NGHEP TRAH\4d93d3c41d690499dcf3d031be2765e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180" y="0"/>
            <a:ext cx="1559560" cy="662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269" name="Group 5"/>
          <p:cNvGrpSpPr/>
          <p:nvPr/>
        </p:nvGrpSpPr>
        <p:grpSpPr bwMode="auto">
          <a:xfrm>
            <a:off x="684684" y="1652806"/>
            <a:ext cx="195263" cy="369887"/>
            <a:chOff x="3890" y="144"/>
            <a:chExt cx="232" cy="441"/>
          </a:xfrm>
        </p:grpSpPr>
        <p:sp>
          <p:nvSpPr>
            <p:cNvPr id="10407" name="Freeform 6"/>
            <p:cNvSpPr/>
            <p:nvPr/>
          </p:nvSpPr>
          <p:spPr bwMode="auto">
            <a:xfrm>
              <a:off x="3897" y="144"/>
              <a:ext cx="166" cy="157"/>
            </a:xfrm>
            <a:custGeom>
              <a:avLst/>
              <a:gdLst>
                <a:gd name="T0" fmla="*/ 0 w 101"/>
                <a:gd name="T1" fmla="*/ 0 h 96"/>
                <a:gd name="T2" fmla="*/ 1750 w 101"/>
                <a:gd name="T3" fmla="*/ 2175 h 96"/>
                <a:gd name="T4" fmla="*/ 3072 w 101"/>
                <a:gd name="T5" fmla="*/ 4694 h 96"/>
                <a:gd name="T6" fmla="*/ 5851 w 101"/>
                <a:gd name="T7" fmla="*/ 6448 h 96"/>
                <a:gd name="T8" fmla="*/ 8946 w 101"/>
                <a:gd name="T9" fmla="*/ 8040 h 96"/>
                <a:gd name="T10" fmla="*/ 11418 w 101"/>
                <a:gd name="T11" fmla="*/ 8800 h 96"/>
                <a:gd name="T12" fmla="*/ 13638 w 101"/>
                <a:gd name="T13" fmla="*/ 9209 h 96"/>
                <a:gd name="T14" fmla="*/ 15136 w 101"/>
                <a:gd name="T15" fmla="*/ 10292 h 96"/>
                <a:gd name="T16" fmla="*/ 17557 w 101"/>
                <a:gd name="T17" fmla="*/ 10545 h 96"/>
                <a:gd name="T18" fmla="*/ 19438 w 101"/>
                <a:gd name="T19" fmla="*/ 11360 h 96"/>
                <a:gd name="T20" fmla="*/ 20987 w 101"/>
                <a:gd name="T21" fmla="*/ 12076 h 96"/>
                <a:gd name="T22" fmla="*/ 22415 w 101"/>
                <a:gd name="T23" fmla="*/ 12742 h 96"/>
                <a:gd name="T24" fmla="*/ 24165 w 101"/>
                <a:gd name="T25" fmla="*/ 13700 h 96"/>
                <a:gd name="T26" fmla="*/ 28383 w 101"/>
                <a:gd name="T27" fmla="*/ 16189 h 96"/>
                <a:gd name="T28" fmla="*/ 31948 w 101"/>
                <a:gd name="T29" fmla="*/ 18578 h 96"/>
                <a:gd name="T30" fmla="*/ 34493 w 101"/>
                <a:gd name="T31" fmla="*/ 21910 h 96"/>
                <a:gd name="T32" fmla="*/ 36840 w 101"/>
                <a:gd name="T33" fmla="*/ 25373 h 96"/>
                <a:gd name="T34" fmla="*/ 37551 w 101"/>
                <a:gd name="T35" fmla="*/ 27784 h 96"/>
                <a:gd name="T36" fmla="*/ 38496 w 101"/>
                <a:gd name="T37" fmla="*/ 30383 h 96"/>
                <a:gd name="T38" fmla="*/ 38869 w 101"/>
                <a:gd name="T39" fmla="*/ 32906 h 96"/>
                <a:gd name="T40" fmla="*/ 39301 w 101"/>
                <a:gd name="T41" fmla="*/ 35168 h 96"/>
                <a:gd name="T42" fmla="*/ 38164 w 101"/>
                <a:gd name="T43" fmla="*/ 34079 h 96"/>
                <a:gd name="T44" fmla="*/ 37398 w 101"/>
                <a:gd name="T45" fmla="*/ 32697 h 96"/>
                <a:gd name="T46" fmla="*/ 36840 w 101"/>
                <a:gd name="T47" fmla="*/ 30676 h 96"/>
                <a:gd name="T48" fmla="*/ 35741 w 101"/>
                <a:gd name="T49" fmla="*/ 28850 h 96"/>
                <a:gd name="T50" fmla="*/ 34922 w 101"/>
                <a:gd name="T51" fmla="*/ 27527 h 96"/>
                <a:gd name="T52" fmla="*/ 33077 w 101"/>
                <a:gd name="T53" fmla="*/ 24631 h 96"/>
                <a:gd name="T54" fmla="*/ 30196 w 101"/>
                <a:gd name="T55" fmla="*/ 22405 h 96"/>
                <a:gd name="T56" fmla="*/ 27635 w 101"/>
                <a:gd name="T57" fmla="*/ 20121 h 96"/>
                <a:gd name="T58" fmla="*/ 24581 w 101"/>
                <a:gd name="T59" fmla="*/ 18578 h 96"/>
                <a:gd name="T60" fmla="*/ 22847 w 101"/>
                <a:gd name="T61" fmla="*/ 17641 h 96"/>
                <a:gd name="T62" fmla="*/ 20543 w 101"/>
                <a:gd name="T63" fmla="*/ 16832 h 96"/>
                <a:gd name="T64" fmla="*/ 18314 w 101"/>
                <a:gd name="T65" fmla="*/ 16590 h 96"/>
                <a:gd name="T66" fmla="*/ 16303 w 101"/>
                <a:gd name="T67" fmla="*/ 16189 h 96"/>
                <a:gd name="T68" fmla="*/ 13901 w 101"/>
                <a:gd name="T69" fmla="*/ 15558 h 96"/>
                <a:gd name="T70" fmla="*/ 11668 w 101"/>
                <a:gd name="T71" fmla="*/ 15061 h 96"/>
                <a:gd name="T72" fmla="*/ 8946 w 101"/>
                <a:gd name="T73" fmla="*/ 14488 h 96"/>
                <a:gd name="T74" fmla="*/ 6645 w 101"/>
                <a:gd name="T75" fmla="*/ 14488 h 96"/>
                <a:gd name="T76" fmla="*/ 0 w 101"/>
                <a:gd name="T77" fmla="*/ 0 h 9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" h="96">
                  <a:moveTo>
                    <a:pt x="0" y="0"/>
                  </a:moveTo>
                  <a:lnTo>
                    <a:pt x="4" y="6"/>
                  </a:lnTo>
                  <a:lnTo>
                    <a:pt x="8" y="13"/>
                  </a:lnTo>
                  <a:lnTo>
                    <a:pt x="15" y="18"/>
                  </a:lnTo>
                  <a:lnTo>
                    <a:pt x="23" y="22"/>
                  </a:lnTo>
                  <a:lnTo>
                    <a:pt x="29" y="24"/>
                  </a:lnTo>
                  <a:lnTo>
                    <a:pt x="35" y="25"/>
                  </a:lnTo>
                  <a:lnTo>
                    <a:pt x="39" y="28"/>
                  </a:lnTo>
                  <a:lnTo>
                    <a:pt x="45" y="29"/>
                  </a:lnTo>
                  <a:lnTo>
                    <a:pt x="50" y="31"/>
                  </a:lnTo>
                  <a:lnTo>
                    <a:pt x="54" y="33"/>
                  </a:lnTo>
                  <a:lnTo>
                    <a:pt x="58" y="35"/>
                  </a:lnTo>
                  <a:lnTo>
                    <a:pt x="62" y="37"/>
                  </a:lnTo>
                  <a:lnTo>
                    <a:pt x="73" y="44"/>
                  </a:lnTo>
                  <a:lnTo>
                    <a:pt x="82" y="51"/>
                  </a:lnTo>
                  <a:lnTo>
                    <a:pt x="89" y="60"/>
                  </a:lnTo>
                  <a:lnTo>
                    <a:pt x="95" y="69"/>
                  </a:lnTo>
                  <a:lnTo>
                    <a:pt x="97" y="76"/>
                  </a:lnTo>
                  <a:lnTo>
                    <a:pt x="99" y="83"/>
                  </a:lnTo>
                  <a:lnTo>
                    <a:pt x="100" y="90"/>
                  </a:lnTo>
                  <a:lnTo>
                    <a:pt x="101" y="96"/>
                  </a:lnTo>
                  <a:lnTo>
                    <a:pt x="98" y="93"/>
                  </a:lnTo>
                  <a:lnTo>
                    <a:pt x="96" y="89"/>
                  </a:lnTo>
                  <a:lnTo>
                    <a:pt x="95" y="84"/>
                  </a:lnTo>
                  <a:lnTo>
                    <a:pt x="92" y="79"/>
                  </a:lnTo>
                  <a:lnTo>
                    <a:pt x="90" y="75"/>
                  </a:lnTo>
                  <a:lnTo>
                    <a:pt x="85" y="67"/>
                  </a:lnTo>
                  <a:lnTo>
                    <a:pt x="78" y="61"/>
                  </a:lnTo>
                  <a:lnTo>
                    <a:pt x="71" y="55"/>
                  </a:lnTo>
                  <a:lnTo>
                    <a:pt x="63" y="51"/>
                  </a:lnTo>
                  <a:lnTo>
                    <a:pt x="59" y="48"/>
                  </a:lnTo>
                  <a:lnTo>
                    <a:pt x="53" y="46"/>
                  </a:lnTo>
                  <a:lnTo>
                    <a:pt x="47" y="45"/>
                  </a:lnTo>
                  <a:lnTo>
                    <a:pt x="42" y="44"/>
                  </a:lnTo>
                  <a:lnTo>
                    <a:pt x="36" y="43"/>
                  </a:lnTo>
                  <a:lnTo>
                    <a:pt x="30" y="41"/>
                  </a:lnTo>
                  <a:lnTo>
                    <a:pt x="23" y="40"/>
                  </a:lnTo>
                  <a:lnTo>
                    <a:pt x="17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8" name="Freeform 7"/>
            <p:cNvSpPr/>
            <p:nvPr/>
          </p:nvSpPr>
          <p:spPr bwMode="auto">
            <a:xfrm>
              <a:off x="3926" y="209"/>
              <a:ext cx="163" cy="154"/>
            </a:xfrm>
            <a:custGeom>
              <a:avLst/>
              <a:gdLst>
                <a:gd name="T0" fmla="*/ 0 w 102"/>
                <a:gd name="T1" fmla="*/ 0 h 94"/>
                <a:gd name="T2" fmla="*/ 1114 w 102"/>
                <a:gd name="T3" fmla="*/ 1782 h 94"/>
                <a:gd name="T4" fmla="*/ 2280 w 102"/>
                <a:gd name="T5" fmla="*/ 3637 h 94"/>
                <a:gd name="T6" fmla="*/ 3783 w 102"/>
                <a:gd name="T7" fmla="*/ 5698 h 94"/>
                <a:gd name="T8" fmla="*/ 6400 w 102"/>
                <a:gd name="T9" fmla="*/ 7484 h 94"/>
                <a:gd name="T10" fmla="*/ 7827 w 102"/>
                <a:gd name="T11" fmla="*/ 8241 h 94"/>
                <a:gd name="T12" fmla="*/ 9305 w 102"/>
                <a:gd name="T13" fmla="*/ 8688 h 94"/>
                <a:gd name="T14" fmla="*/ 10544 w 102"/>
                <a:gd name="T15" fmla="*/ 9761 h 94"/>
                <a:gd name="T16" fmla="*/ 12161 w 102"/>
                <a:gd name="T17" fmla="*/ 10021 h 94"/>
                <a:gd name="T18" fmla="*/ 13609 w 102"/>
                <a:gd name="T19" fmla="*/ 10962 h 94"/>
                <a:gd name="T20" fmla="*/ 14766 w 102"/>
                <a:gd name="T21" fmla="*/ 11152 h 94"/>
                <a:gd name="T22" fmla="*/ 15790 w 102"/>
                <a:gd name="T23" fmla="*/ 12261 h 94"/>
                <a:gd name="T24" fmla="*/ 16850 w 102"/>
                <a:gd name="T25" fmla="*/ 12910 h 94"/>
                <a:gd name="T26" fmla="*/ 19988 w 102"/>
                <a:gd name="T27" fmla="*/ 15294 h 94"/>
                <a:gd name="T28" fmla="*/ 22389 w 102"/>
                <a:gd name="T29" fmla="*/ 18270 h 94"/>
                <a:gd name="T30" fmla="*/ 24669 w 102"/>
                <a:gd name="T31" fmla="*/ 21150 h 94"/>
                <a:gd name="T32" fmla="*/ 26380 w 102"/>
                <a:gd name="T33" fmla="*/ 25056 h 94"/>
                <a:gd name="T34" fmla="*/ 26927 w 102"/>
                <a:gd name="T35" fmla="*/ 27458 h 94"/>
                <a:gd name="T36" fmla="*/ 27379 w 102"/>
                <a:gd name="T37" fmla="*/ 29932 h 94"/>
                <a:gd name="T38" fmla="*/ 27951 w 102"/>
                <a:gd name="T39" fmla="*/ 32538 h 94"/>
                <a:gd name="T40" fmla="*/ 28212 w 102"/>
                <a:gd name="T41" fmla="*/ 35133 h 94"/>
                <a:gd name="T42" fmla="*/ 26927 w 102"/>
                <a:gd name="T43" fmla="*/ 33985 h 94"/>
                <a:gd name="T44" fmla="*/ 26615 w 102"/>
                <a:gd name="T45" fmla="*/ 32538 h 94"/>
                <a:gd name="T46" fmla="*/ 26117 w 102"/>
                <a:gd name="T47" fmla="*/ 30327 h 94"/>
                <a:gd name="T48" fmla="*/ 25813 w 102"/>
                <a:gd name="T49" fmla="*/ 28534 h 94"/>
                <a:gd name="T50" fmla="*/ 25009 w 102"/>
                <a:gd name="T51" fmla="*/ 26896 h 94"/>
                <a:gd name="T52" fmla="*/ 23763 w 102"/>
                <a:gd name="T53" fmla="*/ 23968 h 94"/>
                <a:gd name="T54" fmla="*/ 21813 w 102"/>
                <a:gd name="T55" fmla="*/ 21727 h 94"/>
                <a:gd name="T56" fmla="*/ 19988 w 102"/>
                <a:gd name="T57" fmla="*/ 19861 h 94"/>
                <a:gd name="T58" fmla="*/ 17654 w 102"/>
                <a:gd name="T59" fmla="*/ 18270 h 94"/>
                <a:gd name="T60" fmla="*/ 16153 w 102"/>
                <a:gd name="T61" fmla="*/ 17174 h 94"/>
                <a:gd name="T62" fmla="*/ 14766 w 102"/>
                <a:gd name="T63" fmla="*/ 16417 h 94"/>
                <a:gd name="T64" fmla="*/ 12858 w 102"/>
                <a:gd name="T65" fmla="*/ 15991 h 94"/>
                <a:gd name="T66" fmla="*/ 11394 w 102"/>
                <a:gd name="T67" fmla="*/ 15294 h 94"/>
                <a:gd name="T68" fmla="*/ 9660 w 102"/>
                <a:gd name="T69" fmla="*/ 14630 h 94"/>
                <a:gd name="T70" fmla="*/ 8046 w 102"/>
                <a:gd name="T71" fmla="*/ 14630 h 94"/>
                <a:gd name="T72" fmla="*/ 6400 w 102"/>
                <a:gd name="T73" fmla="*/ 14234 h 94"/>
                <a:gd name="T74" fmla="*/ 5035 w 102"/>
                <a:gd name="T75" fmla="*/ 13962 h 94"/>
                <a:gd name="T76" fmla="*/ 0 w 102"/>
                <a:gd name="T77" fmla="*/ 0 h 9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2" h="94">
                  <a:moveTo>
                    <a:pt x="0" y="0"/>
                  </a:moveTo>
                  <a:lnTo>
                    <a:pt x="4" y="5"/>
                  </a:lnTo>
                  <a:lnTo>
                    <a:pt x="8" y="10"/>
                  </a:lnTo>
                  <a:lnTo>
                    <a:pt x="14" y="15"/>
                  </a:lnTo>
                  <a:lnTo>
                    <a:pt x="23" y="20"/>
                  </a:lnTo>
                  <a:lnTo>
                    <a:pt x="28" y="22"/>
                  </a:lnTo>
                  <a:lnTo>
                    <a:pt x="34" y="23"/>
                  </a:lnTo>
                  <a:lnTo>
                    <a:pt x="38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0"/>
                  </a:lnTo>
                  <a:lnTo>
                    <a:pt x="57" y="33"/>
                  </a:lnTo>
                  <a:lnTo>
                    <a:pt x="61" y="35"/>
                  </a:lnTo>
                  <a:lnTo>
                    <a:pt x="72" y="41"/>
                  </a:lnTo>
                  <a:lnTo>
                    <a:pt x="81" y="49"/>
                  </a:lnTo>
                  <a:lnTo>
                    <a:pt x="89" y="57"/>
                  </a:lnTo>
                  <a:lnTo>
                    <a:pt x="95" y="67"/>
                  </a:lnTo>
                  <a:lnTo>
                    <a:pt x="97" y="73"/>
                  </a:lnTo>
                  <a:lnTo>
                    <a:pt x="99" y="80"/>
                  </a:lnTo>
                  <a:lnTo>
                    <a:pt x="101" y="87"/>
                  </a:lnTo>
                  <a:lnTo>
                    <a:pt x="102" y="94"/>
                  </a:lnTo>
                  <a:lnTo>
                    <a:pt x="97" y="91"/>
                  </a:lnTo>
                  <a:lnTo>
                    <a:pt x="96" y="87"/>
                  </a:lnTo>
                  <a:lnTo>
                    <a:pt x="94" y="81"/>
                  </a:lnTo>
                  <a:lnTo>
                    <a:pt x="93" y="76"/>
                  </a:lnTo>
                  <a:lnTo>
                    <a:pt x="90" y="72"/>
                  </a:lnTo>
                  <a:lnTo>
                    <a:pt x="86" y="64"/>
                  </a:lnTo>
                  <a:lnTo>
                    <a:pt x="79" y="58"/>
                  </a:lnTo>
                  <a:lnTo>
                    <a:pt x="72" y="53"/>
                  </a:lnTo>
                  <a:lnTo>
                    <a:pt x="64" y="49"/>
                  </a:lnTo>
                  <a:lnTo>
                    <a:pt x="58" y="46"/>
                  </a:lnTo>
                  <a:lnTo>
                    <a:pt x="53" y="44"/>
                  </a:lnTo>
                  <a:lnTo>
                    <a:pt x="46" y="43"/>
                  </a:lnTo>
                  <a:lnTo>
                    <a:pt x="41" y="41"/>
                  </a:lnTo>
                  <a:lnTo>
                    <a:pt x="35" y="39"/>
                  </a:lnTo>
                  <a:lnTo>
                    <a:pt x="29" y="39"/>
                  </a:lnTo>
                  <a:lnTo>
                    <a:pt x="23" y="38"/>
                  </a:lnTo>
                  <a:lnTo>
                    <a:pt x="1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9" name="Freeform 8"/>
            <p:cNvSpPr/>
            <p:nvPr/>
          </p:nvSpPr>
          <p:spPr bwMode="auto">
            <a:xfrm>
              <a:off x="3952" y="271"/>
              <a:ext cx="170" cy="183"/>
            </a:xfrm>
            <a:custGeom>
              <a:avLst/>
              <a:gdLst>
                <a:gd name="T0" fmla="*/ 0 w 103"/>
                <a:gd name="T1" fmla="*/ 0 h 113"/>
                <a:gd name="T2" fmla="*/ 1804 w 103"/>
                <a:gd name="T3" fmla="*/ 2214 h 113"/>
                <a:gd name="T4" fmla="*/ 4573 w 103"/>
                <a:gd name="T5" fmla="*/ 4581 h 113"/>
                <a:gd name="T6" fmla="*/ 7643 w 103"/>
                <a:gd name="T7" fmla="*/ 6803 h 113"/>
                <a:gd name="T8" fmla="*/ 11073 w 103"/>
                <a:gd name="T9" fmla="*/ 7798 h 113"/>
                <a:gd name="T10" fmla="*/ 13384 w 103"/>
                <a:gd name="T11" fmla="*/ 8790 h 113"/>
                <a:gd name="T12" fmla="*/ 15642 w 103"/>
                <a:gd name="T13" fmla="*/ 9025 h 113"/>
                <a:gd name="T14" fmla="*/ 17589 w 103"/>
                <a:gd name="T15" fmla="*/ 9793 h 113"/>
                <a:gd name="T16" fmla="*/ 20098 w 103"/>
                <a:gd name="T17" fmla="*/ 10407 h 113"/>
                <a:gd name="T18" fmla="*/ 22521 w 103"/>
                <a:gd name="T19" fmla="*/ 11017 h 113"/>
                <a:gd name="T20" fmla="*/ 25132 w 103"/>
                <a:gd name="T21" fmla="*/ 11638 h 113"/>
                <a:gd name="T22" fmla="*/ 26982 w 103"/>
                <a:gd name="T23" fmla="*/ 12395 h 113"/>
                <a:gd name="T24" fmla="*/ 29030 w 103"/>
                <a:gd name="T25" fmla="*/ 13014 h 113"/>
                <a:gd name="T26" fmla="*/ 32686 w 103"/>
                <a:gd name="T27" fmla="*/ 14857 h 113"/>
                <a:gd name="T28" fmla="*/ 35740 w 103"/>
                <a:gd name="T29" fmla="*/ 16854 h 113"/>
                <a:gd name="T30" fmla="*/ 37601 w 103"/>
                <a:gd name="T31" fmla="*/ 19225 h 113"/>
                <a:gd name="T32" fmla="*/ 39130 w 103"/>
                <a:gd name="T33" fmla="*/ 22065 h 113"/>
                <a:gd name="T34" fmla="*/ 41480 w 103"/>
                <a:gd name="T35" fmla="*/ 26214 h 113"/>
                <a:gd name="T36" fmla="*/ 42175 w 103"/>
                <a:gd name="T37" fmla="*/ 29272 h 113"/>
                <a:gd name="T38" fmla="*/ 42175 w 103"/>
                <a:gd name="T39" fmla="*/ 32508 h 113"/>
                <a:gd name="T40" fmla="*/ 41498 w 103"/>
                <a:gd name="T41" fmla="*/ 36257 h 113"/>
                <a:gd name="T42" fmla="*/ 40371 w 103"/>
                <a:gd name="T43" fmla="*/ 36723 h 113"/>
                <a:gd name="T44" fmla="*/ 40371 w 103"/>
                <a:gd name="T45" fmla="*/ 34132 h 113"/>
                <a:gd name="T46" fmla="*/ 40371 w 103"/>
                <a:gd name="T47" fmla="*/ 30901 h 113"/>
                <a:gd name="T48" fmla="*/ 39130 w 103"/>
                <a:gd name="T49" fmla="*/ 27295 h 113"/>
                <a:gd name="T50" fmla="*/ 38001 w 103"/>
                <a:gd name="T51" fmla="*/ 24284 h 113"/>
                <a:gd name="T52" fmla="*/ 36459 w 103"/>
                <a:gd name="T53" fmla="*/ 21989 h 113"/>
                <a:gd name="T54" fmla="*/ 35078 w 103"/>
                <a:gd name="T55" fmla="*/ 19840 h 113"/>
                <a:gd name="T56" fmla="*/ 32686 w 103"/>
                <a:gd name="T57" fmla="*/ 18467 h 113"/>
                <a:gd name="T58" fmla="*/ 29733 w 103"/>
                <a:gd name="T59" fmla="*/ 16854 h 113"/>
                <a:gd name="T60" fmla="*/ 27695 w 103"/>
                <a:gd name="T61" fmla="*/ 16221 h 113"/>
                <a:gd name="T62" fmla="*/ 25143 w 103"/>
                <a:gd name="T63" fmla="*/ 15229 h 113"/>
                <a:gd name="T64" fmla="*/ 22090 w 103"/>
                <a:gd name="T65" fmla="*/ 14857 h 113"/>
                <a:gd name="T66" fmla="*/ 18717 w 103"/>
                <a:gd name="T67" fmla="*/ 14235 h 113"/>
                <a:gd name="T68" fmla="*/ 15642 w 103"/>
                <a:gd name="T69" fmla="*/ 14002 h 113"/>
                <a:gd name="T70" fmla="*/ 12458 w 103"/>
                <a:gd name="T71" fmla="*/ 13014 h 113"/>
                <a:gd name="T72" fmla="*/ 9477 w 103"/>
                <a:gd name="T73" fmla="*/ 12629 h 113"/>
                <a:gd name="T74" fmla="*/ 6457 w 103"/>
                <a:gd name="T75" fmla="*/ 12395 h 113"/>
                <a:gd name="T76" fmla="*/ 0 w 103"/>
                <a:gd name="T77" fmla="*/ 0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3" h="113">
                  <a:moveTo>
                    <a:pt x="0" y="0"/>
                  </a:moveTo>
                  <a:lnTo>
                    <a:pt x="4" y="7"/>
                  </a:lnTo>
                  <a:lnTo>
                    <a:pt x="11" y="14"/>
                  </a:lnTo>
                  <a:lnTo>
                    <a:pt x="19" y="21"/>
                  </a:lnTo>
                  <a:lnTo>
                    <a:pt x="27" y="24"/>
                  </a:lnTo>
                  <a:lnTo>
                    <a:pt x="33" y="27"/>
                  </a:lnTo>
                  <a:lnTo>
                    <a:pt x="38" y="28"/>
                  </a:lnTo>
                  <a:lnTo>
                    <a:pt x="43" y="30"/>
                  </a:lnTo>
                  <a:lnTo>
                    <a:pt x="49" y="32"/>
                  </a:lnTo>
                  <a:lnTo>
                    <a:pt x="55" y="34"/>
                  </a:lnTo>
                  <a:lnTo>
                    <a:pt x="61" y="36"/>
                  </a:lnTo>
                  <a:lnTo>
                    <a:pt x="66" y="38"/>
                  </a:lnTo>
                  <a:lnTo>
                    <a:pt x="71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2" y="59"/>
                  </a:lnTo>
                  <a:lnTo>
                    <a:pt x="96" y="68"/>
                  </a:lnTo>
                  <a:lnTo>
                    <a:pt x="101" y="80"/>
                  </a:lnTo>
                  <a:lnTo>
                    <a:pt x="103" y="90"/>
                  </a:lnTo>
                  <a:lnTo>
                    <a:pt x="103" y="100"/>
                  </a:lnTo>
                  <a:lnTo>
                    <a:pt x="102" y="111"/>
                  </a:lnTo>
                  <a:lnTo>
                    <a:pt x="99" y="113"/>
                  </a:lnTo>
                  <a:lnTo>
                    <a:pt x="99" y="105"/>
                  </a:lnTo>
                  <a:lnTo>
                    <a:pt x="99" y="95"/>
                  </a:lnTo>
                  <a:lnTo>
                    <a:pt x="96" y="84"/>
                  </a:lnTo>
                  <a:lnTo>
                    <a:pt x="93" y="75"/>
                  </a:lnTo>
                  <a:lnTo>
                    <a:pt x="89" y="67"/>
                  </a:lnTo>
                  <a:lnTo>
                    <a:pt x="86" y="61"/>
                  </a:lnTo>
                  <a:lnTo>
                    <a:pt x="80" y="57"/>
                  </a:lnTo>
                  <a:lnTo>
                    <a:pt x="73" y="52"/>
                  </a:lnTo>
                  <a:lnTo>
                    <a:pt x="68" y="50"/>
                  </a:lnTo>
                  <a:lnTo>
                    <a:pt x="62" y="47"/>
                  </a:lnTo>
                  <a:lnTo>
                    <a:pt x="54" y="46"/>
                  </a:lnTo>
                  <a:lnTo>
                    <a:pt x="46" y="44"/>
                  </a:lnTo>
                  <a:lnTo>
                    <a:pt x="38" y="43"/>
                  </a:lnTo>
                  <a:lnTo>
                    <a:pt x="30" y="40"/>
                  </a:lnTo>
                  <a:lnTo>
                    <a:pt x="23" y="39"/>
                  </a:lnTo>
                  <a:lnTo>
                    <a:pt x="1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10" name="Freeform 9"/>
            <p:cNvSpPr/>
            <p:nvPr/>
          </p:nvSpPr>
          <p:spPr bwMode="auto">
            <a:xfrm>
              <a:off x="3890" y="144"/>
              <a:ext cx="164" cy="441"/>
            </a:xfrm>
            <a:custGeom>
              <a:avLst/>
              <a:gdLst>
                <a:gd name="T0" fmla="*/ 16760 w 102"/>
                <a:gd name="T1" fmla="*/ 43470 h 269"/>
                <a:gd name="T2" fmla="*/ 29895 w 102"/>
                <a:gd name="T3" fmla="*/ 80041 h 269"/>
                <a:gd name="T4" fmla="*/ 30477 w 102"/>
                <a:gd name="T5" fmla="*/ 83070 h 269"/>
                <a:gd name="T6" fmla="*/ 30477 w 102"/>
                <a:gd name="T7" fmla="*/ 86008 h 269"/>
                <a:gd name="T8" fmla="*/ 29895 w 102"/>
                <a:gd name="T9" fmla="*/ 88864 h 269"/>
                <a:gd name="T10" fmla="*/ 28653 w 102"/>
                <a:gd name="T11" fmla="*/ 91477 h 269"/>
                <a:gd name="T12" fmla="*/ 27168 w 102"/>
                <a:gd name="T13" fmla="*/ 94274 h 269"/>
                <a:gd name="T14" fmla="*/ 25637 w 102"/>
                <a:gd name="T15" fmla="*/ 96728 h 269"/>
                <a:gd name="T16" fmla="*/ 23531 w 102"/>
                <a:gd name="T17" fmla="*/ 98895 h 269"/>
                <a:gd name="T18" fmla="*/ 21606 w 102"/>
                <a:gd name="T19" fmla="*/ 100217 h 269"/>
                <a:gd name="T20" fmla="*/ 20117 w 102"/>
                <a:gd name="T21" fmla="*/ 100932 h 269"/>
                <a:gd name="T22" fmla="*/ 18649 w 102"/>
                <a:gd name="T23" fmla="*/ 100932 h 269"/>
                <a:gd name="T24" fmla="*/ 17275 w 102"/>
                <a:gd name="T25" fmla="*/ 101381 h 269"/>
                <a:gd name="T26" fmla="*/ 16315 w 102"/>
                <a:gd name="T27" fmla="*/ 100932 h 269"/>
                <a:gd name="T28" fmla="*/ 14865 w 102"/>
                <a:gd name="T29" fmla="*/ 100712 h 269"/>
                <a:gd name="T30" fmla="*/ 14070 w 102"/>
                <a:gd name="T31" fmla="*/ 99809 h 269"/>
                <a:gd name="T32" fmla="*/ 13151 w 102"/>
                <a:gd name="T33" fmla="*/ 98468 h 269"/>
                <a:gd name="T34" fmla="*/ 12567 w 102"/>
                <a:gd name="T35" fmla="*/ 97164 h 269"/>
                <a:gd name="T36" fmla="*/ 11917 w 102"/>
                <a:gd name="T37" fmla="*/ 94571 h 269"/>
                <a:gd name="T38" fmla="*/ 11917 w 102"/>
                <a:gd name="T39" fmla="*/ 91477 h 269"/>
                <a:gd name="T40" fmla="*/ 12567 w 102"/>
                <a:gd name="T41" fmla="*/ 88452 h 269"/>
                <a:gd name="T42" fmla="*/ 13438 w 102"/>
                <a:gd name="T43" fmla="*/ 85526 h 269"/>
                <a:gd name="T44" fmla="*/ 14865 w 102"/>
                <a:gd name="T45" fmla="*/ 82672 h 269"/>
                <a:gd name="T46" fmla="*/ 16315 w 102"/>
                <a:gd name="T47" fmla="*/ 80246 h 269"/>
                <a:gd name="T48" fmla="*/ 18593 w 102"/>
                <a:gd name="T49" fmla="*/ 78006 h 269"/>
                <a:gd name="T50" fmla="*/ 20117 w 102"/>
                <a:gd name="T51" fmla="*/ 76800 h 269"/>
                <a:gd name="T52" fmla="*/ 21691 w 102"/>
                <a:gd name="T53" fmla="*/ 75875 h 269"/>
                <a:gd name="T54" fmla="*/ 23531 w 102"/>
                <a:gd name="T55" fmla="*/ 75455 h 269"/>
                <a:gd name="T56" fmla="*/ 24693 w 102"/>
                <a:gd name="T57" fmla="*/ 75455 h 269"/>
                <a:gd name="T58" fmla="*/ 26232 w 102"/>
                <a:gd name="T59" fmla="*/ 75455 h 269"/>
                <a:gd name="T60" fmla="*/ 0 w 102"/>
                <a:gd name="T61" fmla="*/ 667 h 269"/>
                <a:gd name="T62" fmla="*/ 1518 w 102"/>
                <a:gd name="T63" fmla="*/ 0 h 269"/>
                <a:gd name="T64" fmla="*/ 6483 w 102"/>
                <a:gd name="T65" fmla="*/ 15127 h 269"/>
                <a:gd name="T66" fmla="*/ 11917 w 102"/>
                <a:gd name="T67" fmla="*/ 29024 h 269"/>
                <a:gd name="T68" fmla="*/ 16760 w 102"/>
                <a:gd name="T69" fmla="*/ 43470 h 2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2" h="269">
                  <a:moveTo>
                    <a:pt x="56" y="115"/>
                  </a:moveTo>
                  <a:lnTo>
                    <a:pt x="100" y="212"/>
                  </a:lnTo>
                  <a:lnTo>
                    <a:pt x="102" y="220"/>
                  </a:lnTo>
                  <a:lnTo>
                    <a:pt x="102" y="228"/>
                  </a:lnTo>
                  <a:lnTo>
                    <a:pt x="100" y="236"/>
                  </a:lnTo>
                  <a:lnTo>
                    <a:pt x="96" y="243"/>
                  </a:lnTo>
                  <a:lnTo>
                    <a:pt x="91" y="250"/>
                  </a:lnTo>
                  <a:lnTo>
                    <a:pt x="86" y="257"/>
                  </a:lnTo>
                  <a:lnTo>
                    <a:pt x="79" y="262"/>
                  </a:lnTo>
                  <a:lnTo>
                    <a:pt x="72" y="266"/>
                  </a:lnTo>
                  <a:lnTo>
                    <a:pt x="67" y="268"/>
                  </a:lnTo>
                  <a:lnTo>
                    <a:pt x="63" y="268"/>
                  </a:lnTo>
                  <a:lnTo>
                    <a:pt x="58" y="269"/>
                  </a:lnTo>
                  <a:lnTo>
                    <a:pt x="55" y="268"/>
                  </a:lnTo>
                  <a:lnTo>
                    <a:pt x="50" y="267"/>
                  </a:lnTo>
                  <a:lnTo>
                    <a:pt x="47" y="265"/>
                  </a:lnTo>
                  <a:lnTo>
                    <a:pt x="44" y="261"/>
                  </a:lnTo>
                  <a:lnTo>
                    <a:pt x="42" y="258"/>
                  </a:lnTo>
                  <a:lnTo>
                    <a:pt x="40" y="251"/>
                  </a:lnTo>
                  <a:lnTo>
                    <a:pt x="40" y="243"/>
                  </a:lnTo>
                  <a:lnTo>
                    <a:pt x="42" y="235"/>
                  </a:lnTo>
                  <a:lnTo>
                    <a:pt x="45" y="227"/>
                  </a:lnTo>
                  <a:lnTo>
                    <a:pt x="50" y="219"/>
                  </a:lnTo>
                  <a:lnTo>
                    <a:pt x="55" y="213"/>
                  </a:lnTo>
                  <a:lnTo>
                    <a:pt x="62" y="207"/>
                  </a:lnTo>
                  <a:lnTo>
                    <a:pt x="67" y="204"/>
                  </a:lnTo>
                  <a:lnTo>
                    <a:pt x="73" y="201"/>
                  </a:lnTo>
                  <a:lnTo>
                    <a:pt x="79" y="200"/>
                  </a:lnTo>
                  <a:lnTo>
                    <a:pt x="83" y="200"/>
                  </a:lnTo>
                  <a:lnTo>
                    <a:pt x="88" y="200"/>
                  </a:lnTo>
                  <a:lnTo>
                    <a:pt x="0" y="2"/>
                  </a:lnTo>
                  <a:lnTo>
                    <a:pt x="5" y="0"/>
                  </a:lnTo>
                  <a:lnTo>
                    <a:pt x="22" y="40"/>
                  </a:lnTo>
                  <a:lnTo>
                    <a:pt x="40" y="77"/>
                  </a:lnTo>
                  <a:lnTo>
                    <a:pt x="56" y="11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516203" y="203964"/>
            <a:ext cx="2421890" cy="1522730"/>
          </a:xfrm>
          <a:prstGeom prst="rect">
            <a:avLst/>
          </a:prstGeom>
        </p:spPr>
      </p:pic>
      <p:grpSp>
        <p:nvGrpSpPr>
          <p:cNvPr id="156" name="Group 5"/>
          <p:cNvGrpSpPr/>
          <p:nvPr/>
        </p:nvGrpSpPr>
        <p:grpSpPr bwMode="auto">
          <a:xfrm>
            <a:off x="219710" y="571818"/>
            <a:ext cx="195263" cy="369887"/>
            <a:chOff x="3890" y="144"/>
            <a:chExt cx="232" cy="441"/>
          </a:xfrm>
        </p:grpSpPr>
        <p:sp>
          <p:nvSpPr>
            <p:cNvPr id="157" name="Freeform 6"/>
            <p:cNvSpPr/>
            <p:nvPr/>
          </p:nvSpPr>
          <p:spPr bwMode="auto">
            <a:xfrm>
              <a:off x="3897" y="144"/>
              <a:ext cx="166" cy="157"/>
            </a:xfrm>
            <a:custGeom>
              <a:avLst/>
              <a:gdLst>
                <a:gd name="T0" fmla="*/ 0 w 101"/>
                <a:gd name="T1" fmla="*/ 0 h 96"/>
                <a:gd name="T2" fmla="*/ 1750 w 101"/>
                <a:gd name="T3" fmla="*/ 2175 h 96"/>
                <a:gd name="T4" fmla="*/ 3072 w 101"/>
                <a:gd name="T5" fmla="*/ 4694 h 96"/>
                <a:gd name="T6" fmla="*/ 5851 w 101"/>
                <a:gd name="T7" fmla="*/ 6448 h 96"/>
                <a:gd name="T8" fmla="*/ 8946 w 101"/>
                <a:gd name="T9" fmla="*/ 8040 h 96"/>
                <a:gd name="T10" fmla="*/ 11418 w 101"/>
                <a:gd name="T11" fmla="*/ 8800 h 96"/>
                <a:gd name="T12" fmla="*/ 13638 w 101"/>
                <a:gd name="T13" fmla="*/ 9209 h 96"/>
                <a:gd name="T14" fmla="*/ 15136 w 101"/>
                <a:gd name="T15" fmla="*/ 10292 h 96"/>
                <a:gd name="T16" fmla="*/ 17557 w 101"/>
                <a:gd name="T17" fmla="*/ 10545 h 96"/>
                <a:gd name="T18" fmla="*/ 19438 w 101"/>
                <a:gd name="T19" fmla="*/ 11360 h 96"/>
                <a:gd name="T20" fmla="*/ 20987 w 101"/>
                <a:gd name="T21" fmla="*/ 12076 h 96"/>
                <a:gd name="T22" fmla="*/ 22415 w 101"/>
                <a:gd name="T23" fmla="*/ 12742 h 96"/>
                <a:gd name="T24" fmla="*/ 24165 w 101"/>
                <a:gd name="T25" fmla="*/ 13700 h 96"/>
                <a:gd name="T26" fmla="*/ 28383 w 101"/>
                <a:gd name="T27" fmla="*/ 16189 h 96"/>
                <a:gd name="T28" fmla="*/ 31948 w 101"/>
                <a:gd name="T29" fmla="*/ 18578 h 96"/>
                <a:gd name="T30" fmla="*/ 34493 w 101"/>
                <a:gd name="T31" fmla="*/ 21910 h 96"/>
                <a:gd name="T32" fmla="*/ 36840 w 101"/>
                <a:gd name="T33" fmla="*/ 25373 h 96"/>
                <a:gd name="T34" fmla="*/ 37551 w 101"/>
                <a:gd name="T35" fmla="*/ 27784 h 96"/>
                <a:gd name="T36" fmla="*/ 38496 w 101"/>
                <a:gd name="T37" fmla="*/ 30383 h 96"/>
                <a:gd name="T38" fmla="*/ 38869 w 101"/>
                <a:gd name="T39" fmla="*/ 32906 h 96"/>
                <a:gd name="T40" fmla="*/ 39301 w 101"/>
                <a:gd name="T41" fmla="*/ 35168 h 96"/>
                <a:gd name="T42" fmla="*/ 38164 w 101"/>
                <a:gd name="T43" fmla="*/ 34079 h 96"/>
                <a:gd name="T44" fmla="*/ 37398 w 101"/>
                <a:gd name="T45" fmla="*/ 32697 h 96"/>
                <a:gd name="T46" fmla="*/ 36840 w 101"/>
                <a:gd name="T47" fmla="*/ 30676 h 96"/>
                <a:gd name="T48" fmla="*/ 35741 w 101"/>
                <a:gd name="T49" fmla="*/ 28850 h 96"/>
                <a:gd name="T50" fmla="*/ 34922 w 101"/>
                <a:gd name="T51" fmla="*/ 27527 h 96"/>
                <a:gd name="T52" fmla="*/ 33077 w 101"/>
                <a:gd name="T53" fmla="*/ 24631 h 96"/>
                <a:gd name="T54" fmla="*/ 30196 w 101"/>
                <a:gd name="T55" fmla="*/ 22405 h 96"/>
                <a:gd name="T56" fmla="*/ 27635 w 101"/>
                <a:gd name="T57" fmla="*/ 20121 h 96"/>
                <a:gd name="T58" fmla="*/ 24581 w 101"/>
                <a:gd name="T59" fmla="*/ 18578 h 96"/>
                <a:gd name="T60" fmla="*/ 22847 w 101"/>
                <a:gd name="T61" fmla="*/ 17641 h 96"/>
                <a:gd name="T62" fmla="*/ 20543 w 101"/>
                <a:gd name="T63" fmla="*/ 16832 h 96"/>
                <a:gd name="T64" fmla="*/ 18314 w 101"/>
                <a:gd name="T65" fmla="*/ 16590 h 96"/>
                <a:gd name="T66" fmla="*/ 16303 w 101"/>
                <a:gd name="T67" fmla="*/ 16189 h 96"/>
                <a:gd name="T68" fmla="*/ 13901 w 101"/>
                <a:gd name="T69" fmla="*/ 15558 h 96"/>
                <a:gd name="T70" fmla="*/ 11668 w 101"/>
                <a:gd name="T71" fmla="*/ 15061 h 96"/>
                <a:gd name="T72" fmla="*/ 8946 w 101"/>
                <a:gd name="T73" fmla="*/ 14488 h 96"/>
                <a:gd name="T74" fmla="*/ 6645 w 101"/>
                <a:gd name="T75" fmla="*/ 14488 h 96"/>
                <a:gd name="T76" fmla="*/ 0 w 101"/>
                <a:gd name="T77" fmla="*/ 0 h 9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" h="96">
                  <a:moveTo>
                    <a:pt x="0" y="0"/>
                  </a:moveTo>
                  <a:lnTo>
                    <a:pt x="4" y="6"/>
                  </a:lnTo>
                  <a:lnTo>
                    <a:pt x="8" y="13"/>
                  </a:lnTo>
                  <a:lnTo>
                    <a:pt x="15" y="18"/>
                  </a:lnTo>
                  <a:lnTo>
                    <a:pt x="23" y="22"/>
                  </a:lnTo>
                  <a:lnTo>
                    <a:pt x="29" y="24"/>
                  </a:lnTo>
                  <a:lnTo>
                    <a:pt x="35" y="25"/>
                  </a:lnTo>
                  <a:lnTo>
                    <a:pt x="39" y="28"/>
                  </a:lnTo>
                  <a:lnTo>
                    <a:pt x="45" y="29"/>
                  </a:lnTo>
                  <a:lnTo>
                    <a:pt x="50" y="31"/>
                  </a:lnTo>
                  <a:lnTo>
                    <a:pt x="54" y="33"/>
                  </a:lnTo>
                  <a:lnTo>
                    <a:pt x="58" y="35"/>
                  </a:lnTo>
                  <a:lnTo>
                    <a:pt x="62" y="37"/>
                  </a:lnTo>
                  <a:lnTo>
                    <a:pt x="73" y="44"/>
                  </a:lnTo>
                  <a:lnTo>
                    <a:pt x="82" y="51"/>
                  </a:lnTo>
                  <a:lnTo>
                    <a:pt x="89" y="60"/>
                  </a:lnTo>
                  <a:lnTo>
                    <a:pt x="95" y="69"/>
                  </a:lnTo>
                  <a:lnTo>
                    <a:pt x="97" y="76"/>
                  </a:lnTo>
                  <a:lnTo>
                    <a:pt x="99" y="83"/>
                  </a:lnTo>
                  <a:lnTo>
                    <a:pt x="100" y="90"/>
                  </a:lnTo>
                  <a:lnTo>
                    <a:pt x="101" y="96"/>
                  </a:lnTo>
                  <a:lnTo>
                    <a:pt x="98" y="93"/>
                  </a:lnTo>
                  <a:lnTo>
                    <a:pt x="96" y="89"/>
                  </a:lnTo>
                  <a:lnTo>
                    <a:pt x="95" y="84"/>
                  </a:lnTo>
                  <a:lnTo>
                    <a:pt x="92" y="79"/>
                  </a:lnTo>
                  <a:lnTo>
                    <a:pt x="90" y="75"/>
                  </a:lnTo>
                  <a:lnTo>
                    <a:pt x="85" y="67"/>
                  </a:lnTo>
                  <a:lnTo>
                    <a:pt x="78" y="61"/>
                  </a:lnTo>
                  <a:lnTo>
                    <a:pt x="71" y="55"/>
                  </a:lnTo>
                  <a:lnTo>
                    <a:pt x="63" y="51"/>
                  </a:lnTo>
                  <a:lnTo>
                    <a:pt x="59" y="48"/>
                  </a:lnTo>
                  <a:lnTo>
                    <a:pt x="53" y="46"/>
                  </a:lnTo>
                  <a:lnTo>
                    <a:pt x="47" y="45"/>
                  </a:lnTo>
                  <a:lnTo>
                    <a:pt x="42" y="44"/>
                  </a:lnTo>
                  <a:lnTo>
                    <a:pt x="36" y="43"/>
                  </a:lnTo>
                  <a:lnTo>
                    <a:pt x="30" y="41"/>
                  </a:lnTo>
                  <a:lnTo>
                    <a:pt x="23" y="40"/>
                  </a:lnTo>
                  <a:lnTo>
                    <a:pt x="17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8" name="Freeform 7"/>
            <p:cNvSpPr/>
            <p:nvPr/>
          </p:nvSpPr>
          <p:spPr bwMode="auto">
            <a:xfrm>
              <a:off x="3926" y="209"/>
              <a:ext cx="163" cy="154"/>
            </a:xfrm>
            <a:custGeom>
              <a:avLst/>
              <a:gdLst>
                <a:gd name="T0" fmla="*/ 0 w 102"/>
                <a:gd name="T1" fmla="*/ 0 h 94"/>
                <a:gd name="T2" fmla="*/ 1114 w 102"/>
                <a:gd name="T3" fmla="*/ 1782 h 94"/>
                <a:gd name="T4" fmla="*/ 2280 w 102"/>
                <a:gd name="T5" fmla="*/ 3637 h 94"/>
                <a:gd name="T6" fmla="*/ 3783 w 102"/>
                <a:gd name="T7" fmla="*/ 5698 h 94"/>
                <a:gd name="T8" fmla="*/ 6400 w 102"/>
                <a:gd name="T9" fmla="*/ 7484 h 94"/>
                <a:gd name="T10" fmla="*/ 7827 w 102"/>
                <a:gd name="T11" fmla="*/ 8241 h 94"/>
                <a:gd name="T12" fmla="*/ 9305 w 102"/>
                <a:gd name="T13" fmla="*/ 8688 h 94"/>
                <a:gd name="T14" fmla="*/ 10544 w 102"/>
                <a:gd name="T15" fmla="*/ 9761 h 94"/>
                <a:gd name="T16" fmla="*/ 12161 w 102"/>
                <a:gd name="T17" fmla="*/ 10021 h 94"/>
                <a:gd name="T18" fmla="*/ 13609 w 102"/>
                <a:gd name="T19" fmla="*/ 10962 h 94"/>
                <a:gd name="T20" fmla="*/ 14766 w 102"/>
                <a:gd name="T21" fmla="*/ 11152 h 94"/>
                <a:gd name="T22" fmla="*/ 15790 w 102"/>
                <a:gd name="T23" fmla="*/ 12261 h 94"/>
                <a:gd name="T24" fmla="*/ 16850 w 102"/>
                <a:gd name="T25" fmla="*/ 12910 h 94"/>
                <a:gd name="T26" fmla="*/ 19988 w 102"/>
                <a:gd name="T27" fmla="*/ 15294 h 94"/>
                <a:gd name="T28" fmla="*/ 22389 w 102"/>
                <a:gd name="T29" fmla="*/ 18270 h 94"/>
                <a:gd name="T30" fmla="*/ 24669 w 102"/>
                <a:gd name="T31" fmla="*/ 21150 h 94"/>
                <a:gd name="T32" fmla="*/ 26380 w 102"/>
                <a:gd name="T33" fmla="*/ 25056 h 94"/>
                <a:gd name="T34" fmla="*/ 26927 w 102"/>
                <a:gd name="T35" fmla="*/ 27458 h 94"/>
                <a:gd name="T36" fmla="*/ 27379 w 102"/>
                <a:gd name="T37" fmla="*/ 29932 h 94"/>
                <a:gd name="T38" fmla="*/ 27951 w 102"/>
                <a:gd name="T39" fmla="*/ 32538 h 94"/>
                <a:gd name="T40" fmla="*/ 28212 w 102"/>
                <a:gd name="T41" fmla="*/ 35133 h 94"/>
                <a:gd name="T42" fmla="*/ 26927 w 102"/>
                <a:gd name="T43" fmla="*/ 33985 h 94"/>
                <a:gd name="T44" fmla="*/ 26615 w 102"/>
                <a:gd name="T45" fmla="*/ 32538 h 94"/>
                <a:gd name="T46" fmla="*/ 26117 w 102"/>
                <a:gd name="T47" fmla="*/ 30327 h 94"/>
                <a:gd name="T48" fmla="*/ 25813 w 102"/>
                <a:gd name="T49" fmla="*/ 28534 h 94"/>
                <a:gd name="T50" fmla="*/ 25009 w 102"/>
                <a:gd name="T51" fmla="*/ 26896 h 94"/>
                <a:gd name="T52" fmla="*/ 23763 w 102"/>
                <a:gd name="T53" fmla="*/ 23968 h 94"/>
                <a:gd name="T54" fmla="*/ 21813 w 102"/>
                <a:gd name="T55" fmla="*/ 21727 h 94"/>
                <a:gd name="T56" fmla="*/ 19988 w 102"/>
                <a:gd name="T57" fmla="*/ 19861 h 94"/>
                <a:gd name="T58" fmla="*/ 17654 w 102"/>
                <a:gd name="T59" fmla="*/ 18270 h 94"/>
                <a:gd name="T60" fmla="*/ 16153 w 102"/>
                <a:gd name="T61" fmla="*/ 17174 h 94"/>
                <a:gd name="T62" fmla="*/ 14766 w 102"/>
                <a:gd name="T63" fmla="*/ 16417 h 94"/>
                <a:gd name="T64" fmla="*/ 12858 w 102"/>
                <a:gd name="T65" fmla="*/ 15991 h 94"/>
                <a:gd name="T66" fmla="*/ 11394 w 102"/>
                <a:gd name="T67" fmla="*/ 15294 h 94"/>
                <a:gd name="T68" fmla="*/ 9660 w 102"/>
                <a:gd name="T69" fmla="*/ 14630 h 94"/>
                <a:gd name="T70" fmla="*/ 8046 w 102"/>
                <a:gd name="T71" fmla="*/ 14630 h 94"/>
                <a:gd name="T72" fmla="*/ 6400 w 102"/>
                <a:gd name="T73" fmla="*/ 14234 h 94"/>
                <a:gd name="T74" fmla="*/ 5035 w 102"/>
                <a:gd name="T75" fmla="*/ 13962 h 94"/>
                <a:gd name="T76" fmla="*/ 0 w 102"/>
                <a:gd name="T77" fmla="*/ 0 h 9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2" h="94">
                  <a:moveTo>
                    <a:pt x="0" y="0"/>
                  </a:moveTo>
                  <a:lnTo>
                    <a:pt x="4" y="5"/>
                  </a:lnTo>
                  <a:lnTo>
                    <a:pt x="8" y="10"/>
                  </a:lnTo>
                  <a:lnTo>
                    <a:pt x="14" y="15"/>
                  </a:lnTo>
                  <a:lnTo>
                    <a:pt x="23" y="20"/>
                  </a:lnTo>
                  <a:lnTo>
                    <a:pt x="28" y="22"/>
                  </a:lnTo>
                  <a:lnTo>
                    <a:pt x="34" y="23"/>
                  </a:lnTo>
                  <a:lnTo>
                    <a:pt x="38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0"/>
                  </a:lnTo>
                  <a:lnTo>
                    <a:pt x="57" y="33"/>
                  </a:lnTo>
                  <a:lnTo>
                    <a:pt x="61" y="35"/>
                  </a:lnTo>
                  <a:lnTo>
                    <a:pt x="72" y="41"/>
                  </a:lnTo>
                  <a:lnTo>
                    <a:pt x="81" y="49"/>
                  </a:lnTo>
                  <a:lnTo>
                    <a:pt x="89" y="57"/>
                  </a:lnTo>
                  <a:lnTo>
                    <a:pt x="95" y="67"/>
                  </a:lnTo>
                  <a:lnTo>
                    <a:pt x="97" y="73"/>
                  </a:lnTo>
                  <a:lnTo>
                    <a:pt x="99" y="80"/>
                  </a:lnTo>
                  <a:lnTo>
                    <a:pt x="101" y="87"/>
                  </a:lnTo>
                  <a:lnTo>
                    <a:pt x="102" y="94"/>
                  </a:lnTo>
                  <a:lnTo>
                    <a:pt x="97" y="91"/>
                  </a:lnTo>
                  <a:lnTo>
                    <a:pt x="96" y="87"/>
                  </a:lnTo>
                  <a:lnTo>
                    <a:pt x="94" y="81"/>
                  </a:lnTo>
                  <a:lnTo>
                    <a:pt x="93" y="76"/>
                  </a:lnTo>
                  <a:lnTo>
                    <a:pt x="90" y="72"/>
                  </a:lnTo>
                  <a:lnTo>
                    <a:pt x="86" y="64"/>
                  </a:lnTo>
                  <a:lnTo>
                    <a:pt x="79" y="58"/>
                  </a:lnTo>
                  <a:lnTo>
                    <a:pt x="72" y="53"/>
                  </a:lnTo>
                  <a:lnTo>
                    <a:pt x="64" y="49"/>
                  </a:lnTo>
                  <a:lnTo>
                    <a:pt x="58" y="46"/>
                  </a:lnTo>
                  <a:lnTo>
                    <a:pt x="53" y="44"/>
                  </a:lnTo>
                  <a:lnTo>
                    <a:pt x="46" y="43"/>
                  </a:lnTo>
                  <a:lnTo>
                    <a:pt x="41" y="41"/>
                  </a:lnTo>
                  <a:lnTo>
                    <a:pt x="35" y="39"/>
                  </a:lnTo>
                  <a:lnTo>
                    <a:pt x="29" y="39"/>
                  </a:lnTo>
                  <a:lnTo>
                    <a:pt x="23" y="38"/>
                  </a:lnTo>
                  <a:lnTo>
                    <a:pt x="1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" name="Freeform 8"/>
            <p:cNvSpPr/>
            <p:nvPr/>
          </p:nvSpPr>
          <p:spPr bwMode="auto">
            <a:xfrm>
              <a:off x="3952" y="271"/>
              <a:ext cx="170" cy="183"/>
            </a:xfrm>
            <a:custGeom>
              <a:avLst/>
              <a:gdLst>
                <a:gd name="T0" fmla="*/ 0 w 103"/>
                <a:gd name="T1" fmla="*/ 0 h 113"/>
                <a:gd name="T2" fmla="*/ 1804 w 103"/>
                <a:gd name="T3" fmla="*/ 2214 h 113"/>
                <a:gd name="T4" fmla="*/ 4573 w 103"/>
                <a:gd name="T5" fmla="*/ 4581 h 113"/>
                <a:gd name="T6" fmla="*/ 7643 w 103"/>
                <a:gd name="T7" fmla="*/ 6803 h 113"/>
                <a:gd name="T8" fmla="*/ 11073 w 103"/>
                <a:gd name="T9" fmla="*/ 7798 h 113"/>
                <a:gd name="T10" fmla="*/ 13384 w 103"/>
                <a:gd name="T11" fmla="*/ 8790 h 113"/>
                <a:gd name="T12" fmla="*/ 15642 w 103"/>
                <a:gd name="T13" fmla="*/ 9025 h 113"/>
                <a:gd name="T14" fmla="*/ 17589 w 103"/>
                <a:gd name="T15" fmla="*/ 9793 h 113"/>
                <a:gd name="T16" fmla="*/ 20098 w 103"/>
                <a:gd name="T17" fmla="*/ 10407 h 113"/>
                <a:gd name="T18" fmla="*/ 22521 w 103"/>
                <a:gd name="T19" fmla="*/ 11017 h 113"/>
                <a:gd name="T20" fmla="*/ 25132 w 103"/>
                <a:gd name="T21" fmla="*/ 11638 h 113"/>
                <a:gd name="T22" fmla="*/ 26982 w 103"/>
                <a:gd name="T23" fmla="*/ 12395 h 113"/>
                <a:gd name="T24" fmla="*/ 29030 w 103"/>
                <a:gd name="T25" fmla="*/ 13014 h 113"/>
                <a:gd name="T26" fmla="*/ 32686 w 103"/>
                <a:gd name="T27" fmla="*/ 14857 h 113"/>
                <a:gd name="T28" fmla="*/ 35740 w 103"/>
                <a:gd name="T29" fmla="*/ 16854 h 113"/>
                <a:gd name="T30" fmla="*/ 37601 w 103"/>
                <a:gd name="T31" fmla="*/ 19225 h 113"/>
                <a:gd name="T32" fmla="*/ 39130 w 103"/>
                <a:gd name="T33" fmla="*/ 22065 h 113"/>
                <a:gd name="T34" fmla="*/ 41480 w 103"/>
                <a:gd name="T35" fmla="*/ 26214 h 113"/>
                <a:gd name="T36" fmla="*/ 42175 w 103"/>
                <a:gd name="T37" fmla="*/ 29272 h 113"/>
                <a:gd name="T38" fmla="*/ 42175 w 103"/>
                <a:gd name="T39" fmla="*/ 32508 h 113"/>
                <a:gd name="T40" fmla="*/ 41498 w 103"/>
                <a:gd name="T41" fmla="*/ 36257 h 113"/>
                <a:gd name="T42" fmla="*/ 40371 w 103"/>
                <a:gd name="T43" fmla="*/ 36723 h 113"/>
                <a:gd name="T44" fmla="*/ 40371 w 103"/>
                <a:gd name="T45" fmla="*/ 34132 h 113"/>
                <a:gd name="T46" fmla="*/ 40371 w 103"/>
                <a:gd name="T47" fmla="*/ 30901 h 113"/>
                <a:gd name="T48" fmla="*/ 39130 w 103"/>
                <a:gd name="T49" fmla="*/ 27295 h 113"/>
                <a:gd name="T50" fmla="*/ 38001 w 103"/>
                <a:gd name="T51" fmla="*/ 24284 h 113"/>
                <a:gd name="T52" fmla="*/ 36459 w 103"/>
                <a:gd name="T53" fmla="*/ 21989 h 113"/>
                <a:gd name="T54" fmla="*/ 35078 w 103"/>
                <a:gd name="T55" fmla="*/ 19840 h 113"/>
                <a:gd name="T56" fmla="*/ 32686 w 103"/>
                <a:gd name="T57" fmla="*/ 18467 h 113"/>
                <a:gd name="T58" fmla="*/ 29733 w 103"/>
                <a:gd name="T59" fmla="*/ 16854 h 113"/>
                <a:gd name="T60" fmla="*/ 27695 w 103"/>
                <a:gd name="T61" fmla="*/ 16221 h 113"/>
                <a:gd name="T62" fmla="*/ 25143 w 103"/>
                <a:gd name="T63" fmla="*/ 15229 h 113"/>
                <a:gd name="T64" fmla="*/ 22090 w 103"/>
                <a:gd name="T65" fmla="*/ 14857 h 113"/>
                <a:gd name="T66" fmla="*/ 18717 w 103"/>
                <a:gd name="T67" fmla="*/ 14235 h 113"/>
                <a:gd name="T68" fmla="*/ 15642 w 103"/>
                <a:gd name="T69" fmla="*/ 14002 h 113"/>
                <a:gd name="T70" fmla="*/ 12458 w 103"/>
                <a:gd name="T71" fmla="*/ 13014 h 113"/>
                <a:gd name="T72" fmla="*/ 9477 w 103"/>
                <a:gd name="T73" fmla="*/ 12629 h 113"/>
                <a:gd name="T74" fmla="*/ 6457 w 103"/>
                <a:gd name="T75" fmla="*/ 12395 h 113"/>
                <a:gd name="T76" fmla="*/ 0 w 103"/>
                <a:gd name="T77" fmla="*/ 0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3" h="113">
                  <a:moveTo>
                    <a:pt x="0" y="0"/>
                  </a:moveTo>
                  <a:lnTo>
                    <a:pt x="4" y="7"/>
                  </a:lnTo>
                  <a:lnTo>
                    <a:pt x="11" y="14"/>
                  </a:lnTo>
                  <a:lnTo>
                    <a:pt x="19" y="21"/>
                  </a:lnTo>
                  <a:lnTo>
                    <a:pt x="27" y="24"/>
                  </a:lnTo>
                  <a:lnTo>
                    <a:pt x="33" y="27"/>
                  </a:lnTo>
                  <a:lnTo>
                    <a:pt x="38" y="28"/>
                  </a:lnTo>
                  <a:lnTo>
                    <a:pt x="43" y="30"/>
                  </a:lnTo>
                  <a:lnTo>
                    <a:pt x="49" y="32"/>
                  </a:lnTo>
                  <a:lnTo>
                    <a:pt x="55" y="34"/>
                  </a:lnTo>
                  <a:lnTo>
                    <a:pt x="61" y="36"/>
                  </a:lnTo>
                  <a:lnTo>
                    <a:pt x="66" y="38"/>
                  </a:lnTo>
                  <a:lnTo>
                    <a:pt x="71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2" y="59"/>
                  </a:lnTo>
                  <a:lnTo>
                    <a:pt x="96" y="68"/>
                  </a:lnTo>
                  <a:lnTo>
                    <a:pt x="101" y="80"/>
                  </a:lnTo>
                  <a:lnTo>
                    <a:pt x="103" y="90"/>
                  </a:lnTo>
                  <a:lnTo>
                    <a:pt x="103" y="100"/>
                  </a:lnTo>
                  <a:lnTo>
                    <a:pt x="102" y="111"/>
                  </a:lnTo>
                  <a:lnTo>
                    <a:pt x="99" y="113"/>
                  </a:lnTo>
                  <a:lnTo>
                    <a:pt x="99" y="105"/>
                  </a:lnTo>
                  <a:lnTo>
                    <a:pt x="99" y="95"/>
                  </a:lnTo>
                  <a:lnTo>
                    <a:pt x="96" y="84"/>
                  </a:lnTo>
                  <a:lnTo>
                    <a:pt x="93" y="75"/>
                  </a:lnTo>
                  <a:lnTo>
                    <a:pt x="89" y="67"/>
                  </a:lnTo>
                  <a:lnTo>
                    <a:pt x="86" y="61"/>
                  </a:lnTo>
                  <a:lnTo>
                    <a:pt x="80" y="57"/>
                  </a:lnTo>
                  <a:lnTo>
                    <a:pt x="73" y="52"/>
                  </a:lnTo>
                  <a:lnTo>
                    <a:pt x="68" y="50"/>
                  </a:lnTo>
                  <a:lnTo>
                    <a:pt x="62" y="47"/>
                  </a:lnTo>
                  <a:lnTo>
                    <a:pt x="54" y="46"/>
                  </a:lnTo>
                  <a:lnTo>
                    <a:pt x="46" y="44"/>
                  </a:lnTo>
                  <a:lnTo>
                    <a:pt x="38" y="43"/>
                  </a:lnTo>
                  <a:lnTo>
                    <a:pt x="30" y="40"/>
                  </a:lnTo>
                  <a:lnTo>
                    <a:pt x="23" y="39"/>
                  </a:lnTo>
                  <a:lnTo>
                    <a:pt x="1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" name="Freeform 9"/>
            <p:cNvSpPr/>
            <p:nvPr/>
          </p:nvSpPr>
          <p:spPr bwMode="auto">
            <a:xfrm>
              <a:off x="3890" y="144"/>
              <a:ext cx="164" cy="441"/>
            </a:xfrm>
            <a:custGeom>
              <a:avLst/>
              <a:gdLst>
                <a:gd name="T0" fmla="*/ 16760 w 102"/>
                <a:gd name="T1" fmla="*/ 43470 h 269"/>
                <a:gd name="T2" fmla="*/ 29895 w 102"/>
                <a:gd name="T3" fmla="*/ 80041 h 269"/>
                <a:gd name="T4" fmla="*/ 30477 w 102"/>
                <a:gd name="T5" fmla="*/ 83070 h 269"/>
                <a:gd name="T6" fmla="*/ 30477 w 102"/>
                <a:gd name="T7" fmla="*/ 86008 h 269"/>
                <a:gd name="T8" fmla="*/ 29895 w 102"/>
                <a:gd name="T9" fmla="*/ 88864 h 269"/>
                <a:gd name="T10" fmla="*/ 28653 w 102"/>
                <a:gd name="T11" fmla="*/ 91477 h 269"/>
                <a:gd name="T12" fmla="*/ 27168 w 102"/>
                <a:gd name="T13" fmla="*/ 94274 h 269"/>
                <a:gd name="T14" fmla="*/ 25637 w 102"/>
                <a:gd name="T15" fmla="*/ 96728 h 269"/>
                <a:gd name="T16" fmla="*/ 23531 w 102"/>
                <a:gd name="T17" fmla="*/ 98895 h 269"/>
                <a:gd name="T18" fmla="*/ 21606 w 102"/>
                <a:gd name="T19" fmla="*/ 100217 h 269"/>
                <a:gd name="T20" fmla="*/ 20117 w 102"/>
                <a:gd name="T21" fmla="*/ 100932 h 269"/>
                <a:gd name="T22" fmla="*/ 18649 w 102"/>
                <a:gd name="T23" fmla="*/ 100932 h 269"/>
                <a:gd name="T24" fmla="*/ 17275 w 102"/>
                <a:gd name="T25" fmla="*/ 101381 h 269"/>
                <a:gd name="T26" fmla="*/ 16315 w 102"/>
                <a:gd name="T27" fmla="*/ 100932 h 269"/>
                <a:gd name="T28" fmla="*/ 14865 w 102"/>
                <a:gd name="T29" fmla="*/ 100712 h 269"/>
                <a:gd name="T30" fmla="*/ 14070 w 102"/>
                <a:gd name="T31" fmla="*/ 99809 h 269"/>
                <a:gd name="T32" fmla="*/ 13151 w 102"/>
                <a:gd name="T33" fmla="*/ 98468 h 269"/>
                <a:gd name="T34" fmla="*/ 12567 w 102"/>
                <a:gd name="T35" fmla="*/ 97164 h 269"/>
                <a:gd name="T36" fmla="*/ 11917 w 102"/>
                <a:gd name="T37" fmla="*/ 94571 h 269"/>
                <a:gd name="T38" fmla="*/ 11917 w 102"/>
                <a:gd name="T39" fmla="*/ 91477 h 269"/>
                <a:gd name="T40" fmla="*/ 12567 w 102"/>
                <a:gd name="T41" fmla="*/ 88452 h 269"/>
                <a:gd name="T42" fmla="*/ 13438 w 102"/>
                <a:gd name="T43" fmla="*/ 85526 h 269"/>
                <a:gd name="T44" fmla="*/ 14865 w 102"/>
                <a:gd name="T45" fmla="*/ 82672 h 269"/>
                <a:gd name="T46" fmla="*/ 16315 w 102"/>
                <a:gd name="T47" fmla="*/ 80246 h 269"/>
                <a:gd name="T48" fmla="*/ 18593 w 102"/>
                <a:gd name="T49" fmla="*/ 78006 h 269"/>
                <a:gd name="T50" fmla="*/ 20117 w 102"/>
                <a:gd name="T51" fmla="*/ 76800 h 269"/>
                <a:gd name="T52" fmla="*/ 21691 w 102"/>
                <a:gd name="T53" fmla="*/ 75875 h 269"/>
                <a:gd name="T54" fmla="*/ 23531 w 102"/>
                <a:gd name="T55" fmla="*/ 75455 h 269"/>
                <a:gd name="T56" fmla="*/ 24693 w 102"/>
                <a:gd name="T57" fmla="*/ 75455 h 269"/>
                <a:gd name="T58" fmla="*/ 26232 w 102"/>
                <a:gd name="T59" fmla="*/ 75455 h 269"/>
                <a:gd name="T60" fmla="*/ 0 w 102"/>
                <a:gd name="T61" fmla="*/ 667 h 269"/>
                <a:gd name="T62" fmla="*/ 1518 w 102"/>
                <a:gd name="T63" fmla="*/ 0 h 269"/>
                <a:gd name="T64" fmla="*/ 6483 w 102"/>
                <a:gd name="T65" fmla="*/ 15127 h 269"/>
                <a:gd name="T66" fmla="*/ 11917 w 102"/>
                <a:gd name="T67" fmla="*/ 29024 h 269"/>
                <a:gd name="T68" fmla="*/ 16760 w 102"/>
                <a:gd name="T69" fmla="*/ 43470 h 2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2" h="269">
                  <a:moveTo>
                    <a:pt x="56" y="115"/>
                  </a:moveTo>
                  <a:lnTo>
                    <a:pt x="100" y="212"/>
                  </a:lnTo>
                  <a:lnTo>
                    <a:pt x="102" y="220"/>
                  </a:lnTo>
                  <a:lnTo>
                    <a:pt x="102" y="228"/>
                  </a:lnTo>
                  <a:lnTo>
                    <a:pt x="100" y="236"/>
                  </a:lnTo>
                  <a:lnTo>
                    <a:pt x="96" y="243"/>
                  </a:lnTo>
                  <a:lnTo>
                    <a:pt x="91" y="250"/>
                  </a:lnTo>
                  <a:lnTo>
                    <a:pt x="86" y="257"/>
                  </a:lnTo>
                  <a:lnTo>
                    <a:pt x="79" y="262"/>
                  </a:lnTo>
                  <a:lnTo>
                    <a:pt x="72" y="266"/>
                  </a:lnTo>
                  <a:lnTo>
                    <a:pt x="67" y="268"/>
                  </a:lnTo>
                  <a:lnTo>
                    <a:pt x="63" y="268"/>
                  </a:lnTo>
                  <a:lnTo>
                    <a:pt x="58" y="269"/>
                  </a:lnTo>
                  <a:lnTo>
                    <a:pt x="55" y="268"/>
                  </a:lnTo>
                  <a:lnTo>
                    <a:pt x="50" y="267"/>
                  </a:lnTo>
                  <a:lnTo>
                    <a:pt x="47" y="265"/>
                  </a:lnTo>
                  <a:lnTo>
                    <a:pt x="44" y="261"/>
                  </a:lnTo>
                  <a:lnTo>
                    <a:pt x="42" y="258"/>
                  </a:lnTo>
                  <a:lnTo>
                    <a:pt x="40" y="251"/>
                  </a:lnTo>
                  <a:lnTo>
                    <a:pt x="40" y="243"/>
                  </a:lnTo>
                  <a:lnTo>
                    <a:pt x="42" y="235"/>
                  </a:lnTo>
                  <a:lnTo>
                    <a:pt x="45" y="227"/>
                  </a:lnTo>
                  <a:lnTo>
                    <a:pt x="50" y="219"/>
                  </a:lnTo>
                  <a:lnTo>
                    <a:pt x="55" y="213"/>
                  </a:lnTo>
                  <a:lnTo>
                    <a:pt x="62" y="207"/>
                  </a:lnTo>
                  <a:lnTo>
                    <a:pt x="67" y="204"/>
                  </a:lnTo>
                  <a:lnTo>
                    <a:pt x="73" y="201"/>
                  </a:lnTo>
                  <a:lnTo>
                    <a:pt x="79" y="200"/>
                  </a:lnTo>
                  <a:lnTo>
                    <a:pt x="83" y="200"/>
                  </a:lnTo>
                  <a:lnTo>
                    <a:pt x="88" y="200"/>
                  </a:lnTo>
                  <a:lnTo>
                    <a:pt x="0" y="2"/>
                  </a:lnTo>
                  <a:lnTo>
                    <a:pt x="5" y="0"/>
                  </a:lnTo>
                  <a:lnTo>
                    <a:pt x="22" y="40"/>
                  </a:lnTo>
                  <a:lnTo>
                    <a:pt x="40" y="77"/>
                  </a:lnTo>
                  <a:lnTo>
                    <a:pt x="56" y="11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1" name="Group 12"/>
          <p:cNvGrpSpPr/>
          <p:nvPr/>
        </p:nvGrpSpPr>
        <p:grpSpPr bwMode="auto">
          <a:xfrm>
            <a:off x="310515" y="1726565"/>
            <a:ext cx="260350" cy="347663"/>
            <a:chOff x="2832" y="663"/>
            <a:chExt cx="310" cy="415"/>
          </a:xfrm>
        </p:grpSpPr>
        <p:sp>
          <p:nvSpPr>
            <p:cNvPr id="162" name="Freeform 13"/>
            <p:cNvSpPr/>
            <p:nvPr/>
          </p:nvSpPr>
          <p:spPr bwMode="auto">
            <a:xfrm>
              <a:off x="2839" y="663"/>
              <a:ext cx="209" cy="111"/>
            </a:xfrm>
            <a:custGeom>
              <a:avLst/>
              <a:gdLst>
                <a:gd name="T0" fmla="*/ 0 w 126"/>
                <a:gd name="T1" fmla="*/ 0 h 68"/>
                <a:gd name="T2" fmla="*/ 1893 w 126"/>
                <a:gd name="T3" fmla="*/ 1461 h 68"/>
                <a:gd name="T4" fmla="*/ 4769 w 126"/>
                <a:gd name="T5" fmla="*/ 3224 h 68"/>
                <a:gd name="T6" fmla="*/ 8350 w 126"/>
                <a:gd name="T7" fmla="*/ 5090 h 68"/>
                <a:gd name="T8" fmla="*/ 11988 w 126"/>
                <a:gd name="T9" fmla="*/ 5681 h 68"/>
                <a:gd name="T10" fmla="*/ 14618 w 126"/>
                <a:gd name="T11" fmla="*/ 5681 h 68"/>
                <a:gd name="T12" fmla="*/ 17201 w 126"/>
                <a:gd name="T13" fmla="*/ 5681 h 68"/>
                <a:gd name="T14" fmla="*/ 19885 w 126"/>
                <a:gd name="T15" fmla="*/ 5681 h 68"/>
                <a:gd name="T16" fmla="*/ 22247 w 126"/>
                <a:gd name="T17" fmla="*/ 6156 h 68"/>
                <a:gd name="T18" fmla="*/ 24949 w 126"/>
                <a:gd name="T19" fmla="*/ 6156 h 68"/>
                <a:gd name="T20" fmla="*/ 26973 w 126"/>
                <a:gd name="T21" fmla="*/ 6355 h 68"/>
                <a:gd name="T22" fmla="*/ 28532 w 126"/>
                <a:gd name="T23" fmla="*/ 6795 h 68"/>
                <a:gd name="T24" fmla="*/ 30887 w 126"/>
                <a:gd name="T25" fmla="*/ 7264 h 68"/>
                <a:gd name="T26" fmla="*/ 33476 w 126"/>
                <a:gd name="T27" fmla="*/ 7904 h 68"/>
                <a:gd name="T28" fmla="*/ 36101 w 126"/>
                <a:gd name="T29" fmla="*/ 8591 h 68"/>
                <a:gd name="T30" fmla="*/ 38106 w 126"/>
                <a:gd name="T31" fmla="*/ 9273 h 68"/>
                <a:gd name="T32" fmla="*/ 40863 w 126"/>
                <a:gd name="T33" fmla="*/ 10374 h 68"/>
                <a:gd name="T34" fmla="*/ 42867 w 126"/>
                <a:gd name="T35" fmla="*/ 11461 h 68"/>
                <a:gd name="T36" fmla="*/ 45255 w 126"/>
                <a:gd name="T37" fmla="*/ 12505 h 68"/>
                <a:gd name="T38" fmla="*/ 46889 w 126"/>
                <a:gd name="T39" fmla="*/ 14024 h 68"/>
                <a:gd name="T40" fmla="*/ 48878 w 126"/>
                <a:gd name="T41" fmla="*/ 15325 h 68"/>
                <a:gd name="T42" fmla="*/ 50782 w 126"/>
                <a:gd name="T43" fmla="*/ 17594 h 68"/>
                <a:gd name="T44" fmla="*/ 52482 w 126"/>
                <a:gd name="T45" fmla="*/ 19774 h 68"/>
                <a:gd name="T46" fmla="*/ 53922 w 126"/>
                <a:gd name="T47" fmla="*/ 22140 h 68"/>
                <a:gd name="T48" fmla="*/ 54712 w 126"/>
                <a:gd name="T49" fmla="*/ 24317 h 68"/>
                <a:gd name="T50" fmla="*/ 52827 w 126"/>
                <a:gd name="T51" fmla="*/ 23935 h 68"/>
                <a:gd name="T52" fmla="*/ 51233 w 126"/>
                <a:gd name="T53" fmla="*/ 22556 h 68"/>
                <a:gd name="T54" fmla="*/ 50092 w 126"/>
                <a:gd name="T55" fmla="*/ 20413 h 68"/>
                <a:gd name="T56" fmla="*/ 48878 w 126"/>
                <a:gd name="T57" fmla="*/ 19113 h 68"/>
                <a:gd name="T58" fmla="*/ 47327 w 126"/>
                <a:gd name="T59" fmla="*/ 17594 h 68"/>
                <a:gd name="T60" fmla="*/ 44111 w 126"/>
                <a:gd name="T61" fmla="*/ 15325 h 68"/>
                <a:gd name="T62" fmla="*/ 40863 w 126"/>
                <a:gd name="T63" fmla="*/ 14024 h 68"/>
                <a:gd name="T64" fmla="*/ 37345 w 126"/>
                <a:gd name="T65" fmla="*/ 12505 h 68"/>
                <a:gd name="T66" fmla="*/ 33476 w 126"/>
                <a:gd name="T67" fmla="*/ 11857 h 68"/>
                <a:gd name="T68" fmla="*/ 30887 w 126"/>
                <a:gd name="T69" fmla="*/ 11461 h 68"/>
                <a:gd name="T70" fmla="*/ 28268 w 126"/>
                <a:gd name="T71" fmla="*/ 11461 h 68"/>
                <a:gd name="T72" fmla="*/ 25110 w 126"/>
                <a:gd name="T73" fmla="*/ 11092 h 68"/>
                <a:gd name="T74" fmla="*/ 22973 w 126"/>
                <a:gd name="T75" fmla="*/ 11461 h 68"/>
                <a:gd name="T76" fmla="*/ 20354 w 126"/>
                <a:gd name="T77" fmla="*/ 11461 h 68"/>
                <a:gd name="T78" fmla="*/ 17201 w 126"/>
                <a:gd name="T79" fmla="*/ 11857 h 68"/>
                <a:gd name="T80" fmla="*/ 14618 w 126"/>
                <a:gd name="T81" fmla="*/ 11857 h 68"/>
                <a:gd name="T82" fmla="*/ 11988 w 126"/>
                <a:gd name="T83" fmla="*/ 12262 h 68"/>
                <a:gd name="T84" fmla="*/ 0 w 126"/>
                <a:gd name="T85" fmla="*/ 0 h 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6" h="68">
                  <a:moveTo>
                    <a:pt x="0" y="0"/>
                  </a:moveTo>
                  <a:lnTo>
                    <a:pt x="4" y="4"/>
                  </a:lnTo>
                  <a:lnTo>
                    <a:pt x="11" y="9"/>
                  </a:lnTo>
                  <a:lnTo>
                    <a:pt x="19" y="14"/>
                  </a:lnTo>
                  <a:lnTo>
                    <a:pt x="28" y="16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1" y="17"/>
                  </a:lnTo>
                  <a:lnTo>
                    <a:pt x="57" y="17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7" y="22"/>
                  </a:lnTo>
                  <a:lnTo>
                    <a:pt x="83" y="24"/>
                  </a:lnTo>
                  <a:lnTo>
                    <a:pt x="88" y="26"/>
                  </a:lnTo>
                  <a:lnTo>
                    <a:pt x="94" y="29"/>
                  </a:lnTo>
                  <a:lnTo>
                    <a:pt x="99" y="32"/>
                  </a:lnTo>
                  <a:lnTo>
                    <a:pt x="104" y="35"/>
                  </a:lnTo>
                  <a:lnTo>
                    <a:pt x="108" y="39"/>
                  </a:lnTo>
                  <a:lnTo>
                    <a:pt x="113" y="43"/>
                  </a:lnTo>
                  <a:lnTo>
                    <a:pt x="117" y="49"/>
                  </a:lnTo>
                  <a:lnTo>
                    <a:pt x="121" y="55"/>
                  </a:lnTo>
                  <a:lnTo>
                    <a:pt x="124" y="62"/>
                  </a:lnTo>
                  <a:lnTo>
                    <a:pt x="126" y="68"/>
                  </a:lnTo>
                  <a:lnTo>
                    <a:pt x="122" y="67"/>
                  </a:lnTo>
                  <a:lnTo>
                    <a:pt x="118" y="63"/>
                  </a:lnTo>
                  <a:lnTo>
                    <a:pt x="116" y="57"/>
                  </a:lnTo>
                  <a:lnTo>
                    <a:pt x="113" y="53"/>
                  </a:lnTo>
                  <a:lnTo>
                    <a:pt x="109" y="49"/>
                  </a:lnTo>
                  <a:lnTo>
                    <a:pt x="102" y="43"/>
                  </a:lnTo>
                  <a:lnTo>
                    <a:pt x="94" y="39"/>
                  </a:lnTo>
                  <a:lnTo>
                    <a:pt x="86" y="35"/>
                  </a:lnTo>
                  <a:lnTo>
                    <a:pt x="77" y="33"/>
                  </a:lnTo>
                  <a:lnTo>
                    <a:pt x="71" y="32"/>
                  </a:lnTo>
                  <a:lnTo>
                    <a:pt x="65" y="32"/>
                  </a:lnTo>
                  <a:lnTo>
                    <a:pt x="58" y="31"/>
                  </a:lnTo>
                  <a:lnTo>
                    <a:pt x="53" y="32"/>
                  </a:lnTo>
                  <a:lnTo>
                    <a:pt x="47" y="32"/>
                  </a:lnTo>
                  <a:lnTo>
                    <a:pt x="40" y="33"/>
                  </a:lnTo>
                  <a:lnTo>
                    <a:pt x="34" y="33"/>
                  </a:lnTo>
                  <a:lnTo>
                    <a:pt x="28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" name="Freeform 14"/>
            <p:cNvSpPr/>
            <p:nvPr/>
          </p:nvSpPr>
          <p:spPr bwMode="auto">
            <a:xfrm>
              <a:off x="2888" y="719"/>
              <a:ext cx="202" cy="111"/>
            </a:xfrm>
            <a:custGeom>
              <a:avLst/>
              <a:gdLst>
                <a:gd name="T0" fmla="*/ 0 w 125"/>
                <a:gd name="T1" fmla="*/ 0 h 67"/>
                <a:gd name="T2" fmla="*/ 1214 w 125"/>
                <a:gd name="T3" fmla="*/ 2051 h 67"/>
                <a:gd name="T4" fmla="*/ 3171 w 125"/>
                <a:gd name="T5" fmla="*/ 3398 h 67"/>
                <a:gd name="T6" fmla="*/ 5727 w 125"/>
                <a:gd name="T7" fmla="*/ 5630 h 67"/>
                <a:gd name="T8" fmla="*/ 8654 w 125"/>
                <a:gd name="T9" fmla="*/ 5893 h 67"/>
                <a:gd name="T10" fmla="*/ 10470 w 125"/>
                <a:gd name="T11" fmla="*/ 5893 h 67"/>
                <a:gd name="T12" fmla="*/ 12057 w 125"/>
                <a:gd name="T13" fmla="*/ 6420 h 67"/>
                <a:gd name="T14" fmla="*/ 13985 w 125"/>
                <a:gd name="T15" fmla="*/ 6420 h 67"/>
                <a:gd name="T16" fmla="*/ 15940 w 125"/>
                <a:gd name="T17" fmla="*/ 7029 h 67"/>
                <a:gd name="T18" fmla="*/ 17580 w 125"/>
                <a:gd name="T19" fmla="*/ 7029 h 67"/>
                <a:gd name="T20" fmla="*/ 19074 w 125"/>
                <a:gd name="T21" fmla="*/ 7836 h 67"/>
                <a:gd name="T22" fmla="*/ 20662 w 125"/>
                <a:gd name="T23" fmla="*/ 7871 h 67"/>
                <a:gd name="T24" fmla="*/ 22226 w 125"/>
                <a:gd name="T25" fmla="*/ 8567 h 67"/>
                <a:gd name="T26" fmla="*/ 23792 w 125"/>
                <a:gd name="T27" fmla="*/ 9008 h 67"/>
                <a:gd name="T28" fmla="*/ 25759 w 125"/>
                <a:gd name="T29" fmla="*/ 9763 h 67"/>
                <a:gd name="T30" fmla="*/ 27697 w 125"/>
                <a:gd name="T31" fmla="*/ 11059 h 67"/>
                <a:gd name="T32" fmla="*/ 29382 w 125"/>
                <a:gd name="T33" fmla="*/ 11841 h 67"/>
                <a:gd name="T34" fmla="*/ 30824 w 125"/>
                <a:gd name="T35" fmla="*/ 13040 h 67"/>
                <a:gd name="T36" fmla="*/ 32558 w 125"/>
                <a:gd name="T37" fmla="*/ 14924 h 67"/>
                <a:gd name="T38" fmla="*/ 33534 w 125"/>
                <a:gd name="T39" fmla="*/ 16175 h 67"/>
                <a:gd name="T40" fmla="*/ 35119 w 125"/>
                <a:gd name="T41" fmla="*/ 18322 h 67"/>
                <a:gd name="T42" fmla="*/ 36691 w 125"/>
                <a:gd name="T43" fmla="*/ 20904 h 67"/>
                <a:gd name="T44" fmla="*/ 37666 w 125"/>
                <a:gd name="T45" fmla="*/ 22919 h 67"/>
                <a:gd name="T46" fmla="*/ 39057 w 125"/>
                <a:gd name="T47" fmla="*/ 26037 h 67"/>
                <a:gd name="T48" fmla="*/ 39631 w 125"/>
                <a:gd name="T49" fmla="*/ 28679 h 67"/>
                <a:gd name="T50" fmla="*/ 38107 w 125"/>
                <a:gd name="T51" fmla="*/ 28182 h 67"/>
                <a:gd name="T52" fmla="*/ 37065 w 125"/>
                <a:gd name="T53" fmla="*/ 26610 h 67"/>
                <a:gd name="T54" fmla="*/ 36082 w 125"/>
                <a:gd name="T55" fmla="*/ 24215 h 67"/>
                <a:gd name="T56" fmla="*/ 35119 w 125"/>
                <a:gd name="T57" fmla="*/ 22067 h 67"/>
                <a:gd name="T58" fmla="*/ 34372 w 125"/>
                <a:gd name="T59" fmla="*/ 20904 h 67"/>
                <a:gd name="T60" fmla="*/ 31952 w 125"/>
                <a:gd name="T61" fmla="*/ 18322 h 67"/>
                <a:gd name="T62" fmla="*/ 29382 w 125"/>
                <a:gd name="T63" fmla="*/ 16175 h 67"/>
                <a:gd name="T64" fmla="*/ 26360 w 125"/>
                <a:gd name="T65" fmla="*/ 14924 h 67"/>
                <a:gd name="T66" fmla="*/ 23581 w 125"/>
                <a:gd name="T67" fmla="*/ 14193 h 67"/>
                <a:gd name="T68" fmla="*/ 21622 w 125"/>
                <a:gd name="T69" fmla="*/ 13040 h 67"/>
                <a:gd name="T70" fmla="*/ 20038 w 125"/>
                <a:gd name="T71" fmla="*/ 13040 h 67"/>
                <a:gd name="T72" fmla="*/ 18093 w 125"/>
                <a:gd name="T73" fmla="*/ 12982 h 67"/>
                <a:gd name="T74" fmla="*/ 16155 w 125"/>
                <a:gd name="T75" fmla="*/ 13040 h 67"/>
                <a:gd name="T76" fmla="*/ 13985 w 125"/>
                <a:gd name="T77" fmla="*/ 13040 h 67"/>
                <a:gd name="T78" fmla="*/ 12057 w 125"/>
                <a:gd name="T79" fmla="*/ 14193 h 67"/>
                <a:gd name="T80" fmla="*/ 10237 w 125"/>
                <a:gd name="T81" fmla="*/ 14193 h 67"/>
                <a:gd name="T82" fmla="*/ 8280 w 125"/>
                <a:gd name="T83" fmla="*/ 14452 h 67"/>
                <a:gd name="T84" fmla="*/ 0 w 125"/>
                <a:gd name="T85" fmla="*/ 0 h 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5" h="67">
                  <a:moveTo>
                    <a:pt x="0" y="0"/>
                  </a:moveTo>
                  <a:lnTo>
                    <a:pt x="4" y="5"/>
                  </a:lnTo>
                  <a:lnTo>
                    <a:pt x="10" y="8"/>
                  </a:lnTo>
                  <a:lnTo>
                    <a:pt x="18" y="13"/>
                  </a:lnTo>
                  <a:lnTo>
                    <a:pt x="27" y="14"/>
                  </a:lnTo>
                  <a:lnTo>
                    <a:pt x="33" y="14"/>
                  </a:lnTo>
                  <a:lnTo>
                    <a:pt x="38" y="15"/>
                  </a:lnTo>
                  <a:lnTo>
                    <a:pt x="44" y="15"/>
                  </a:lnTo>
                  <a:lnTo>
                    <a:pt x="50" y="16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65" y="19"/>
                  </a:lnTo>
                  <a:lnTo>
                    <a:pt x="70" y="20"/>
                  </a:lnTo>
                  <a:lnTo>
                    <a:pt x="75" y="21"/>
                  </a:lnTo>
                  <a:lnTo>
                    <a:pt x="81" y="23"/>
                  </a:lnTo>
                  <a:lnTo>
                    <a:pt x="87" y="26"/>
                  </a:lnTo>
                  <a:lnTo>
                    <a:pt x="93" y="28"/>
                  </a:lnTo>
                  <a:lnTo>
                    <a:pt x="97" y="31"/>
                  </a:lnTo>
                  <a:lnTo>
                    <a:pt x="103" y="35"/>
                  </a:lnTo>
                  <a:lnTo>
                    <a:pt x="106" y="38"/>
                  </a:lnTo>
                  <a:lnTo>
                    <a:pt x="111" y="43"/>
                  </a:lnTo>
                  <a:lnTo>
                    <a:pt x="116" y="49"/>
                  </a:lnTo>
                  <a:lnTo>
                    <a:pt x="119" y="54"/>
                  </a:lnTo>
                  <a:lnTo>
                    <a:pt x="123" y="61"/>
                  </a:lnTo>
                  <a:lnTo>
                    <a:pt x="125" y="67"/>
                  </a:lnTo>
                  <a:lnTo>
                    <a:pt x="120" y="66"/>
                  </a:lnTo>
                  <a:lnTo>
                    <a:pt x="117" y="62"/>
                  </a:lnTo>
                  <a:lnTo>
                    <a:pt x="114" y="57"/>
                  </a:lnTo>
                  <a:lnTo>
                    <a:pt x="111" y="52"/>
                  </a:lnTo>
                  <a:lnTo>
                    <a:pt x="108" y="49"/>
                  </a:lnTo>
                  <a:lnTo>
                    <a:pt x="101" y="43"/>
                  </a:lnTo>
                  <a:lnTo>
                    <a:pt x="93" y="38"/>
                  </a:lnTo>
                  <a:lnTo>
                    <a:pt x="83" y="35"/>
                  </a:lnTo>
                  <a:lnTo>
                    <a:pt x="74" y="33"/>
                  </a:lnTo>
                  <a:lnTo>
                    <a:pt x="68" y="31"/>
                  </a:lnTo>
                  <a:lnTo>
                    <a:pt x="63" y="31"/>
                  </a:lnTo>
                  <a:lnTo>
                    <a:pt x="57" y="30"/>
                  </a:lnTo>
                  <a:lnTo>
                    <a:pt x="51" y="31"/>
                  </a:lnTo>
                  <a:lnTo>
                    <a:pt x="44" y="31"/>
                  </a:lnTo>
                  <a:lnTo>
                    <a:pt x="38" y="33"/>
                  </a:lnTo>
                  <a:lnTo>
                    <a:pt x="32" y="33"/>
                  </a:lnTo>
                  <a:lnTo>
                    <a:pt x="26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" name="Freeform 15"/>
            <p:cNvSpPr/>
            <p:nvPr/>
          </p:nvSpPr>
          <p:spPr bwMode="auto">
            <a:xfrm>
              <a:off x="2927" y="774"/>
              <a:ext cx="215" cy="138"/>
            </a:xfrm>
            <a:custGeom>
              <a:avLst/>
              <a:gdLst>
                <a:gd name="T0" fmla="*/ 0 w 131"/>
                <a:gd name="T1" fmla="*/ 0 h 85"/>
                <a:gd name="T2" fmla="*/ 1096 w 131"/>
                <a:gd name="T3" fmla="*/ 1002 h 85"/>
                <a:gd name="T4" fmla="*/ 2559 w 131"/>
                <a:gd name="T5" fmla="*/ 1627 h 85"/>
                <a:gd name="T6" fmla="*/ 4200 w 131"/>
                <a:gd name="T7" fmla="*/ 2641 h 85"/>
                <a:gd name="T8" fmla="*/ 6158 w 131"/>
                <a:gd name="T9" fmla="*/ 3280 h 85"/>
                <a:gd name="T10" fmla="*/ 7707 w 131"/>
                <a:gd name="T11" fmla="*/ 3911 h 85"/>
                <a:gd name="T12" fmla="*/ 9514 w 131"/>
                <a:gd name="T13" fmla="*/ 4288 h 85"/>
                <a:gd name="T14" fmla="*/ 11313 w 131"/>
                <a:gd name="T15" fmla="*/ 4939 h 85"/>
                <a:gd name="T16" fmla="*/ 13056 w 131"/>
                <a:gd name="T17" fmla="*/ 5325 h 85"/>
                <a:gd name="T18" fmla="*/ 15265 w 131"/>
                <a:gd name="T19" fmla="*/ 5325 h 85"/>
                <a:gd name="T20" fmla="*/ 17471 w 131"/>
                <a:gd name="T21" fmla="*/ 5325 h 85"/>
                <a:gd name="T22" fmla="*/ 20353 w 131"/>
                <a:gd name="T23" fmla="*/ 5731 h 85"/>
                <a:gd name="T24" fmla="*/ 22519 w 131"/>
                <a:gd name="T25" fmla="*/ 5731 h 85"/>
                <a:gd name="T26" fmla="*/ 24380 w 131"/>
                <a:gd name="T27" fmla="*/ 5952 h 85"/>
                <a:gd name="T28" fmla="*/ 26763 w 131"/>
                <a:gd name="T29" fmla="*/ 6350 h 85"/>
                <a:gd name="T30" fmla="*/ 29010 w 131"/>
                <a:gd name="T31" fmla="*/ 6350 h 85"/>
                <a:gd name="T32" fmla="*/ 31423 w 131"/>
                <a:gd name="T33" fmla="*/ 6577 h 85"/>
                <a:gd name="T34" fmla="*/ 35168 w 131"/>
                <a:gd name="T35" fmla="*/ 8019 h 85"/>
                <a:gd name="T36" fmla="*/ 38106 w 131"/>
                <a:gd name="T37" fmla="*/ 9046 h 85"/>
                <a:gd name="T38" fmla="*/ 41118 w 131"/>
                <a:gd name="T39" fmla="*/ 11212 h 85"/>
                <a:gd name="T40" fmla="*/ 43924 w 131"/>
                <a:gd name="T41" fmla="*/ 13862 h 85"/>
                <a:gd name="T42" fmla="*/ 46481 w 131"/>
                <a:gd name="T43" fmla="*/ 17180 h 85"/>
                <a:gd name="T44" fmla="*/ 48213 w 131"/>
                <a:gd name="T45" fmla="*/ 20844 h 85"/>
                <a:gd name="T46" fmla="*/ 49585 w 131"/>
                <a:gd name="T47" fmla="*/ 24137 h 85"/>
                <a:gd name="T48" fmla="*/ 50013 w 131"/>
                <a:gd name="T49" fmla="*/ 27892 h 85"/>
                <a:gd name="T50" fmla="*/ 49322 w 131"/>
                <a:gd name="T51" fmla="*/ 28548 h 85"/>
                <a:gd name="T52" fmla="*/ 48213 w 131"/>
                <a:gd name="T53" fmla="*/ 25853 h 85"/>
                <a:gd name="T54" fmla="*/ 47060 w 131"/>
                <a:gd name="T55" fmla="*/ 22121 h 85"/>
                <a:gd name="T56" fmla="*/ 45129 w 131"/>
                <a:gd name="T57" fmla="*/ 19210 h 85"/>
                <a:gd name="T58" fmla="*/ 43525 w 131"/>
                <a:gd name="T59" fmla="*/ 16555 h 85"/>
                <a:gd name="T60" fmla="*/ 41118 w 131"/>
                <a:gd name="T61" fmla="*/ 14035 h 85"/>
                <a:gd name="T62" fmla="*/ 38920 w 131"/>
                <a:gd name="T63" fmla="*/ 12839 h 85"/>
                <a:gd name="T64" fmla="*/ 36269 w 131"/>
                <a:gd name="T65" fmla="*/ 11212 h 85"/>
                <a:gd name="T66" fmla="*/ 33404 w 131"/>
                <a:gd name="T67" fmla="*/ 10309 h 85"/>
                <a:gd name="T68" fmla="*/ 31423 w 131"/>
                <a:gd name="T69" fmla="*/ 10197 h 85"/>
                <a:gd name="T70" fmla="*/ 28674 w 131"/>
                <a:gd name="T71" fmla="*/ 10197 h 85"/>
                <a:gd name="T72" fmla="*/ 25628 w 131"/>
                <a:gd name="T73" fmla="*/ 10197 h 85"/>
                <a:gd name="T74" fmla="*/ 22519 w 131"/>
                <a:gd name="T75" fmla="*/ 10309 h 85"/>
                <a:gd name="T76" fmla="*/ 19146 w 131"/>
                <a:gd name="T77" fmla="*/ 10309 h 85"/>
                <a:gd name="T78" fmla="*/ 15615 w 131"/>
                <a:gd name="T79" fmla="*/ 10678 h 85"/>
                <a:gd name="T80" fmla="*/ 12649 w 131"/>
                <a:gd name="T81" fmla="*/ 10678 h 85"/>
                <a:gd name="T82" fmla="*/ 10107 w 131"/>
                <a:gd name="T83" fmla="*/ 11212 h 85"/>
                <a:gd name="T84" fmla="*/ 0 w 131"/>
                <a:gd name="T85" fmla="*/ 0 h 8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31" h="85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1" y="8"/>
                  </a:lnTo>
                  <a:lnTo>
                    <a:pt x="16" y="10"/>
                  </a:lnTo>
                  <a:lnTo>
                    <a:pt x="20" y="12"/>
                  </a:lnTo>
                  <a:lnTo>
                    <a:pt x="25" y="13"/>
                  </a:lnTo>
                  <a:lnTo>
                    <a:pt x="30" y="15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3" y="17"/>
                  </a:lnTo>
                  <a:lnTo>
                    <a:pt x="59" y="17"/>
                  </a:lnTo>
                  <a:lnTo>
                    <a:pt x="64" y="18"/>
                  </a:lnTo>
                  <a:lnTo>
                    <a:pt x="70" y="19"/>
                  </a:lnTo>
                  <a:lnTo>
                    <a:pt x="76" y="19"/>
                  </a:lnTo>
                  <a:lnTo>
                    <a:pt x="82" y="20"/>
                  </a:lnTo>
                  <a:lnTo>
                    <a:pt x="92" y="24"/>
                  </a:lnTo>
                  <a:lnTo>
                    <a:pt x="100" y="27"/>
                  </a:lnTo>
                  <a:lnTo>
                    <a:pt x="108" y="33"/>
                  </a:lnTo>
                  <a:lnTo>
                    <a:pt x="115" y="41"/>
                  </a:lnTo>
                  <a:lnTo>
                    <a:pt x="122" y="51"/>
                  </a:lnTo>
                  <a:lnTo>
                    <a:pt x="126" y="62"/>
                  </a:lnTo>
                  <a:lnTo>
                    <a:pt x="130" y="72"/>
                  </a:lnTo>
                  <a:lnTo>
                    <a:pt x="131" y="83"/>
                  </a:lnTo>
                  <a:lnTo>
                    <a:pt x="129" y="85"/>
                  </a:lnTo>
                  <a:lnTo>
                    <a:pt x="126" y="77"/>
                  </a:lnTo>
                  <a:lnTo>
                    <a:pt x="123" y="66"/>
                  </a:lnTo>
                  <a:lnTo>
                    <a:pt x="118" y="57"/>
                  </a:lnTo>
                  <a:lnTo>
                    <a:pt x="114" y="49"/>
                  </a:lnTo>
                  <a:lnTo>
                    <a:pt x="108" y="42"/>
                  </a:lnTo>
                  <a:lnTo>
                    <a:pt x="102" y="38"/>
                  </a:lnTo>
                  <a:lnTo>
                    <a:pt x="95" y="33"/>
                  </a:lnTo>
                  <a:lnTo>
                    <a:pt x="87" y="31"/>
                  </a:lnTo>
                  <a:lnTo>
                    <a:pt x="82" y="30"/>
                  </a:lnTo>
                  <a:lnTo>
                    <a:pt x="75" y="30"/>
                  </a:lnTo>
                  <a:lnTo>
                    <a:pt x="67" y="30"/>
                  </a:lnTo>
                  <a:lnTo>
                    <a:pt x="59" y="31"/>
                  </a:lnTo>
                  <a:lnTo>
                    <a:pt x="50" y="31"/>
                  </a:lnTo>
                  <a:lnTo>
                    <a:pt x="41" y="32"/>
                  </a:lnTo>
                  <a:lnTo>
                    <a:pt x="33" y="32"/>
                  </a:lnTo>
                  <a:lnTo>
                    <a:pt x="26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" name="Freeform 16"/>
            <p:cNvSpPr/>
            <p:nvPr/>
          </p:nvSpPr>
          <p:spPr bwMode="auto">
            <a:xfrm>
              <a:off x="2832" y="663"/>
              <a:ext cx="261" cy="415"/>
            </a:xfrm>
            <a:custGeom>
              <a:avLst/>
              <a:gdLst>
                <a:gd name="T0" fmla="*/ 30276 w 160"/>
                <a:gd name="T1" fmla="*/ 36615 h 254"/>
                <a:gd name="T2" fmla="*/ 54544 w 160"/>
                <a:gd name="T3" fmla="*/ 67379 h 254"/>
                <a:gd name="T4" fmla="*/ 56229 w 160"/>
                <a:gd name="T5" fmla="*/ 69780 h 254"/>
                <a:gd name="T6" fmla="*/ 56867 w 160"/>
                <a:gd name="T7" fmla="*/ 72664 h 254"/>
                <a:gd name="T8" fmla="*/ 56867 w 160"/>
                <a:gd name="T9" fmla="*/ 75517 h 254"/>
                <a:gd name="T10" fmla="*/ 56242 w 160"/>
                <a:gd name="T11" fmla="*/ 78910 h 254"/>
                <a:gd name="T12" fmla="*/ 55813 w 160"/>
                <a:gd name="T13" fmla="*/ 82180 h 254"/>
                <a:gd name="T14" fmla="*/ 54034 w 160"/>
                <a:gd name="T15" fmla="*/ 84938 h 254"/>
                <a:gd name="T16" fmla="*/ 52241 w 160"/>
                <a:gd name="T17" fmla="*/ 87465 h 254"/>
                <a:gd name="T18" fmla="*/ 50048 w 160"/>
                <a:gd name="T19" fmla="*/ 89434 h 254"/>
                <a:gd name="T20" fmla="*/ 48595 w 160"/>
                <a:gd name="T21" fmla="*/ 90851 h 254"/>
                <a:gd name="T22" fmla="*/ 46884 w 160"/>
                <a:gd name="T23" fmla="*/ 91256 h 254"/>
                <a:gd name="T24" fmla="*/ 45487 w 160"/>
                <a:gd name="T25" fmla="*/ 91898 h 254"/>
                <a:gd name="T26" fmla="*/ 43768 w 160"/>
                <a:gd name="T27" fmla="*/ 91898 h 254"/>
                <a:gd name="T28" fmla="*/ 42117 w 160"/>
                <a:gd name="T29" fmla="*/ 91503 h 254"/>
                <a:gd name="T30" fmla="*/ 40956 w 160"/>
                <a:gd name="T31" fmla="*/ 91256 h 254"/>
                <a:gd name="T32" fmla="*/ 39887 w 160"/>
                <a:gd name="T33" fmla="*/ 90455 h 254"/>
                <a:gd name="T34" fmla="*/ 38263 w 160"/>
                <a:gd name="T35" fmla="*/ 89014 h 254"/>
                <a:gd name="T36" fmla="*/ 37196 w 160"/>
                <a:gd name="T37" fmla="*/ 86369 h 254"/>
                <a:gd name="T38" fmla="*/ 36556 w 160"/>
                <a:gd name="T39" fmla="*/ 83892 h 254"/>
                <a:gd name="T40" fmla="*/ 36556 w 160"/>
                <a:gd name="T41" fmla="*/ 80664 h 254"/>
                <a:gd name="T42" fmla="*/ 36948 w 160"/>
                <a:gd name="T43" fmla="*/ 77639 h 254"/>
                <a:gd name="T44" fmla="*/ 37586 w 160"/>
                <a:gd name="T45" fmla="*/ 74839 h 254"/>
                <a:gd name="T46" fmla="*/ 39375 w 160"/>
                <a:gd name="T47" fmla="*/ 72022 h 254"/>
                <a:gd name="T48" fmla="*/ 40956 w 160"/>
                <a:gd name="T49" fmla="*/ 69532 h 254"/>
                <a:gd name="T50" fmla="*/ 42714 w 160"/>
                <a:gd name="T51" fmla="*/ 67379 h 254"/>
                <a:gd name="T52" fmla="*/ 44021 w 160"/>
                <a:gd name="T53" fmla="*/ 66263 h 254"/>
                <a:gd name="T54" fmla="*/ 46146 w 160"/>
                <a:gd name="T55" fmla="*/ 64642 h 254"/>
                <a:gd name="T56" fmla="*/ 47908 w 160"/>
                <a:gd name="T57" fmla="*/ 64399 h 254"/>
                <a:gd name="T58" fmla="*/ 49388 w 160"/>
                <a:gd name="T59" fmla="*/ 63993 h 254"/>
                <a:gd name="T60" fmla="*/ 0 w 160"/>
                <a:gd name="T61" fmla="*/ 1060 h 254"/>
                <a:gd name="T62" fmla="*/ 1700 w 160"/>
                <a:gd name="T63" fmla="*/ 0 h 254"/>
                <a:gd name="T64" fmla="*/ 11781 w 160"/>
                <a:gd name="T65" fmla="*/ 12344 h 254"/>
                <a:gd name="T66" fmla="*/ 20975 w 160"/>
                <a:gd name="T67" fmla="*/ 24578 h 254"/>
                <a:gd name="T68" fmla="*/ 30276 w 160"/>
                <a:gd name="T69" fmla="*/ 36615 h 2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60" h="254">
                  <a:moveTo>
                    <a:pt x="85" y="101"/>
                  </a:moveTo>
                  <a:lnTo>
                    <a:pt x="154" y="186"/>
                  </a:lnTo>
                  <a:lnTo>
                    <a:pt x="158" y="193"/>
                  </a:lnTo>
                  <a:lnTo>
                    <a:pt x="160" y="201"/>
                  </a:lnTo>
                  <a:lnTo>
                    <a:pt x="160" y="209"/>
                  </a:lnTo>
                  <a:lnTo>
                    <a:pt x="159" y="218"/>
                  </a:lnTo>
                  <a:lnTo>
                    <a:pt x="157" y="227"/>
                  </a:lnTo>
                  <a:lnTo>
                    <a:pt x="152" y="235"/>
                  </a:lnTo>
                  <a:lnTo>
                    <a:pt x="147" y="242"/>
                  </a:lnTo>
                  <a:lnTo>
                    <a:pt x="141" y="247"/>
                  </a:lnTo>
                  <a:lnTo>
                    <a:pt x="137" y="251"/>
                  </a:lnTo>
                  <a:lnTo>
                    <a:pt x="132" y="252"/>
                  </a:lnTo>
                  <a:lnTo>
                    <a:pt x="128" y="254"/>
                  </a:lnTo>
                  <a:lnTo>
                    <a:pt x="123" y="254"/>
                  </a:lnTo>
                  <a:lnTo>
                    <a:pt x="119" y="253"/>
                  </a:lnTo>
                  <a:lnTo>
                    <a:pt x="115" y="252"/>
                  </a:lnTo>
                  <a:lnTo>
                    <a:pt x="112" y="250"/>
                  </a:lnTo>
                  <a:lnTo>
                    <a:pt x="108" y="246"/>
                  </a:lnTo>
                  <a:lnTo>
                    <a:pt x="105" y="239"/>
                  </a:lnTo>
                  <a:lnTo>
                    <a:pt x="103" y="232"/>
                  </a:lnTo>
                  <a:lnTo>
                    <a:pt x="103" y="223"/>
                  </a:lnTo>
                  <a:lnTo>
                    <a:pt x="104" y="215"/>
                  </a:lnTo>
                  <a:lnTo>
                    <a:pt x="106" y="207"/>
                  </a:lnTo>
                  <a:lnTo>
                    <a:pt x="111" y="199"/>
                  </a:lnTo>
                  <a:lnTo>
                    <a:pt x="115" y="192"/>
                  </a:lnTo>
                  <a:lnTo>
                    <a:pt x="120" y="186"/>
                  </a:lnTo>
                  <a:lnTo>
                    <a:pt x="124" y="183"/>
                  </a:lnTo>
                  <a:lnTo>
                    <a:pt x="130" y="179"/>
                  </a:lnTo>
                  <a:lnTo>
                    <a:pt x="135" y="178"/>
                  </a:lnTo>
                  <a:lnTo>
                    <a:pt x="139" y="177"/>
                  </a:lnTo>
                  <a:lnTo>
                    <a:pt x="0" y="3"/>
                  </a:lnTo>
                  <a:lnTo>
                    <a:pt x="5" y="0"/>
                  </a:lnTo>
                  <a:lnTo>
                    <a:pt x="33" y="34"/>
                  </a:lnTo>
                  <a:lnTo>
                    <a:pt x="59" y="68"/>
                  </a:lnTo>
                  <a:lnTo>
                    <a:pt x="85" y="101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6" name="Freeform 19"/>
          <p:cNvSpPr/>
          <p:nvPr/>
        </p:nvSpPr>
        <p:spPr bwMode="auto">
          <a:xfrm rot="19620000">
            <a:off x="1630643" y="1320837"/>
            <a:ext cx="155575" cy="245110"/>
          </a:xfrm>
          <a:custGeom>
            <a:avLst/>
            <a:gdLst>
              <a:gd name="T0" fmla="*/ 2147483647 w 316"/>
              <a:gd name="T1" fmla="*/ 2147483647 h 419"/>
              <a:gd name="T2" fmla="*/ 2147483647 w 316"/>
              <a:gd name="T3" fmla="*/ 2147483647 h 419"/>
              <a:gd name="T4" fmla="*/ 2147483647 w 316"/>
              <a:gd name="T5" fmla="*/ 0 h 419"/>
              <a:gd name="T6" fmla="*/ 2147483647 w 316"/>
              <a:gd name="T7" fmla="*/ 2147483647 h 419"/>
              <a:gd name="T8" fmla="*/ 2147483647 w 316"/>
              <a:gd name="T9" fmla="*/ 2147483647 h 419"/>
              <a:gd name="T10" fmla="*/ 2147483647 w 316"/>
              <a:gd name="T11" fmla="*/ 2147483647 h 419"/>
              <a:gd name="T12" fmla="*/ 2147483647 w 316"/>
              <a:gd name="T13" fmla="*/ 2147483647 h 419"/>
              <a:gd name="T14" fmla="*/ 2147483647 w 316"/>
              <a:gd name="T15" fmla="*/ 2147483647 h 419"/>
              <a:gd name="T16" fmla="*/ 2147483647 w 316"/>
              <a:gd name="T17" fmla="*/ 2147483647 h 419"/>
              <a:gd name="T18" fmla="*/ 2147483647 w 316"/>
              <a:gd name="T19" fmla="*/ 2147483647 h 419"/>
              <a:gd name="T20" fmla="*/ 2147483647 w 316"/>
              <a:gd name="T21" fmla="*/ 2147483647 h 419"/>
              <a:gd name="T22" fmla="*/ 2147483647 w 316"/>
              <a:gd name="T23" fmla="*/ 2147483647 h 419"/>
              <a:gd name="T24" fmla="*/ 2147483647 w 316"/>
              <a:gd name="T25" fmla="*/ 2147483647 h 419"/>
              <a:gd name="T26" fmla="*/ 2147483647 w 316"/>
              <a:gd name="T27" fmla="*/ 2147483647 h 419"/>
              <a:gd name="T28" fmla="*/ 2147483647 w 316"/>
              <a:gd name="T29" fmla="*/ 2147483647 h 419"/>
              <a:gd name="T30" fmla="*/ 2147483647 w 316"/>
              <a:gd name="T31" fmla="*/ 2147483647 h 419"/>
              <a:gd name="T32" fmla="*/ 2147483647 w 316"/>
              <a:gd name="T33" fmla="*/ 2147483647 h 419"/>
              <a:gd name="T34" fmla="*/ 2147483647 w 316"/>
              <a:gd name="T35" fmla="*/ 2147483647 h 419"/>
              <a:gd name="T36" fmla="*/ 2147483647 w 316"/>
              <a:gd name="T37" fmla="*/ 2147483647 h 419"/>
              <a:gd name="T38" fmla="*/ 2147483647 w 316"/>
              <a:gd name="T39" fmla="*/ 2147483647 h 419"/>
              <a:gd name="T40" fmla="*/ 2147483647 w 316"/>
              <a:gd name="T41" fmla="*/ 2147483647 h 419"/>
              <a:gd name="T42" fmla="*/ 2147483647 w 316"/>
              <a:gd name="T43" fmla="*/ 2147483647 h 419"/>
              <a:gd name="T44" fmla="*/ 2147483647 w 316"/>
              <a:gd name="T45" fmla="*/ 2147483647 h 419"/>
              <a:gd name="T46" fmla="*/ 2147483647 w 316"/>
              <a:gd name="T47" fmla="*/ 2147483647 h 419"/>
              <a:gd name="T48" fmla="*/ 2147483647 w 316"/>
              <a:gd name="T49" fmla="*/ 2147483647 h 419"/>
              <a:gd name="T50" fmla="*/ 2147483647 w 316"/>
              <a:gd name="T51" fmla="*/ 2147483647 h 419"/>
              <a:gd name="T52" fmla="*/ 2147483647 w 316"/>
              <a:gd name="T53" fmla="*/ 2147483647 h 419"/>
              <a:gd name="T54" fmla="*/ 2147483647 w 316"/>
              <a:gd name="T55" fmla="*/ 2147483647 h 419"/>
              <a:gd name="T56" fmla="*/ 2147483647 w 316"/>
              <a:gd name="T57" fmla="*/ 2147483647 h 419"/>
              <a:gd name="T58" fmla="*/ 2147483647 w 316"/>
              <a:gd name="T59" fmla="*/ 2147483647 h 419"/>
              <a:gd name="T60" fmla="*/ 2147483647 w 316"/>
              <a:gd name="T61" fmla="*/ 2147483647 h 419"/>
              <a:gd name="T62" fmla="*/ 2147483647 w 316"/>
              <a:gd name="T63" fmla="*/ 2147483647 h 419"/>
              <a:gd name="T64" fmla="*/ 2147483647 w 316"/>
              <a:gd name="T65" fmla="*/ 2147483647 h 419"/>
              <a:gd name="T66" fmla="*/ 2147483647 w 316"/>
              <a:gd name="T67" fmla="*/ 2147483647 h 419"/>
              <a:gd name="T68" fmla="*/ 0 w 316"/>
              <a:gd name="T69" fmla="*/ 2147483647 h 419"/>
              <a:gd name="T70" fmla="*/ 2147483647 w 316"/>
              <a:gd name="T71" fmla="*/ 2147483647 h 419"/>
              <a:gd name="T72" fmla="*/ 2147483647 w 316"/>
              <a:gd name="T73" fmla="*/ 2147483647 h 419"/>
              <a:gd name="T74" fmla="*/ 2147483647 w 316"/>
              <a:gd name="T75" fmla="*/ 2147483647 h 419"/>
              <a:gd name="T76" fmla="*/ 2147483647 w 316"/>
              <a:gd name="T77" fmla="*/ 2147483647 h 419"/>
              <a:gd name="T78" fmla="*/ 2147483647 w 316"/>
              <a:gd name="T79" fmla="*/ 2147483647 h 419"/>
              <a:gd name="T80" fmla="*/ 2147483647 w 316"/>
              <a:gd name="T81" fmla="*/ 2147483647 h 419"/>
              <a:gd name="T82" fmla="*/ 2147483647 w 316"/>
              <a:gd name="T83" fmla="*/ 2147483647 h 419"/>
              <a:gd name="T84" fmla="*/ 2147483647 w 316"/>
              <a:gd name="T85" fmla="*/ 2147483647 h 419"/>
              <a:gd name="T86" fmla="*/ 2147483647 w 316"/>
              <a:gd name="T87" fmla="*/ 2147483647 h 419"/>
              <a:gd name="T88" fmla="*/ 2147483647 w 316"/>
              <a:gd name="T89" fmla="*/ 2147483647 h 419"/>
              <a:gd name="T90" fmla="*/ 2147483647 w 316"/>
              <a:gd name="T91" fmla="*/ 2147483647 h 41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316" h="419">
                <a:moveTo>
                  <a:pt x="167" y="335"/>
                </a:moveTo>
                <a:lnTo>
                  <a:pt x="200" y="3"/>
                </a:lnTo>
                <a:lnTo>
                  <a:pt x="252" y="0"/>
                </a:lnTo>
                <a:lnTo>
                  <a:pt x="243" y="62"/>
                </a:lnTo>
                <a:lnTo>
                  <a:pt x="265" y="81"/>
                </a:lnTo>
                <a:lnTo>
                  <a:pt x="286" y="105"/>
                </a:lnTo>
                <a:lnTo>
                  <a:pt x="305" y="134"/>
                </a:lnTo>
                <a:lnTo>
                  <a:pt x="316" y="167"/>
                </a:lnTo>
                <a:lnTo>
                  <a:pt x="316" y="205"/>
                </a:lnTo>
                <a:lnTo>
                  <a:pt x="304" y="245"/>
                </a:lnTo>
                <a:lnTo>
                  <a:pt x="274" y="289"/>
                </a:lnTo>
                <a:lnTo>
                  <a:pt x="223" y="334"/>
                </a:lnTo>
                <a:lnTo>
                  <a:pt x="214" y="326"/>
                </a:lnTo>
                <a:lnTo>
                  <a:pt x="229" y="307"/>
                </a:lnTo>
                <a:lnTo>
                  <a:pt x="246" y="283"/>
                </a:lnTo>
                <a:lnTo>
                  <a:pt x="262" y="256"/>
                </a:lnTo>
                <a:lnTo>
                  <a:pt x="275" y="225"/>
                </a:lnTo>
                <a:lnTo>
                  <a:pt x="281" y="192"/>
                </a:lnTo>
                <a:lnTo>
                  <a:pt x="277" y="159"/>
                </a:lnTo>
                <a:lnTo>
                  <a:pt x="261" y="128"/>
                </a:lnTo>
                <a:lnTo>
                  <a:pt x="230" y="98"/>
                </a:lnTo>
                <a:lnTo>
                  <a:pt x="184" y="345"/>
                </a:lnTo>
                <a:lnTo>
                  <a:pt x="183" y="349"/>
                </a:lnTo>
                <a:lnTo>
                  <a:pt x="178" y="358"/>
                </a:lnTo>
                <a:lnTo>
                  <a:pt x="170" y="372"/>
                </a:lnTo>
                <a:lnTo>
                  <a:pt x="159" y="387"/>
                </a:lnTo>
                <a:lnTo>
                  <a:pt x="142" y="401"/>
                </a:lnTo>
                <a:lnTo>
                  <a:pt x="124" y="412"/>
                </a:lnTo>
                <a:lnTo>
                  <a:pt x="100" y="419"/>
                </a:lnTo>
                <a:lnTo>
                  <a:pt x="72" y="419"/>
                </a:lnTo>
                <a:lnTo>
                  <a:pt x="44" y="412"/>
                </a:lnTo>
                <a:lnTo>
                  <a:pt x="25" y="398"/>
                </a:lnTo>
                <a:lnTo>
                  <a:pt x="11" y="382"/>
                </a:lnTo>
                <a:lnTo>
                  <a:pt x="3" y="364"/>
                </a:lnTo>
                <a:lnTo>
                  <a:pt x="0" y="345"/>
                </a:lnTo>
                <a:lnTo>
                  <a:pt x="1" y="327"/>
                </a:lnTo>
                <a:lnTo>
                  <a:pt x="6" y="312"/>
                </a:lnTo>
                <a:lnTo>
                  <a:pt x="16" y="301"/>
                </a:lnTo>
                <a:lnTo>
                  <a:pt x="29" y="291"/>
                </a:lnTo>
                <a:lnTo>
                  <a:pt x="47" y="283"/>
                </a:lnTo>
                <a:lnTo>
                  <a:pt x="68" y="278"/>
                </a:lnTo>
                <a:lnTo>
                  <a:pt x="91" y="275"/>
                </a:lnTo>
                <a:lnTo>
                  <a:pt x="112" y="279"/>
                </a:lnTo>
                <a:lnTo>
                  <a:pt x="134" y="289"/>
                </a:lnTo>
                <a:lnTo>
                  <a:pt x="153" y="307"/>
                </a:lnTo>
                <a:lnTo>
                  <a:pt x="167" y="33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7" name="Freeform 180"/>
          <p:cNvSpPr/>
          <p:nvPr/>
        </p:nvSpPr>
        <p:spPr bwMode="auto">
          <a:xfrm>
            <a:off x="1019141" y="140335"/>
            <a:ext cx="185738" cy="188913"/>
          </a:xfrm>
          <a:custGeom>
            <a:avLst/>
            <a:gdLst>
              <a:gd name="T0" fmla="*/ 2147483647 w 137"/>
              <a:gd name="T1" fmla="*/ 2147483647 h 139"/>
              <a:gd name="T2" fmla="*/ 2147483647 w 137"/>
              <a:gd name="T3" fmla="*/ 0 h 139"/>
              <a:gd name="T4" fmla="*/ 2147483647 w 137"/>
              <a:gd name="T5" fmla="*/ 2147483647 h 139"/>
              <a:gd name="T6" fmla="*/ 2147483647 w 137"/>
              <a:gd name="T7" fmla="*/ 2147483647 h 139"/>
              <a:gd name="T8" fmla="*/ 2147483647 w 137"/>
              <a:gd name="T9" fmla="*/ 2147483647 h 139"/>
              <a:gd name="T10" fmla="*/ 2147483647 w 137"/>
              <a:gd name="T11" fmla="*/ 2147483647 h 139"/>
              <a:gd name="T12" fmla="*/ 2147483647 w 137"/>
              <a:gd name="T13" fmla="*/ 2147483647 h 139"/>
              <a:gd name="T14" fmla="*/ 2147483647 w 137"/>
              <a:gd name="T15" fmla="*/ 2147483647 h 139"/>
              <a:gd name="T16" fmla="*/ 2147483647 w 137"/>
              <a:gd name="T17" fmla="*/ 2147483647 h 139"/>
              <a:gd name="T18" fmla="*/ 2147483647 w 137"/>
              <a:gd name="T19" fmla="*/ 2147483647 h 139"/>
              <a:gd name="T20" fmla="*/ 2147483647 w 137"/>
              <a:gd name="T21" fmla="*/ 2147483647 h 139"/>
              <a:gd name="T22" fmla="*/ 2147483647 w 137"/>
              <a:gd name="T23" fmla="*/ 2147483647 h 139"/>
              <a:gd name="T24" fmla="*/ 2147483647 w 137"/>
              <a:gd name="T25" fmla="*/ 2147483647 h 139"/>
              <a:gd name="T26" fmla="*/ 2147483647 w 137"/>
              <a:gd name="T27" fmla="*/ 2147483647 h 139"/>
              <a:gd name="T28" fmla="*/ 0 w 137"/>
              <a:gd name="T29" fmla="*/ 2147483647 h 139"/>
              <a:gd name="T30" fmla="*/ 0 w 137"/>
              <a:gd name="T31" fmla="*/ 2147483647 h 139"/>
              <a:gd name="T32" fmla="*/ 2147483647 w 137"/>
              <a:gd name="T33" fmla="*/ 2147483647 h 139"/>
              <a:gd name="T34" fmla="*/ 2147483647 w 137"/>
              <a:gd name="T35" fmla="*/ 2147483647 h 139"/>
              <a:gd name="T36" fmla="*/ 2147483647 w 137"/>
              <a:gd name="T37" fmla="*/ 2147483647 h 139"/>
              <a:gd name="T38" fmla="*/ 2147483647 w 137"/>
              <a:gd name="T39" fmla="*/ 2147483647 h 139"/>
              <a:gd name="T40" fmla="*/ 2147483647 w 137"/>
              <a:gd name="T41" fmla="*/ 2147483647 h 139"/>
              <a:gd name="T42" fmla="*/ 2147483647 w 137"/>
              <a:gd name="T43" fmla="*/ 2147483647 h 139"/>
              <a:gd name="T44" fmla="*/ 2147483647 w 137"/>
              <a:gd name="T45" fmla="*/ 2147483647 h 139"/>
              <a:gd name="T46" fmla="*/ 2147483647 w 137"/>
              <a:gd name="T47" fmla="*/ 2147483647 h 139"/>
              <a:gd name="T48" fmla="*/ 2147483647 w 137"/>
              <a:gd name="T49" fmla="*/ 2147483647 h 139"/>
              <a:gd name="T50" fmla="*/ 2147483647 w 137"/>
              <a:gd name="T51" fmla="*/ 2147483647 h 139"/>
              <a:gd name="T52" fmla="*/ 2147483647 w 137"/>
              <a:gd name="T53" fmla="*/ 2147483647 h 139"/>
              <a:gd name="T54" fmla="*/ 2147483647 w 137"/>
              <a:gd name="T55" fmla="*/ 2147483647 h 139"/>
              <a:gd name="T56" fmla="*/ 2147483647 w 137"/>
              <a:gd name="T57" fmla="*/ 2147483647 h 139"/>
              <a:gd name="T58" fmla="*/ 2147483647 w 137"/>
              <a:gd name="T59" fmla="*/ 2147483647 h 139"/>
              <a:gd name="T60" fmla="*/ 2147483647 w 137"/>
              <a:gd name="T61" fmla="*/ 2147483647 h 139"/>
              <a:gd name="T62" fmla="*/ 2147483647 w 137"/>
              <a:gd name="T63" fmla="*/ 2147483647 h 139"/>
              <a:gd name="T64" fmla="*/ 2147483647 w 137"/>
              <a:gd name="T65" fmla="*/ 2147483647 h 139"/>
              <a:gd name="T66" fmla="*/ 2147483647 w 137"/>
              <a:gd name="T67" fmla="*/ 2147483647 h 139"/>
              <a:gd name="T68" fmla="*/ 2147483647 w 137"/>
              <a:gd name="T69" fmla="*/ 2147483647 h 139"/>
              <a:gd name="T70" fmla="*/ 2147483647 w 137"/>
              <a:gd name="T71" fmla="*/ 2147483647 h 139"/>
              <a:gd name="T72" fmla="*/ 2147483647 w 137"/>
              <a:gd name="T73" fmla="*/ 2147483647 h 139"/>
              <a:gd name="T74" fmla="*/ 2147483647 w 137"/>
              <a:gd name="T75" fmla="*/ 2147483647 h 139"/>
              <a:gd name="T76" fmla="*/ 2147483647 w 137"/>
              <a:gd name="T77" fmla="*/ 2147483647 h 139"/>
              <a:gd name="T78" fmla="*/ 2147483647 w 137"/>
              <a:gd name="T79" fmla="*/ 2147483647 h 139"/>
              <a:gd name="T80" fmla="*/ 2147483647 w 137"/>
              <a:gd name="T81" fmla="*/ 2147483647 h 139"/>
              <a:gd name="T82" fmla="*/ 2147483647 w 137"/>
              <a:gd name="T83" fmla="*/ 2147483647 h 139"/>
              <a:gd name="T84" fmla="*/ 2147483647 w 137"/>
              <a:gd name="T85" fmla="*/ 2147483647 h 139"/>
              <a:gd name="T86" fmla="*/ 2147483647 w 137"/>
              <a:gd name="T87" fmla="*/ 2147483647 h 139"/>
              <a:gd name="T88" fmla="*/ 2147483647 w 137"/>
              <a:gd name="T89" fmla="*/ 2147483647 h 139"/>
              <a:gd name="T90" fmla="*/ 2147483647 w 137"/>
              <a:gd name="T91" fmla="*/ 2147483647 h 139"/>
              <a:gd name="T92" fmla="*/ 2147483647 w 137"/>
              <a:gd name="T93" fmla="*/ 2147483647 h 139"/>
              <a:gd name="T94" fmla="*/ 2147483647 w 137"/>
              <a:gd name="T95" fmla="*/ 2147483647 h 139"/>
              <a:gd name="T96" fmla="*/ 2147483647 w 137"/>
              <a:gd name="T97" fmla="*/ 2147483647 h 139"/>
              <a:gd name="T98" fmla="*/ 2147483647 w 137"/>
              <a:gd name="T99" fmla="*/ 2147483647 h 139"/>
              <a:gd name="T100" fmla="*/ 2147483647 w 137"/>
              <a:gd name="T101" fmla="*/ 2147483647 h 139"/>
              <a:gd name="T102" fmla="*/ 2147483647 w 137"/>
              <a:gd name="T103" fmla="*/ 2147483647 h 139"/>
              <a:gd name="T104" fmla="*/ 2147483647 w 137"/>
              <a:gd name="T105" fmla="*/ 2147483647 h 139"/>
              <a:gd name="T106" fmla="*/ 2147483647 w 137"/>
              <a:gd name="T107" fmla="*/ 2147483647 h 139"/>
              <a:gd name="T108" fmla="*/ 2147483647 w 137"/>
              <a:gd name="T109" fmla="*/ 2147483647 h 139"/>
              <a:gd name="T110" fmla="*/ 2147483647 w 137"/>
              <a:gd name="T111" fmla="*/ 2147483647 h 139"/>
              <a:gd name="T112" fmla="*/ 2147483647 w 137"/>
              <a:gd name="T113" fmla="*/ 2147483647 h 139"/>
              <a:gd name="T114" fmla="*/ 2147483647 w 137"/>
              <a:gd name="T115" fmla="*/ 2147483647 h 139"/>
              <a:gd name="T116" fmla="*/ 2147483647 w 137"/>
              <a:gd name="T117" fmla="*/ 2147483647 h 139"/>
              <a:gd name="T118" fmla="*/ 2147483647 w 137"/>
              <a:gd name="T119" fmla="*/ 2147483647 h 139"/>
              <a:gd name="T120" fmla="*/ 2147483647 w 137"/>
              <a:gd name="T121" fmla="*/ 2147483647 h 139"/>
              <a:gd name="T122" fmla="*/ 2147483647 w 137"/>
              <a:gd name="T123" fmla="*/ 2147483647 h 139"/>
              <a:gd name="T124" fmla="*/ 2147483647 w 137"/>
              <a:gd name="T125" fmla="*/ 2147483647 h 1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37" h="139">
                <a:moveTo>
                  <a:pt x="137" y="13"/>
                </a:moveTo>
                <a:lnTo>
                  <a:pt x="58" y="0"/>
                </a:lnTo>
                <a:lnTo>
                  <a:pt x="46" y="97"/>
                </a:lnTo>
                <a:lnTo>
                  <a:pt x="43" y="95"/>
                </a:lnTo>
                <a:lnTo>
                  <a:pt x="40" y="94"/>
                </a:lnTo>
                <a:lnTo>
                  <a:pt x="36" y="93"/>
                </a:lnTo>
                <a:lnTo>
                  <a:pt x="33" y="91"/>
                </a:lnTo>
                <a:lnTo>
                  <a:pt x="28" y="91"/>
                </a:lnTo>
                <a:lnTo>
                  <a:pt x="23" y="91"/>
                </a:lnTo>
                <a:lnTo>
                  <a:pt x="18" y="94"/>
                </a:lnTo>
                <a:lnTo>
                  <a:pt x="12" y="96"/>
                </a:lnTo>
                <a:lnTo>
                  <a:pt x="8" y="99"/>
                </a:lnTo>
                <a:lnTo>
                  <a:pt x="4" y="103"/>
                </a:lnTo>
                <a:lnTo>
                  <a:pt x="1" y="108"/>
                </a:lnTo>
                <a:lnTo>
                  <a:pt x="0" y="112"/>
                </a:lnTo>
                <a:lnTo>
                  <a:pt x="0" y="114"/>
                </a:lnTo>
                <a:lnTo>
                  <a:pt x="1" y="117"/>
                </a:lnTo>
                <a:lnTo>
                  <a:pt x="2" y="120"/>
                </a:lnTo>
                <a:lnTo>
                  <a:pt x="3" y="122"/>
                </a:lnTo>
                <a:lnTo>
                  <a:pt x="5" y="124"/>
                </a:lnTo>
                <a:lnTo>
                  <a:pt x="8" y="126"/>
                </a:lnTo>
                <a:lnTo>
                  <a:pt x="10" y="127"/>
                </a:lnTo>
                <a:lnTo>
                  <a:pt x="13" y="127"/>
                </a:lnTo>
                <a:lnTo>
                  <a:pt x="19" y="127"/>
                </a:lnTo>
                <a:lnTo>
                  <a:pt x="24" y="127"/>
                </a:lnTo>
                <a:lnTo>
                  <a:pt x="29" y="125"/>
                </a:lnTo>
                <a:lnTo>
                  <a:pt x="34" y="122"/>
                </a:lnTo>
                <a:lnTo>
                  <a:pt x="39" y="119"/>
                </a:lnTo>
                <a:lnTo>
                  <a:pt x="42" y="116"/>
                </a:lnTo>
                <a:lnTo>
                  <a:pt x="46" y="112"/>
                </a:lnTo>
                <a:lnTo>
                  <a:pt x="47" y="108"/>
                </a:lnTo>
                <a:lnTo>
                  <a:pt x="58" y="25"/>
                </a:lnTo>
                <a:lnTo>
                  <a:pt x="129" y="35"/>
                </a:lnTo>
                <a:lnTo>
                  <a:pt x="119" y="108"/>
                </a:lnTo>
                <a:lnTo>
                  <a:pt x="117" y="106"/>
                </a:lnTo>
                <a:lnTo>
                  <a:pt x="115" y="105"/>
                </a:lnTo>
                <a:lnTo>
                  <a:pt x="111" y="104"/>
                </a:lnTo>
                <a:lnTo>
                  <a:pt x="107" y="103"/>
                </a:lnTo>
                <a:lnTo>
                  <a:pt x="102" y="103"/>
                </a:lnTo>
                <a:lnTo>
                  <a:pt x="97" y="103"/>
                </a:lnTo>
                <a:lnTo>
                  <a:pt x="92" y="105"/>
                </a:lnTo>
                <a:lnTo>
                  <a:pt x="87" y="108"/>
                </a:lnTo>
                <a:lnTo>
                  <a:pt x="82" y="111"/>
                </a:lnTo>
                <a:lnTo>
                  <a:pt x="79" y="114"/>
                </a:lnTo>
                <a:lnTo>
                  <a:pt x="76" y="118"/>
                </a:lnTo>
                <a:lnTo>
                  <a:pt x="74" y="122"/>
                </a:lnTo>
                <a:lnTo>
                  <a:pt x="74" y="126"/>
                </a:lnTo>
                <a:lnTo>
                  <a:pt x="76" y="128"/>
                </a:lnTo>
                <a:lnTo>
                  <a:pt x="77" y="131"/>
                </a:lnTo>
                <a:lnTo>
                  <a:pt x="78" y="133"/>
                </a:lnTo>
                <a:lnTo>
                  <a:pt x="80" y="135"/>
                </a:lnTo>
                <a:lnTo>
                  <a:pt x="82" y="136"/>
                </a:lnTo>
                <a:lnTo>
                  <a:pt x="85" y="137"/>
                </a:lnTo>
                <a:lnTo>
                  <a:pt x="88" y="139"/>
                </a:lnTo>
                <a:lnTo>
                  <a:pt x="94" y="139"/>
                </a:lnTo>
                <a:lnTo>
                  <a:pt x="99" y="137"/>
                </a:lnTo>
                <a:lnTo>
                  <a:pt x="104" y="136"/>
                </a:lnTo>
                <a:lnTo>
                  <a:pt x="109" y="134"/>
                </a:lnTo>
                <a:lnTo>
                  <a:pt x="114" y="131"/>
                </a:lnTo>
                <a:lnTo>
                  <a:pt x="117" y="127"/>
                </a:lnTo>
                <a:lnTo>
                  <a:pt x="120" y="122"/>
                </a:lnTo>
                <a:lnTo>
                  <a:pt x="122" y="118"/>
                </a:lnTo>
                <a:lnTo>
                  <a:pt x="137" y="13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8" name="Freeform 180"/>
          <p:cNvSpPr/>
          <p:nvPr/>
        </p:nvSpPr>
        <p:spPr bwMode="auto">
          <a:xfrm>
            <a:off x="1109980" y="662305"/>
            <a:ext cx="185738" cy="188913"/>
          </a:xfrm>
          <a:custGeom>
            <a:avLst/>
            <a:gdLst>
              <a:gd name="T0" fmla="*/ 2147483647 w 137"/>
              <a:gd name="T1" fmla="*/ 2147483647 h 139"/>
              <a:gd name="T2" fmla="*/ 2147483647 w 137"/>
              <a:gd name="T3" fmla="*/ 0 h 139"/>
              <a:gd name="T4" fmla="*/ 2147483647 w 137"/>
              <a:gd name="T5" fmla="*/ 2147483647 h 139"/>
              <a:gd name="T6" fmla="*/ 2147483647 w 137"/>
              <a:gd name="T7" fmla="*/ 2147483647 h 139"/>
              <a:gd name="T8" fmla="*/ 2147483647 w 137"/>
              <a:gd name="T9" fmla="*/ 2147483647 h 139"/>
              <a:gd name="T10" fmla="*/ 2147483647 w 137"/>
              <a:gd name="T11" fmla="*/ 2147483647 h 139"/>
              <a:gd name="T12" fmla="*/ 2147483647 w 137"/>
              <a:gd name="T13" fmla="*/ 2147483647 h 139"/>
              <a:gd name="T14" fmla="*/ 2147483647 w 137"/>
              <a:gd name="T15" fmla="*/ 2147483647 h 139"/>
              <a:gd name="T16" fmla="*/ 2147483647 w 137"/>
              <a:gd name="T17" fmla="*/ 2147483647 h 139"/>
              <a:gd name="T18" fmla="*/ 2147483647 w 137"/>
              <a:gd name="T19" fmla="*/ 2147483647 h 139"/>
              <a:gd name="T20" fmla="*/ 2147483647 w 137"/>
              <a:gd name="T21" fmla="*/ 2147483647 h 139"/>
              <a:gd name="T22" fmla="*/ 2147483647 w 137"/>
              <a:gd name="T23" fmla="*/ 2147483647 h 139"/>
              <a:gd name="T24" fmla="*/ 2147483647 w 137"/>
              <a:gd name="T25" fmla="*/ 2147483647 h 139"/>
              <a:gd name="T26" fmla="*/ 2147483647 w 137"/>
              <a:gd name="T27" fmla="*/ 2147483647 h 139"/>
              <a:gd name="T28" fmla="*/ 0 w 137"/>
              <a:gd name="T29" fmla="*/ 2147483647 h 139"/>
              <a:gd name="T30" fmla="*/ 0 w 137"/>
              <a:gd name="T31" fmla="*/ 2147483647 h 139"/>
              <a:gd name="T32" fmla="*/ 2147483647 w 137"/>
              <a:gd name="T33" fmla="*/ 2147483647 h 139"/>
              <a:gd name="T34" fmla="*/ 2147483647 w 137"/>
              <a:gd name="T35" fmla="*/ 2147483647 h 139"/>
              <a:gd name="T36" fmla="*/ 2147483647 w 137"/>
              <a:gd name="T37" fmla="*/ 2147483647 h 139"/>
              <a:gd name="T38" fmla="*/ 2147483647 w 137"/>
              <a:gd name="T39" fmla="*/ 2147483647 h 139"/>
              <a:gd name="T40" fmla="*/ 2147483647 w 137"/>
              <a:gd name="T41" fmla="*/ 2147483647 h 139"/>
              <a:gd name="T42" fmla="*/ 2147483647 w 137"/>
              <a:gd name="T43" fmla="*/ 2147483647 h 139"/>
              <a:gd name="T44" fmla="*/ 2147483647 w 137"/>
              <a:gd name="T45" fmla="*/ 2147483647 h 139"/>
              <a:gd name="T46" fmla="*/ 2147483647 w 137"/>
              <a:gd name="T47" fmla="*/ 2147483647 h 139"/>
              <a:gd name="T48" fmla="*/ 2147483647 w 137"/>
              <a:gd name="T49" fmla="*/ 2147483647 h 139"/>
              <a:gd name="T50" fmla="*/ 2147483647 w 137"/>
              <a:gd name="T51" fmla="*/ 2147483647 h 139"/>
              <a:gd name="T52" fmla="*/ 2147483647 w 137"/>
              <a:gd name="T53" fmla="*/ 2147483647 h 139"/>
              <a:gd name="T54" fmla="*/ 2147483647 w 137"/>
              <a:gd name="T55" fmla="*/ 2147483647 h 139"/>
              <a:gd name="T56" fmla="*/ 2147483647 w 137"/>
              <a:gd name="T57" fmla="*/ 2147483647 h 139"/>
              <a:gd name="T58" fmla="*/ 2147483647 w 137"/>
              <a:gd name="T59" fmla="*/ 2147483647 h 139"/>
              <a:gd name="T60" fmla="*/ 2147483647 w 137"/>
              <a:gd name="T61" fmla="*/ 2147483647 h 139"/>
              <a:gd name="T62" fmla="*/ 2147483647 w 137"/>
              <a:gd name="T63" fmla="*/ 2147483647 h 139"/>
              <a:gd name="T64" fmla="*/ 2147483647 w 137"/>
              <a:gd name="T65" fmla="*/ 2147483647 h 139"/>
              <a:gd name="T66" fmla="*/ 2147483647 w 137"/>
              <a:gd name="T67" fmla="*/ 2147483647 h 139"/>
              <a:gd name="T68" fmla="*/ 2147483647 w 137"/>
              <a:gd name="T69" fmla="*/ 2147483647 h 139"/>
              <a:gd name="T70" fmla="*/ 2147483647 w 137"/>
              <a:gd name="T71" fmla="*/ 2147483647 h 139"/>
              <a:gd name="T72" fmla="*/ 2147483647 w 137"/>
              <a:gd name="T73" fmla="*/ 2147483647 h 139"/>
              <a:gd name="T74" fmla="*/ 2147483647 w 137"/>
              <a:gd name="T75" fmla="*/ 2147483647 h 139"/>
              <a:gd name="T76" fmla="*/ 2147483647 w 137"/>
              <a:gd name="T77" fmla="*/ 2147483647 h 139"/>
              <a:gd name="T78" fmla="*/ 2147483647 w 137"/>
              <a:gd name="T79" fmla="*/ 2147483647 h 139"/>
              <a:gd name="T80" fmla="*/ 2147483647 w 137"/>
              <a:gd name="T81" fmla="*/ 2147483647 h 139"/>
              <a:gd name="T82" fmla="*/ 2147483647 w 137"/>
              <a:gd name="T83" fmla="*/ 2147483647 h 139"/>
              <a:gd name="T84" fmla="*/ 2147483647 w 137"/>
              <a:gd name="T85" fmla="*/ 2147483647 h 139"/>
              <a:gd name="T86" fmla="*/ 2147483647 w 137"/>
              <a:gd name="T87" fmla="*/ 2147483647 h 139"/>
              <a:gd name="T88" fmla="*/ 2147483647 w 137"/>
              <a:gd name="T89" fmla="*/ 2147483647 h 139"/>
              <a:gd name="T90" fmla="*/ 2147483647 w 137"/>
              <a:gd name="T91" fmla="*/ 2147483647 h 139"/>
              <a:gd name="T92" fmla="*/ 2147483647 w 137"/>
              <a:gd name="T93" fmla="*/ 2147483647 h 139"/>
              <a:gd name="T94" fmla="*/ 2147483647 w 137"/>
              <a:gd name="T95" fmla="*/ 2147483647 h 139"/>
              <a:gd name="T96" fmla="*/ 2147483647 w 137"/>
              <a:gd name="T97" fmla="*/ 2147483647 h 139"/>
              <a:gd name="T98" fmla="*/ 2147483647 w 137"/>
              <a:gd name="T99" fmla="*/ 2147483647 h 139"/>
              <a:gd name="T100" fmla="*/ 2147483647 w 137"/>
              <a:gd name="T101" fmla="*/ 2147483647 h 139"/>
              <a:gd name="T102" fmla="*/ 2147483647 w 137"/>
              <a:gd name="T103" fmla="*/ 2147483647 h 139"/>
              <a:gd name="T104" fmla="*/ 2147483647 w 137"/>
              <a:gd name="T105" fmla="*/ 2147483647 h 139"/>
              <a:gd name="T106" fmla="*/ 2147483647 w 137"/>
              <a:gd name="T107" fmla="*/ 2147483647 h 139"/>
              <a:gd name="T108" fmla="*/ 2147483647 w 137"/>
              <a:gd name="T109" fmla="*/ 2147483647 h 139"/>
              <a:gd name="T110" fmla="*/ 2147483647 w 137"/>
              <a:gd name="T111" fmla="*/ 2147483647 h 139"/>
              <a:gd name="T112" fmla="*/ 2147483647 w 137"/>
              <a:gd name="T113" fmla="*/ 2147483647 h 139"/>
              <a:gd name="T114" fmla="*/ 2147483647 w 137"/>
              <a:gd name="T115" fmla="*/ 2147483647 h 139"/>
              <a:gd name="T116" fmla="*/ 2147483647 w 137"/>
              <a:gd name="T117" fmla="*/ 2147483647 h 139"/>
              <a:gd name="T118" fmla="*/ 2147483647 w 137"/>
              <a:gd name="T119" fmla="*/ 2147483647 h 139"/>
              <a:gd name="T120" fmla="*/ 2147483647 w 137"/>
              <a:gd name="T121" fmla="*/ 2147483647 h 139"/>
              <a:gd name="T122" fmla="*/ 2147483647 w 137"/>
              <a:gd name="T123" fmla="*/ 2147483647 h 139"/>
              <a:gd name="T124" fmla="*/ 2147483647 w 137"/>
              <a:gd name="T125" fmla="*/ 2147483647 h 1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37" h="139">
                <a:moveTo>
                  <a:pt x="137" y="13"/>
                </a:moveTo>
                <a:lnTo>
                  <a:pt x="58" y="0"/>
                </a:lnTo>
                <a:lnTo>
                  <a:pt x="46" y="97"/>
                </a:lnTo>
                <a:lnTo>
                  <a:pt x="43" y="95"/>
                </a:lnTo>
                <a:lnTo>
                  <a:pt x="40" y="94"/>
                </a:lnTo>
                <a:lnTo>
                  <a:pt x="36" y="93"/>
                </a:lnTo>
                <a:lnTo>
                  <a:pt x="33" y="91"/>
                </a:lnTo>
                <a:lnTo>
                  <a:pt x="28" y="91"/>
                </a:lnTo>
                <a:lnTo>
                  <a:pt x="23" y="91"/>
                </a:lnTo>
                <a:lnTo>
                  <a:pt x="18" y="94"/>
                </a:lnTo>
                <a:lnTo>
                  <a:pt x="12" y="96"/>
                </a:lnTo>
                <a:lnTo>
                  <a:pt x="8" y="99"/>
                </a:lnTo>
                <a:lnTo>
                  <a:pt x="4" y="103"/>
                </a:lnTo>
                <a:lnTo>
                  <a:pt x="1" y="108"/>
                </a:lnTo>
                <a:lnTo>
                  <a:pt x="0" y="112"/>
                </a:lnTo>
                <a:lnTo>
                  <a:pt x="0" y="114"/>
                </a:lnTo>
                <a:lnTo>
                  <a:pt x="1" y="117"/>
                </a:lnTo>
                <a:lnTo>
                  <a:pt x="2" y="120"/>
                </a:lnTo>
                <a:lnTo>
                  <a:pt x="3" y="122"/>
                </a:lnTo>
                <a:lnTo>
                  <a:pt x="5" y="124"/>
                </a:lnTo>
                <a:lnTo>
                  <a:pt x="8" y="126"/>
                </a:lnTo>
                <a:lnTo>
                  <a:pt x="10" y="127"/>
                </a:lnTo>
                <a:lnTo>
                  <a:pt x="13" y="127"/>
                </a:lnTo>
                <a:lnTo>
                  <a:pt x="19" y="127"/>
                </a:lnTo>
                <a:lnTo>
                  <a:pt x="24" y="127"/>
                </a:lnTo>
                <a:lnTo>
                  <a:pt x="29" y="125"/>
                </a:lnTo>
                <a:lnTo>
                  <a:pt x="34" y="122"/>
                </a:lnTo>
                <a:lnTo>
                  <a:pt x="39" y="119"/>
                </a:lnTo>
                <a:lnTo>
                  <a:pt x="42" y="116"/>
                </a:lnTo>
                <a:lnTo>
                  <a:pt x="46" y="112"/>
                </a:lnTo>
                <a:lnTo>
                  <a:pt x="47" y="108"/>
                </a:lnTo>
                <a:lnTo>
                  <a:pt x="58" y="25"/>
                </a:lnTo>
                <a:lnTo>
                  <a:pt x="129" y="35"/>
                </a:lnTo>
                <a:lnTo>
                  <a:pt x="119" y="108"/>
                </a:lnTo>
                <a:lnTo>
                  <a:pt x="117" y="106"/>
                </a:lnTo>
                <a:lnTo>
                  <a:pt x="115" y="105"/>
                </a:lnTo>
                <a:lnTo>
                  <a:pt x="111" y="104"/>
                </a:lnTo>
                <a:lnTo>
                  <a:pt x="107" y="103"/>
                </a:lnTo>
                <a:lnTo>
                  <a:pt x="102" y="103"/>
                </a:lnTo>
                <a:lnTo>
                  <a:pt x="97" y="103"/>
                </a:lnTo>
                <a:lnTo>
                  <a:pt x="92" y="105"/>
                </a:lnTo>
                <a:lnTo>
                  <a:pt x="87" y="108"/>
                </a:lnTo>
                <a:lnTo>
                  <a:pt x="82" y="111"/>
                </a:lnTo>
                <a:lnTo>
                  <a:pt x="79" y="114"/>
                </a:lnTo>
                <a:lnTo>
                  <a:pt x="76" y="118"/>
                </a:lnTo>
                <a:lnTo>
                  <a:pt x="74" y="122"/>
                </a:lnTo>
                <a:lnTo>
                  <a:pt x="74" y="126"/>
                </a:lnTo>
                <a:lnTo>
                  <a:pt x="76" y="128"/>
                </a:lnTo>
                <a:lnTo>
                  <a:pt x="77" y="131"/>
                </a:lnTo>
                <a:lnTo>
                  <a:pt x="78" y="133"/>
                </a:lnTo>
                <a:lnTo>
                  <a:pt x="80" y="135"/>
                </a:lnTo>
                <a:lnTo>
                  <a:pt x="82" y="136"/>
                </a:lnTo>
                <a:lnTo>
                  <a:pt x="85" y="137"/>
                </a:lnTo>
                <a:lnTo>
                  <a:pt x="88" y="139"/>
                </a:lnTo>
                <a:lnTo>
                  <a:pt x="94" y="139"/>
                </a:lnTo>
                <a:lnTo>
                  <a:pt x="99" y="137"/>
                </a:lnTo>
                <a:lnTo>
                  <a:pt x="104" y="136"/>
                </a:lnTo>
                <a:lnTo>
                  <a:pt x="109" y="134"/>
                </a:lnTo>
                <a:lnTo>
                  <a:pt x="114" y="131"/>
                </a:lnTo>
                <a:lnTo>
                  <a:pt x="117" y="127"/>
                </a:lnTo>
                <a:lnTo>
                  <a:pt x="120" y="122"/>
                </a:lnTo>
                <a:lnTo>
                  <a:pt x="122" y="118"/>
                </a:lnTo>
                <a:lnTo>
                  <a:pt x="137" y="13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02" name="Picture 30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22113" y="3136884"/>
            <a:ext cx="2177450" cy="3538474"/>
          </a:xfrm>
          <a:prstGeom prst="rect">
            <a:avLst/>
          </a:prstGeom>
        </p:spPr>
      </p:pic>
      <p:grpSp>
        <p:nvGrpSpPr>
          <p:cNvPr id="303" name="Group 34"/>
          <p:cNvGrpSpPr/>
          <p:nvPr/>
        </p:nvGrpSpPr>
        <p:grpSpPr bwMode="auto">
          <a:xfrm>
            <a:off x="-115295" y="6145323"/>
            <a:ext cx="12489180" cy="723540"/>
            <a:chOff x="0" y="4105"/>
            <a:chExt cx="5511" cy="215"/>
          </a:xfrm>
        </p:grpSpPr>
        <p:sp>
          <p:nvSpPr>
            <p:cNvPr id="30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0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308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41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342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3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4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5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7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2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5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6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7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4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75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376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7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8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0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1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3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5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6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7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8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9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2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3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4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5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6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7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8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0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1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2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3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4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5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6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7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8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09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410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2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3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4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5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6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7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8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9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1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2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3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4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5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6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7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8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9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1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2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3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4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5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6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7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8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9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0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9" name="TextBox 5"/>
          <p:cNvSpPr txBox="1"/>
          <p:nvPr/>
        </p:nvSpPr>
        <p:spPr>
          <a:xfrm>
            <a:off x="5713443" y="1066572"/>
            <a:ext cx="2814320" cy="5219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F7A2B627-C605-7DAE-AEB5-AB4A90336E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351" y="2286856"/>
            <a:ext cx="10329307" cy="1292143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="" xmlns:a16="http://schemas.microsoft.com/office/drawing/2014/main" id="{DAAC2BF2-2C43-123F-0287-A1E55DD48480}"/>
              </a:ext>
            </a:extLst>
          </p:cNvPr>
          <p:cNvSpPr txBox="1"/>
          <p:nvPr/>
        </p:nvSpPr>
        <p:spPr>
          <a:xfrm>
            <a:off x="1021277" y="3407174"/>
            <a:ext cx="92212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Tết   </a:t>
            </a:r>
            <a:r>
              <a:rPr lang="vi-VN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là           tết     là   tết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tết   vừa     đến đây dưới   mái  hiên  nhà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Content Placeholder 8">
            <a:extLst>
              <a:ext uri="{FF2B5EF4-FFF2-40B4-BE49-F238E27FC236}">
                <a16:creationId xmlns="" xmlns:a16="http://schemas.microsoft.com/office/drawing/2014/main" id="{267A5A80-897C-7822-CF7E-795215D16791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39747" y="5035658"/>
            <a:ext cx="3181898" cy="12695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I">
            <a:hlinkClick r:id="" action="ppaction://media"/>
            <a:extLst>
              <a:ext uri="{FF2B5EF4-FFF2-40B4-BE49-F238E27FC236}">
                <a16:creationId xmlns="" xmlns:a16="http://schemas.microsoft.com/office/drawing/2014/main" id="{F0185D28-1532-BF85-0BCC-320787E815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451425" y="852710"/>
            <a:ext cx="866343" cy="891064"/>
          </a:xfrm>
          <a:prstGeom prst="rect">
            <a:avLst/>
          </a:prstGeom>
        </p:spPr>
      </p:pic>
      <p:sp>
        <p:nvSpPr>
          <p:cNvPr id="169" name="TextBox 5">
            <a:extLst>
              <a:ext uri="{FF2B5EF4-FFF2-40B4-BE49-F238E27FC236}">
                <a16:creationId xmlns="" xmlns:a16="http://schemas.microsoft.com/office/drawing/2014/main" id="{2930368D-CBFF-E2A8-5D2E-3FCA967C1576}"/>
              </a:ext>
            </a:extLst>
          </p:cNvPr>
          <p:cNvSpPr txBox="1"/>
          <p:nvPr/>
        </p:nvSpPr>
        <p:spPr>
          <a:xfrm>
            <a:off x="4504410" y="269545"/>
            <a:ext cx="42673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HỌC 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TỪNG CÂU </a:t>
            </a:r>
          </a:p>
        </p:txBody>
      </p:sp>
    </p:spTree>
    <p:extLst>
      <p:ext uri="{BB962C8B-B14F-4D97-AF65-F5344CB8AC3E}">
        <p14:creationId xmlns:p14="http://schemas.microsoft.com/office/powerpoint/2010/main" val="2036773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9" grpId="1" animBg="1"/>
      <p:bldP spid="16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dministrator\Desktop\hinh nen dep pp\CON VAT+CAY, HIH ANH NHO NGHEP TRAH\4d93d3c41d690499dcf3d031be2765e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180" y="0"/>
            <a:ext cx="1559560" cy="662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269" name="Group 5"/>
          <p:cNvGrpSpPr/>
          <p:nvPr/>
        </p:nvGrpSpPr>
        <p:grpSpPr bwMode="auto">
          <a:xfrm>
            <a:off x="684684" y="1652806"/>
            <a:ext cx="195263" cy="369887"/>
            <a:chOff x="3890" y="144"/>
            <a:chExt cx="232" cy="441"/>
          </a:xfrm>
        </p:grpSpPr>
        <p:sp>
          <p:nvSpPr>
            <p:cNvPr id="10407" name="Freeform 6"/>
            <p:cNvSpPr/>
            <p:nvPr/>
          </p:nvSpPr>
          <p:spPr bwMode="auto">
            <a:xfrm>
              <a:off x="3897" y="144"/>
              <a:ext cx="166" cy="157"/>
            </a:xfrm>
            <a:custGeom>
              <a:avLst/>
              <a:gdLst>
                <a:gd name="T0" fmla="*/ 0 w 101"/>
                <a:gd name="T1" fmla="*/ 0 h 96"/>
                <a:gd name="T2" fmla="*/ 1750 w 101"/>
                <a:gd name="T3" fmla="*/ 2175 h 96"/>
                <a:gd name="T4" fmla="*/ 3072 w 101"/>
                <a:gd name="T5" fmla="*/ 4694 h 96"/>
                <a:gd name="T6" fmla="*/ 5851 w 101"/>
                <a:gd name="T7" fmla="*/ 6448 h 96"/>
                <a:gd name="T8" fmla="*/ 8946 w 101"/>
                <a:gd name="T9" fmla="*/ 8040 h 96"/>
                <a:gd name="T10" fmla="*/ 11418 w 101"/>
                <a:gd name="T11" fmla="*/ 8800 h 96"/>
                <a:gd name="T12" fmla="*/ 13638 w 101"/>
                <a:gd name="T13" fmla="*/ 9209 h 96"/>
                <a:gd name="T14" fmla="*/ 15136 w 101"/>
                <a:gd name="T15" fmla="*/ 10292 h 96"/>
                <a:gd name="T16" fmla="*/ 17557 w 101"/>
                <a:gd name="T17" fmla="*/ 10545 h 96"/>
                <a:gd name="T18" fmla="*/ 19438 w 101"/>
                <a:gd name="T19" fmla="*/ 11360 h 96"/>
                <a:gd name="T20" fmla="*/ 20987 w 101"/>
                <a:gd name="T21" fmla="*/ 12076 h 96"/>
                <a:gd name="T22" fmla="*/ 22415 w 101"/>
                <a:gd name="T23" fmla="*/ 12742 h 96"/>
                <a:gd name="T24" fmla="*/ 24165 w 101"/>
                <a:gd name="T25" fmla="*/ 13700 h 96"/>
                <a:gd name="T26" fmla="*/ 28383 w 101"/>
                <a:gd name="T27" fmla="*/ 16189 h 96"/>
                <a:gd name="T28" fmla="*/ 31948 w 101"/>
                <a:gd name="T29" fmla="*/ 18578 h 96"/>
                <a:gd name="T30" fmla="*/ 34493 w 101"/>
                <a:gd name="T31" fmla="*/ 21910 h 96"/>
                <a:gd name="T32" fmla="*/ 36840 w 101"/>
                <a:gd name="T33" fmla="*/ 25373 h 96"/>
                <a:gd name="T34" fmla="*/ 37551 w 101"/>
                <a:gd name="T35" fmla="*/ 27784 h 96"/>
                <a:gd name="T36" fmla="*/ 38496 w 101"/>
                <a:gd name="T37" fmla="*/ 30383 h 96"/>
                <a:gd name="T38" fmla="*/ 38869 w 101"/>
                <a:gd name="T39" fmla="*/ 32906 h 96"/>
                <a:gd name="T40" fmla="*/ 39301 w 101"/>
                <a:gd name="T41" fmla="*/ 35168 h 96"/>
                <a:gd name="T42" fmla="*/ 38164 w 101"/>
                <a:gd name="T43" fmla="*/ 34079 h 96"/>
                <a:gd name="T44" fmla="*/ 37398 w 101"/>
                <a:gd name="T45" fmla="*/ 32697 h 96"/>
                <a:gd name="T46" fmla="*/ 36840 w 101"/>
                <a:gd name="T47" fmla="*/ 30676 h 96"/>
                <a:gd name="T48" fmla="*/ 35741 w 101"/>
                <a:gd name="T49" fmla="*/ 28850 h 96"/>
                <a:gd name="T50" fmla="*/ 34922 w 101"/>
                <a:gd name="T51" fmla="*/ 27527 h 96"/>
                <a:gd name="T52" fmla="*/ 33077 w 101"/>
                <a:gd name="T53" fmla="*/ 24631 h 96"/>
                <a:gd name="T54" fmla="*/ 30196 w 101"/>
                <a:gd name="T55" fmla="*/ 22405 h 96"/>
                <a:gd name="T56" fmla="*/ 27635 w 101"/>
                <a:gd name="T57" fmla="*/ 20121 h 96"/>
                <a:gd name="T58" fmla="*/ 24581 w 101"/>
                <a:gd name="T59" fmla="*/ 18578 h 96"/>
                <a:gd name="T60" fmla="*/ 22847 w 101"/>
                <a:gd name="T61" fmla="*/ 17641 h 96"/>
                <a:gd name="T62" fmla="*/ 20543 w 101"/>
                <a:gd name="T63" fmla="*/ 16832 h 96"/>
                <a:gd name="T64" fmla="*/ 18314 w 101"/>
                <a:gd name="T65" fmla="*/ 16590 h 96"/>
                <a:gd name="T66" fmla="*/ 16303 w 101"/>
                <a:gd name="T67" fmla="*/ 16189 h 96"/>
                <a:gd name="T68" fmla="*/ 13901 w 101"/>
                <a:gd name="T69" fmla="*/ 15558 h 96"/>
                <a:gd name="T70" fmla="*/ 11668 w 101"/>
                <a:gd name="T71" fmla="*/ 15061 h 96"/>
                <a:gd name="T72" fmla="*/ 8946 w 101"/>
                <a:gd name="T73" fmla="*/ 14488 h 96"/>
                <a:gd name="T74" fmla="*/ 6645 w 101"/>
                <a:gd name="T75" fmla="*/ 14488 h 96"/>
                <a:gd name="T76" fmla="*/ 0 w 101"/>
                <a:gd name="T77" fmla="*/ 0 h 9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" h="96">
                  <a:moveTo>
                    <a:pt x="0" y="0"/>
                  </a:moveTo>
                  <a:lnTo>
                    <a:pt x="4" y="6"/>
                  </a:lnTo>
                  <a:lnTo>
                    <a:pt x="8" y="13"/>
                  </a:lnTo>
                  <a:lnTo>
                    <a:pt x="15" y="18"/>
                  </a:lnTo>
                  <a:lnTo>
                    <a:pt x="23" y="22"/>
                  </a:lnTo>
                  <a:lnTo>
                    <a:pt x="29" y="24"/>
                  </a:lnTo>
                  <a:lnTo>
                    <a:pt x="35" y="25"/>
                  </a:lnTo>
                  <a:lnTo>
                    <a:pt x="39" y="28"/>
                  </a:lnTo>
                  <a:lnTo>
                    <a:pt x="45" y="29"/>
                  </a:lnTo>
                  <a:lnTo>
                    <a:pt x="50" y="31"/>
                  </a:lnTo>
                  <a:lnTo>
                    <a:pt x="54" y="33"/>
                  </a:lnTo>
                  <a:lnTo>
                    <a:pt x="58" y="35"/>
                  </a:lnTo>
                  <a:lnTo>
                    <a:pt x="62" y="37"/>
                  </a:lnTo>
                  <a:lnTo>
                    <a:pt x="73" y="44"/>
                  </a:lnTo>
                  <a:lnTo>
                    <a:pt x="82" y="51"/>
                  </a:lnTo>
                  <a:lnTo>
                    <a:pt x="89" y="60"/>
                  </a:lnTo>
                  <a:lnTo>
                    <a:pt x="95" y="69"/>
                  </a:lnTo>
                  <a:lnTo>
                    <a:pt x="97" y="76"/>
                  </a:lnTo>
                  <a:lnTo>
                    <a:pt x="99" y="83"/>
                  </a:lnTo>
                  <a:lnTo>
                    <a:pt x="100" y="90"/>
                  </a:lnTo>
                  <a:lnTo>
                    <a:pt x="101" y="96"/>
                  </a:lnTo>
                  <a:lnTo>
                    <a:pt x="98" y="93"/>
                  </a:lnTo>
                  <a:lnTo>
                    <a:pt x="96" y="89"/>
                  </a:lnTo>
                  <a:lnTo>
                    <a:pt x="95" y="84"/>
                  </a:lnTo>
                  <a:lnTo>
                    <a:pt x="92" y="79"/>
                  </a:lnTo>
                  <a:lnTo>
                    <a:pt x="90" y="75"/>
                  </a:lnTo>
                  <a:lnTo>
                    <a:pt x="85" y="67"/>
                  </a:lnTo>
                  <a:lnTo>
                    <a:pt x="78" y="61"/>
                  </a:lnTo>
                  <a:lnTo>
                    <a:pt x="71" y="55"/>
                  </a:lnTo>
                  <a:lnTo>
                    <a:pt x="63" y="51"/>
                  </a:lnTo>
                  <a:lnTo>
                    <a:pt x="59" y="48"/>
                  </a:lnTo>
                  <a:lnTo>
                    <a:pt x="53" y="46"/>
                  </a:lnTo>
                  <a:lnTo>
                    <a:pt x="47" y="45"/>
                  </a:lnTo>
                  <a:lnTo>
                    <a:pt x="42" y="44"/>
                  </a:lnTo>
                  <a:lnTo>
                    <a:pt x="36" y="43"/>
                  </a:lnTo>
                  <a:lnTo>
                    <a:pt x="30" y="41"/>
                  </a:lnTo>
                  <a:lnTo>
                    <a:pt x="23" y="40"/>
                  </a:lnTo>
                  <a:lnTo>
                    <a:pt x="17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8" name="Freeform 7"/>
            <p:cNvSpPr/>
            <p:nvPr/>
          </p:nvSpPr>
          <p:spPr bwMode="auto">
            <a:xfrm>
              <a:off x="3926" y="209"/>
              <a:ext cx="163" cy="154"/>
            </a:xfrm>
            <a:custGeom>
              <a:avLst/>
              <a:gdLst>
                <a:gd name="T0" fmla="*/ 0 w 102"/>
                <a:gd name="T1" fmla="*/ 0 h 94"/>
                <a:gd name="T2" fmla="*/ 1114 w 102"/>
                <a:gd name="T3" fmla="*/ 1782 h 94"/>
                <a:gd name="T4" fmla="*/ 2280 w 102"/>
                <a:gd name="T5" fmla="*/ 3637 h 94"/>
                <a:gd name="T6" fmla="*/ 3783 w 102"/>
                <a:gd name="T7" fmla="*/ 5698 h 94"/>
                <a:gd name="T8" fmla="*/ 6400 w 102"/>
                <a:gd name="T9" fmla="*/ 7484 h 94"/>
                <a:gd name="T10" fmla="*/ 7827 w 102"/>
                <a:gd name="T11" fmla="*/ 8241 h 94"/>
                <a:gd name="T12" fmla="*/ 9305 w 102"/>
                <a:gd name="T13" fmla="*/ 8688 h 94"/>
                <a:gd name="T14" fmla="*/ 10544 w 102"/>
                <a:gd name="T15" fmla="*/ 9761 h 94"/>
                <a:gd name="T16" fmla="*/ 12161 w 102"/>
                <a:gd name="T17" fmla="*/ 10021 h 94"/>
                <a:gd name="T18" fmla="*/ 13609 w 102"/>
                <a:gd name="T19" fmla="*/ 10962 h 94"/>
                <a:gd name="T20" fmla="*/ 14766 w 102"/>
                <a:gd name="T21" fmla="*/ 11152 h 94"/>
                <a:gd name="T22" fmla="*/ 15790 w 102"/>
                <a:gd name="T23" fmla="*/ 12261 h 94"/>
                <a:gd name="T24" fmla="*/ 16850 w 102"/>
                <a:gd name="T25" fmla="*/ 12910 h 94"/>
                <a:gd name="T26" fmla="*/ 19988 w 102"/>
                <a:gd name="T27" fmla="*/ 15294 h 94"/>
                <a:gd name="T28" fmla="*/ 22389 w 102"/>
                <a:gd name="T29" fmla="*/ 18270 h 94"/>
                <a:gd name="T30" fmla="*/ 24669 w 102"/>
                <a:gd name="T31" fmla="*/ 21150 h 94"/>
                <a:gd name="T32" fmla="*/ 26380 w 102"/>
                <a:gd name="T33" fmla="*/ 25056 h 94"/>
                <a:gd name="T34" fmla="*/ 26927 w 102"/>
                <a:gd name="T35" fmla="*/ 27458 h 94"/>
                <a:gd name="T36" fmla="*/ 27379 w 102"/>
                <a:gd name="T37" fmla="*/ 29932 h 94"/>
                <a:gd name="T38" fmla="*/ 27951 w 102"/>
                <a:gd name="T39" fmla="*/ 32538 h 94"/>
                <a:gd name="T40" fmla="*/ 28212 w 102"/>
                <a:gd name="T41" fmla="*/ 35133 h 94"/>
                <a:gd name="T42" fmla="*/ 26927 w 102"/>
                <a:gd name="T43" fmla="*/ 33985 h 94"/>
                <a:gd name="T44" fmla="*/ 26615 w 102"/>
                <a:gd name="T45" fmla="*/ 32538 h 94"/>
                <a:gd name="T46" fmla="*/ 26117 w 102"/>
                <a:gd name="T47" fmla="*/ 30327 h 94"/>
                <a:gd name="T48" fmla="*/ 25813 w 102"/>
                <a:gd name="T49" fmla="*/ 28534 h 94"/>
                <a:gd name="T50" fmla="*/ 25009 w 102"/>
                <a:gd name="T51" fmla="*/ 26896 h 94"/>
                <a:gd name="T52" fmla="*/ 23763 w 102"/>
                <a:gd name="T53" fmla="*/ 23968 h 94"/>
                <a:gd name="T54" fmla="*/ 21813 w 102"/>
                <a:gd name="T55" fmla="*/ 21727 h 94"/>
                <a:gd name="T56" fmla="*/ 19988 w 102"/>
                <a:gd name="T57" fmla="*/ 19861 h 94"/>
                <a:gd name="T58" fmla="*/ 17654 w 102"/>
                <a:gd name="T59" fmla="*/ 18270 h 94"/>
                <a:gd name="T60" fmla="*/ 16153 w 102"/>
                <a:gd name="T61" fmla="*/ 17174 h 94"/>
                <a:gd name="T62" fmla="*/ 14766 w 102"/>
                <a:gd name="T63" fmla="*/ 16417 h 94"/>
                <a:gd name="T64" fmla="*/ 12858 w 102"/>
                <a:gd name="T65" fmla="*/ 15991 h 94"/>
                <a:gd name="T66" fmla="*/ 11394 w 102"/>
                <a:gd name="T67" fmla="*/ 15294 h 94"/>
                <a:gd name="T68" fmla="*/ 9660 w 102"/>
                <a:gd name="T69" fmla="*/ 14630 h 94"/>
                <a:gd name="T70" fmla="*/ 8046 w 102"/>
                <a:gd name="T71" fmla="*/ 14630 h 94"/>
                <a:gd name="T72" fmla="*/ 6400 w 102"/>
                <a:gd name="T73" fmla="*/ 14234 h 94"/>
                <a:gd name="T74" fmla="*/ 5035 w 102"/>
                <a:gd name="T75" fmla="*/ 13962 h 94"/>
                <a:gd name="T76" fmla="*/ 0 w 102"/>
                <a:gd name="T77" fmla="*/ 0 h 9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2" h="94">
                  <a:moveTo>
                    <a:pt x="0" y="0"/>
                  </a:moveTo>
                  <a:lnTo>
                    <a:pt x="4" y="5"/>
                  </a:lnTo>
                  <a:lnTo>
                    <a:pt x="8" y="10"/>
                  </a:lnTo>
                  <a:lnTo>
                    <a:pt x="14" y="15"/>
                  </a:lnTo>
                  <a:lnTo>
                    <a:pt x="23" y="20"/>
                  </a:lnTo>
                  <a:lnTo>
                    <a:pt x="28" y="22"/>
                  </a:lnTo>
                  <a:lnTo>
                    <a:pt x="34" y="23"/>
                  </a:lnTo>
                  <a:lnTo>
                    <a:pt x="38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0"/>
                  </a:lnTo>
                  <a:lnTo>
                    <a:pt x="57" y="33"/>
                  </a:lnTo>
                  <a:lnTo>
                    <a:pt x="61" y="35"/>
                  </a:lnTo>
                  <a:lnTo>
                    <a:pt x="72" y="41"/>
                  </a:lnTo>
                  <a:lnTo>
                    <a:pt x="81" y="49"/>
                  </a:lnTo>
                  <a:lnTo>
                    <a:pt x="89" y="57"/>
                  </a:lnTo>
                  <a:lnTo>
                    <a:pt x="95" y="67"/>
                  </a:lnTo>
                  <a:lnTo>
                    <a:pt x="97" y="73"/>
                  </a:lnTo>
                  <a:lnTo>
                    <a:pt x="99" y="80"/>
                  </a:lnTo>
                  <a:lnTo>
                    <a:pt x="101" y="87"/>
                  </a:lnTo>
                  <a:lnTo>
                    <a:pt x="102" y="94"/>
                  </a:lnTo>
                  <a:lnTo>
                    <a:pt x="97" y="91"/>
                  </a:lnTo>
                  <a:lnTo>
                    <a:pt x="96" y="87"/>
                  </a:lnTo>
                  <a:lnTo>
                    <a:pt x="94" y="81"/>
                  </a:lnTo>
                  <a:lnTo>
                    <a:pt x="93" y="76"/>
                  </a:lnTo>
                  <a:lnTo>
                    <a:pt x="90" y="72"/>
                  </a:lnTo>
                  <a:lnTo>
                    <a:pt x="86" y="64"/>
                  </a:lnTo>
                  <a:lnTo>
                    <a:pt x="79" y="58"/>
                  </a:lnTo>
                  <a:lnTo>
                    <a:pt x="72" y="53"/>
                  </a:lnTo>
                  <a:lnTo>
                    <a:pt x="64" y="49"/>
                  </a:lnTo>
                  <a:lnTo>
                    <a:pt x="58" y="46"/>
                  </a:lnTo>
                  <a:lnTo>
                    <a:pt x="53" y="44"/>
                  </a:lnTo>
                  <a:lnTo>
                    <a:pt x="46" y="43"/>
                  </a:lnTo>
                  <a:lnTo>
                    <a:pt x="41" y="41"/>
                  </a:lnTo>
                  <a:lnTo>
                    <a:pt x="35" y="39"/>
                  </a:lnTo>
                  <a:lnTo>
                    <a:pt x="29" y="39"/>
                  </a:lnTo>
                  <a:lnTo>
                    <a:pt x="23" y="38"/>
                  </a:lnTo>
                  <a:lnTo>
                    <a:pt x="1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9" name="Freeform 8"/>
            <p:cNvSpPr/>
            <p:nvPr/>
          </p:nvSpPr>
          <p:spPr bwMode="auto">
            <a:xfrm>
              <a:off x="3952" y="271"/>
              <a:ext cx="170" cy="183"/>
            </a:xfrm>
            <a:custGeom>
              <a:avLst/>
              <a:gdLst>
                <a:gd name="T0" fmla="*/ 0 w 103"/>
                <a:gd name="T1" fmla="*/ 0 h 113"/>
                <a:gd name="T2" fmla="*/ 1804 w 103"/>
                <a:gd name="T3" fmla="*/ 2214 h 113"/>
                <a:gd name="T4" fmla="*/ 4573 w 103"/>
                <a:gd name="T5" fmla="*/ 4581 h 113"/>
                <a:gd name="T6" fmla="*/ 7643 w 103"/>
                <a:gd name="T7" fmla="*/ 6803 h 113"/>
                <a:gd name="T8" fmla="*/ 11073 w 103"/>
                <a:gd name="T9" fmla="*/ 7798 h 113"/>
                <a:gd name="T10" fmla="*/ 13384 w 103"/>
                <a:gd name="T11" fmla="*/ 8790 h 113"/>
                <a:gd name="T12" fmla="*/ 15642 w 103"/>
                <a:gd name="T13" fmla="*/ 9025 h 113"/>
                <a:gd name="T14" fmla="*/ 17589 w 103"/>
                <a:gd name="T15" fmla="*/ 9793 h 113"/>
                <a:gd name="T16" fmla="*/ 20098 w 103"/>
                <a:gd name="T17" fmla="*/ 10407 h 113"/>
                <a:gd name="T18" fmla="*/ 22521 w 103"/>
                <a:gd name="T19" fmla="*/ 11017 h 113"/>
                <a:gd name="T20" fmla="*/ 25132 w 103"/>
                <a:gd name="T21" fmla="*/ 11638 h 113"/>
                <a:gd name="T22" fmla="*/ 26982 w 103"/>
                <a:gd name="T23" fmla="*/ 12395 h 113"/>
                <a:gd name="T24" fmla="*/ 29030 w 103"/>
                <a:gd name="T25" fmla="*/ 13014 h 113"/>
                <a:gd name="T26" fmla="*/ 32686 w 103"/>
                <a:gd name="T27" fmla="*/ 14857 h 113"/>
                <a:gd name="T28" fmla="*/ 35740 w 103"/>
                <a:gd name="T29" fmla="*/ 16854 h 113"/>
                <a:gd name="T30" fmla="*/ 37601 w 103"/>
                <a:gd name="T31" fmla="*/ 19225 h 113"/>
                <a:gd name="T32" fmla="*/ 39130 w 103"/>
                <a:gd name="T33" fmla="*/ 22065 h 113"/>
                <a:gd name="T34" fmla="*/ 41480 w 103"/>
                <a:gd name="T35" fmla="*/ 26214 h 113"/>
                <a:gd name="T36" fmla="*/ 42175 w 103"/>
                <a:gd name="T37" fmla="*/ 29272 h 113"/>
                <a:gd name="T38" fmla="*/ 42175 w 103"/>
                <a:gd name="T39" fmla="*/ 32508 h 113"/>
                <a:gd name="T40" fmla="*/ 41498 w 103"/>
                <a:gd name="T41" fmla="*/ 36257 h 113"/>
                <a:gd name="T42" fmla="*/ 40371 w 103"/>
                <a:gd name="T43" fmla="*/ 36723 h 113"/>
                <a:gd name="T44" fmla="*/ 40371 w 103"/>
                <a:gd name="T45" fmla="*/ 34132 h 113"/>
                <a:gd name="T46" fmla="*/ 40371 w 103"/>
                <a:gd name="T47" fmla="*/ 30901 h 113"/>
                <a:gd name="T48" fmla="*/ 39130 w 103"/>
                <a:gd name="T49" fmla="*/ 27295 h 113"/>
                <a:gd name="T50" fmla="*/ 38001 w 103"/>
                <a:gd name="T51" fmla="*/ 24284 h 113"/>
                <a:gd name="T52" fmla="*/ 36459 w 103"/>
                <a:gd name="T53" fmla="*/ 21989 h 113"/>
                <a:gd name="T54" fmla="*/ 35078 w 103"/>
                <a:gd name="T55" fmla="*/ 19840 h 113"/>
                <a:gd name="T56" fmla="*/ 32686 w 103"/>
                <a:gd name="T57" fmla="*/ 18467 h 113"/>
                <a:gd name="T58" fmla="*/ 29733 w 103"/>
                <a:gd name="T59" fmla="*/ 16854 h 113"/>
                <a:gd name="T60" fmla="*/ 27695 w 103"/>
                <a:gd name="T61" fmla="*/ 16221 h 113"/>
                <a:gd name="T62" fmla="*/ 25143 w 103"/>
                <a:gd name="T63" fmla="*/ 15229 h 113"/>
                <a:gd name="T64" fmla="*/ 22090 w 103"/>
                <a:gd name="T65" fmla="*/ 14857 h 113"/>
                <a:gd name="T66" fmla="*/ 18717 w 103"/>
                <a:gd name="T67" fmla="*/ 14235 h 113"/>
                <a:gd name="T68" fmla="*/ 15642 w 103"/>
                <a:gd name="T69" fmla="*/ 14002 h 113"/>
                <a:gd name="T70" fmla="*/ 12458 w 103"/>
                <a:gd name="T71" fmla="*/ 13014 h 113"/>
                <a:gd name="T72" fmla="*/ 9477 w 103"/>
                <a:gd name="T73" fmla="*/ 12629 h 113"/>
                <a:gd name="T74" fmla="*/ 6457 w 103"/>
                <a:gd name="T75" fmla="*/ 12395 h 113"/>
                <a:gd name="T76" fmla="*/ 0 w 103"/>
                <a:gd name="T77" fmla="*/ 0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3" h="113">
                  <a:moveTo>
                    <a:pt x="0" y="0"/>
                  </a:moveTo>
                  <a:lnTo>
                    <a:pt x="4" y="7"/>
                  </a:lnTo>
                  <a:lnTo>
                    <a:pt x="11" y="14"/>
                  </a:lnTo>
                  <a:lnTo>
                    <a:pt x="19" y="21"/>
                  </a:lnTo>
                  <a:lnTo>
                    <a:pt x="27" y="24"/>
                  </a:lnTo>
                  <a:lnTo>
                    <a:pt x="33" y="27"/>
                  </a:lnTo>
                  <a:lnTo>
                    <a:pt x="38" y="28"/>
                  </a:lnTo>
                  <a:lnTo>
                    <a:pt x="43" y="30"/>
                  </a:lnTo>
                  <a:lnTo>
                    <a:pt x="49" y="32"/>
                  </a:lnTo>
                  <a:lnTo>
                    <a:pt x="55" y="34"/>
                  </a:lnTo>
                  <a:lnTo>
                    <a:pt x="61" y="36"/>
                  </a:lnTo>
                  <a:lnTo>
                    <a:pt x="66" y="38"/>
                  </a:lnTo>
                  <a:lnTo>
                    <a:pt x="71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2" y="59"/>
                  </a:lnTo>
                  <a:lnTo>
                    <a:pt x="96" y="68"/>
                  </a:lnTo>
                  <a:lnTo>
                    <a:pt x="101" y="80"/>
                  </a:lnTo>
                  <a:lnTo>
                    <a:pt x="103" y="90"/>
                  </a:lnTo>
                  <a:lnTo>
                    <a:pt x="103" y="100"/>
                  </a:lnTo>
                  <a:lnTo>
                    <a:pt x="102" y="111"/>
                  </a:lnTo>
                  <a:lnTo>
                    <a:pt x="99" y="113"/>
                  </a:lnTo>
                  <a:lnTo>
                    <a:pt x="99" y="105"/>
                  </a:lnTo>
                  <a:lnTo>
                    <a:pt x="99" y="95"/>
                  </a:lnTo>
                  <a:lnTo>
                    <a:pt x="96" y="84"/>
                  </a:lnTo>
                  <a:lnTo>
                    <a:pt x="93" y="75"/>
                  </a:lnTo>
                  <a:lnTo>
                    <a:pt x="89" y="67"/>
                  </a:lnTo>
                  <a:lnTo>
                    <a:pt x="86" y="61"/>
                  </a:lnTo>
                  <a:lnTo>
                    <a:pt x="80" y="57"/>
                  </a:lnTo>
                  <a:lnTo>
                    <a:pt x="73" y="52"/>
                  </a:lnTo>
                  <a:lnTo>
                    <a:pt x="68" y="50"/>
                  </a:lnTo>
                  <a:lnTo>
                    <a:pt x="62" y="47"/>
                  </a:lnTo>
                  <a:lnTo>
                    <a:pt x="54" y="46"/>
                  </a:lnTo>
                  <a:lnTo>
                    <a:pt x="46" y="44"/>
                  </a:lnTo>
                  <a:lnTo>
                    <a:pt x="38" y="43"/>
                  </a:lnTo>
                  <a:lnTo>
                    <a:pt x="30" y="40"/>
                  </a:lnTo>
                  <a:lnTo>
                    <a:pt x="23" y="39"/>
                  </a:lnTo>
                  <a:lnTo>
                    <a:pt x="1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10" name="Freeform 9"/>
            <p:cNvSpPr/>
            <p:nvPr/>
          </p:nvSpPr>
          <p:spPr bwMode="auto">
            <a:xfrm>
              <a:off x="3890" y="144"/>
              <a:ext cx="164" cy="441"/>
            </a:xfrm>
            <a:custGeom>
              <a:avLst/>
              <a:gdLst>
                <a:gd name="T0" fmla="*/ 16760 w 102"/>
                <a:gd name="T1" fmla="*/ 43470 h 269"/>
                <a:gd name="T2" fmla="*/ 29895 w 102"/>
                <a:gd name="T3" fmla="*/ 80041 h 269"/>
                <a:gd name="T4" fmla="*/ 30477 w 102"/>
                <a:gd name="T5" fmla="*/ 83070 h 269"/>
                <a:gd name="T6" fmla="*/ 30477 w 102"/>
                <a:gd name="T7" fmla="*/ 86008 h 269"/>
                <a:gd name="T8" fmla="*/ 29895 w 102"/>
                <a:gd name="T9" fmla="*/ 88864 h 269"/>
                <a:gd name="T10" fmla="*/ 28653 w 102"/>
                <a:gd name="T11" fmla="*/ 91477 h 269"/>
                <a:gd name="T12" fmla="*/ 27168 w 102"/>
                <a:gd name="T13" fmla="*/ 94274 h 269"/>
                <a:gd name="T14" fmla="*/ 25637 w 102"/>
                <a:gd name="T15" fmla="*/ 96728 h 269"/>
                <a:gd name="T16" fmla="*/ 23531 w 102"/>
                <a:gd name="T17" fmla="*/ 98895 h 269"/>
                <a:gd name="T18" fmla="*/ 21606 w 102"/>
                <a:gd name="T19" fmla="*/ 100217 h 269"/>
                <a:gd name="T20" fmla="*/ 20117 w 102"/>
                <a:gd name="T21" fmla="*/ 100932 h 269"/>
                <a:gd name="T22" fmla="*/ 18649 w 102"/>
                <a:gd name="T23" fmla="*/ 100932 h 269"/>
                <a:gd name="T24" fmla="*/ 17275 w 102"/>
                <a:gd name="T25" fmla="*/ 101381 h 269"/>
                <a:gd name="T26" fmla="*/ 16315 w 102"/>
                <a:gd name="T27" fmla="*/ 100932 h 269"/>
                <a:gd name="T28" fmla="*/ 14865 w 102"/>
                <a:gd name="T29" fmla="*/ 100712 h 269"/>
                <a:gd name="T30" fmla="*/ 14070 w 102"/>
                <a:gd name="T31" fmla="*/ 99809 h 269"/>
                <a:gd name="T32" fmla="*/ 13151 w 102"/>
                <a:gd name="T33" fmla="*/ 98468 h 269"/>
                <a:gd name="T34" fmla="*/ 12567 w 102"/>
                <a:gd name="T35" fmla="*/ 97164 h 269"/>
                <a:gd name="T36" fmla="*/ 11917 w 102"/>
                <a:gd name="T37" fmla="*/ 94571 h 269"/>
                <a:gd name="T38" fmla="*/ 11917 w 102"/>
                <a:gd name="T39" fmla="*/ 91477 h 269"/>
                <a:gd name="T40" fmla="*/ 12567 w 102"/>
                <a:gd name="T41" fmla="*/ 88452 h 269"/>
                <a:gd name="T42" fmla="*/ 13438 w 102"/>
                <a:gd name="T43" fmla="*/ 85526 h 269"/>
                <a:gd name="T44" fmla="*/ 14865 w 102"/>
                <a:gd name="T45" fmla="*/ 82672 h 269"/>
                <a:gd name="T46" fmla="*/ 16315 w 102"/>
                <a:gd name="T47" fmla="*/ 80246 h 269"/>
                <a:gd name="T48" fmla="*/ 18593 w 102"/>
                <a:gd name="T49" fmla="*/ 78006 h 269"/>
                <a:gd name="T50" fmla="*/ 20117 w 102"/>
                <a:gd name="T51" fmla="*/ 76800 h 269"/>
                <a:gd name="T52" fmla="*/ 21691 w 102"/>
                <a:gd name="T53" fmla="*/ 75875 h 269"/>
                <a:gd name="T54" fmla="*/ 23531 w 102"/>
                <a:gd name="T55" fmla="*/ 75455 h 269"/>
                <a:gd name="T56" fmla="*/ 24693 w 102"/>
                <a:gd name="T57" fmla="*/ 75455 h 269"/>
                <a:gd name="T58" fmla="*/ 26232 w 102"/>
                <a:gd name="T59" fmla="*/ 75455 h 269"/>
                <a:gd name="T60" fmla="*/ 0 w 102"/>
                <a:gd name="T61" fmla="*/ 667 h 269"/>
                <a:gd name="T62" fmla="*/ 1518 w 102"/>
                <a:gd name="T63" fmla="*/ 0 h 269"/>
                <a:gd name="T64" fmla="*/ 6483 w 102"/>
                <a:gd name="T65" fmla="*/ 15127 h 269"/>
                <a:gd name="T66" fmla="*/ 11917 w 102"/>
                <a:gd name="T67" fmla="*/ 29024 h 269"/>
                <a:gd name="T68" fmla="*/ 16760 w 102"/>
                <a:gd name="T69" fmla="*/ 43470 h 2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2" h="269">
                  <a:moveTo>
                    <a:pt x="56" y="115"/>
                  </a:moveTo>
                  <a:lnTo>
                    <a:pt x="100" y="212"/>
                  </a:lnTo>
                  <a:lnTo>
                    <a:pt x="102" y="220"/>
                  </a:lnTo>
                  <a:lnTo>
                    <a:pt x="102" y="228"/>
                  </a:lnTo>
                  <a:lnTo>
                    <a:pt x="100" y="236"/>
                  </a:lnTo>
                  <a:lnTo>
                    <a:pt x="96" y="243"/>
                  </a:lnTo>
                  <a:lnTo>
                    <a:pt x="91" y="250"/>
                  </a:lnTo>
                  <a:lnTo>
                    <a:pt x="86" y="257"/>
                  </a:lnTo>
                  <a:lnTo>
                    <a:pt x="79" y="262"/>
                  </a:lnTo>
                  <a:lnTo>
                    <a:pt x="72" y="266"/>
                  </a:lnTo>
                  <a:lnTo>
                    <a:pt x="67" y="268"/>
                  </a:lnTo>
                  <a:lnTo>
                    <a:pt x="63" y="268"/>
                  </a:lnTo>
                  <a:lnTo>
                    <a:pt x="58" y="269"/>
                  </a:lnTo>
                  <a:lnTo>
                    <a:pt x="55" y="268"/>
                  </a:lnTo>
                  <a:lnTo>
                    <a:pt x="50" y="267"/>
                  </a:lnTo>
                  <a:lnTo>
                    <a:pt x="47" y="265"/>
                  </a:lnTo>
                  <a:lnTo>
                    <a:pt x="44" y="261"/>
                  </a:lnTo>
                  <a:lnTo>
                    <a:pt x="42" y="258"/>
                  </a:lnTo>
                  <a:lnTo>
                    <a:pt x="40" y="251"/>
                  </a:lnTo>
                  <a:lnTo>
                    <a:pt x="40" y="243"/>
                  </a:lnTo>
                  <a:lnTo>
                    <a:pt x="42" y="235"/>
                  </a:lnTo>
                  <a:lnTo>
                    <a:pt x="45" y="227"/>
                  </a:lnTo>
                  <a:lnTo>
                    <a:pt x="50" y="219"/>
                  </a:lnTo>
                  <a:lnTo>
                    <a:pt x="55" y="213"/>
                  </a:lnTo>
                  <a:lnTo>
                    <a:pt x="62" y="207"/>
                  </a:lnTo>
                  <a:lnTo>
                    <a:pt x="67" y="204"/>
                  </a:lnTo>
                  <a:lnTo>
                    <a:pt x="73" y="201"/>
                  </a:lnTo>
                  <a:lnTo>
                    <a:pt x="79" y="200"/>
                  </a:lnTo>
                  <a:lnTo>
                    <a:pt x="83" y="200"/>
                  </a:lnTo>
                  <a:lnTo>
                    <a:pt x="88" y="200"/>
                  </a:lnTo>
                  <a:lnTo>
                    <a:pt x="0" y="2"/>
                  </a:lnTo>
                  <a:lnTo>
                    <a:pt x="5" y="0"/>
                  </a:lnTo>
                  <a:lnTo>
                    <a:pt x="22" y="40"/>
                  </a:lnTo>
                  <a:lnTo>
                    <a:pt x="40" y="77"/>
                  </a:lnTo>
                  <a:lnTo>
                    <a:pt x="56" y="11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94206" y="89853"/>
            <a:ext cx="2421890" cy="1522730"/>
          </a:xfrm>
          <a:prstGeom prst="rect">
            <a:avLst/>
          </a:prstGeom>
        </p:spPr>
      </p:pic>
      <p:grpSp>
        <p:nvGrpSpPr>
          <p:cNvPr id="156" name="Group 5"/>
          <p:cNvGrpSpPr/>
          <p:nvPr/>
        </p:nvGrpSpPr>
        <p:grpSpPr bwMode="auto">
          <a:xfrm>
            <a:off x="219710" y="571818"/>
            <a:ext cx="195263" cy="369887"/>
            <a:chOff x="3890" y="144"/>
            <a:chExt cx="232" cy="441"/>
          </a:xfrm>
        </p:grpSpPr>
        <p:sp>
          <p:nvSpPr>
            <p:cNvPr id="157" name="Freeform 6"/>
            <p:cNvSpPr/>
            <p:nvPr/>
          </p:nvSpPr>
          <p:spPr bwMode="auto">
            <a:xfrm>
              <a:off x="3897" y="144"/>
              <a:ext cx="166" cy="157"/>
            </a:xfrm>
            <a:custGeom>
              <a:avLst/>
              <a:gdLst>
                <a:gd name="T0" fmla="*/ 0 w 101"/>
                <a:gd name="T1" fmla="*/ 0 h 96"/>
                <a:gd name="T2" fmla="*/ 1750 w 101"/>
                <a:gd name="T3" fmla="*/ 2175 h 96"/>
                <a:gd name="T4" fmla="*/ 3072 w 101"/>
                <a:gd name="T5" fmla="*/ 4694 h 96"/>
                <a:gd name="T6" fmla="*/ 5851 w 101"/>
                <a:gd name="T7" fmla="*/ 6448 h 96"/>
                <a:gd name="T8" fmla="*/ 8946 w 101"/>
                <a:gd name="T9" fmla="*/ 8040 h 96"/>
                <a:gd name="T10" fmla="*/ 11418 w 101"/>
                <a:gd name="T11" fmla="*/ 8800 h 96"/>
                <a:gd name="T12" fmla="*/ 13638 w 101"/>
                <a:gd name="T13" fmla="*/ 9209 h 96"/>
                <a:gd name="T14" fmla="*/ 15136 w 101"/>
                <a:gd name="T15" fmla="*/ 10292 h 96"/>
                <a:gd name="T16" fmla="*/ 17557 w 101"/>
                <a:gd name="T17" fmla="*/ 10545 h 96"/>
                <a:gd name="T18" fmla="*/ 19438 w 101"/>
                <a:gd name="T19" fmla="*/ 11360 h 96"/>
                <a:gd name="T20" fmla="*/ 20987 w 101"/>
                <a:gd name="T21" fmla="*/ 12076 h 96"/>
                <a:gd name="T22" fmla="*/ 22415 w 101"/>
                <a:gd name="T23" fmla="*/ 12742 h 96"/>
                <a:gd name="T24" fmla="*/ 24165 w 101"/>
                <a:gd name="T25" fmla="*/ 13700 h 96"/>
                <a:gd name="T26" fmla="*/ 28383 w 101"/>
                <a:gd name="T27" fmla="*/ 16189 h 96"/>
                <a:gd name="T28" fmla="*/ 31948 w 101"/>
                <a:gd name="T29" fmla="*/ 18578 h 96"/>
                <a:gd name="T30" fmla="*/ 34493 w 101"/>
                <a:gd name="T31" fmla="*/ 21910 h 96"/>
                <a:gd name="T32" fmla="*/ 36840 w 101"/>
                <a:gd name="T33" fmla="*/ 25373 h 96"/>
                <a:gd name="T34" fmla="*/ 37551 w 101"/>
                <a:gd name="T35" fmla="*/ 27784 h 96"/>
                <a:gd name="T36" fmla="*/ 38496 w 101"/>
                <a:gd name="T37" fmla="*/ 30383 h 96"/>
                <a:gd name="T38" fmla="*/ 38869 w 101"/>
                <a:gd name="T39" fmla="*/ 32906 h 96"/>
                <a:gd name="T40" fmla="*/ 39301 w 101"/>
                <a:gd name="T41" fmla="*/ 35168 h 96"/>
                <a:gd name="T42" fmla="*/ 38164 w 101"/>
                <a:gd name="T43" fmla="*/ 34079 h 96"/>
                <a:gd name="T44" fmla="*/ 37398 w 101"/>
                <a:gd name="T45" fmla="*/ 32697 h 96"/>
                <a:gd name="T46" fmla="*/ 36840 w 101"/>
                <a:gd name="T47" fmla="*/ 30676 h 96"/>
                <a:gd name="T48" fmla="*/ 35741 w 101"/>
                <a:gd name="T49" fmla="*/ 28850 h 96"/>
                <a:gd name="T50" fmla="*/ 34922 w 101"/>
                <a:gd name="T51" fmla="*/ 27527 h 96"/>
                <a:gd name="T52" fmla="*/ 33077 w 101"/>
                <a:gd name="T53" fmla="*/ 24631 h 96"/>
                <a:gd name="T54" fmla="*/ 30196 w 101"/>
                <a:gd name="T55" fmla="*/ 22405 h 96"/>
                <a:gd name="T56" fmla="*/ 27635 w 101"/>
                <a:gd name="T57" fmla="*/ 20121 h 96"/>
                <a:gd name="T58" fmla="*/ 24581 w 101"/>
                <a:gd name="T59" fmla="*/ 18578 h 96"/>
                <a:gd name="T60" fmla="*/ 22847 w 101"/>
                <a:gd name="T61" fmla="*/ 17641 h 96"/>
                <a:gd name="T62" fmla="*/ 20543 w 101"/>
                <a:gd name="T63" fmla="*/ 16832 h 96"/>
                <a:gd name="T64" fmla="*/ 18314 w 101"/>
                <a:gd name="T65" fmla="*/ 16590 h 96"/>
                <a:gd name="T66" fmla="*/ 16303 w 101"/>
                <a:gd name="T67" fmla="*/ 16189 h 96"/>
                <a:gd name="T68" fmla="*/ 13901 w 101"/>
                <a:gd name="T69" fmla="*/ 15558 h 96"/>
                <a:gd name="T70" fmla="*/ 11668 w 101"/>
                <a:gd name="T71" fmla="*/ 15061 h 96"/>
                <a:gd name="T72" fmla="*/ 8946 w 101"/>
                <a:gd name="T73" fmla="*/ 14488 h 96"/>
                <a:gd name="T74" fmla="*/ 6645 w 101"/>
                <a:gd name="T75" fmla="*/ 14488 h 96"/>
                <a:gd name="T76" fmla="*/ 0 w 101"/>
                <a:gd name="T77" fmla="*/ 0 h 9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" h="96">
                  <a:moveTo>
                    <a:pt x="0" y="0"/>
                  </a:moveTo>
                  <a:lnTo>
                    <a:pt x="4" y="6"/>
                  </a:lnTo>
                  <a:lnTo>
                    <a:pt x="8" y="13"/>
                  </a:lnTo>
                  <a:lnTo>
                    <a:pt x="15" y="18"/>
                  </a:lnTo>
                  <a:lnTo>
                    <a:pt x="23" y="22"/>
                  </a:lnTo>
                  <a:lnTo>
                    <a:pt x="29" y="24"/>
                  </a:lnTo>
                  <a:lnTo>
                    <a:pt x="35" y="25"/>
                  </a:lnTo>
                  <a:lnTo>
                    <a:pt x="39" y="28"/>
                  </a:lnTo>
                  <a:lnTo>
                    <a:pt x="45" y="29"/>
                  </a:lnTo>
                  <a:lnTo>
                    <a:pt x="50" y="31"/>
                  </a:lnTo>
                  <a:lnTo>
                    <a:pt x="54" y="33"/>
                  </a:lnTo>
                  <a:lnTo>
                    <a:pt x="58" y="35"/>
                  </a:lnTo>
                  <a:lnTo>
                    <a:pt x="62" y="37"/>
                  </a:lnTo>
                  <a:lnTo>
                    <a:pt x="73" y="44"/>
                  </a:lnTo>
                  <a:lnTo>
                    <a:pt x="82" y="51"/>
                  </a:lnTo>
                  <a:lnTo>
                    <a:pt x="89" y="60"/>
                  </a:lnTo>
                  <a:lnTo>
                    <a:pt x="95" y="69"/>
                  </a:lnTo>
                  <a:lnTo>
                    <a:pt x="97" y="76"/>
                  </a:lnTo>
                  <a:lnTo>
                    <a:pt x="99" y="83"/>
                  </a:lnTo>
                  <a:lnTo>
                    <a:pt x="100" y="90"/>
                  </a:lnTo>
                  <a:lnTo>
                    <a:pt x="101" y="96"/>
                  </a:lnTo>
                  <a:lnTo>
                    <a:pt x="98" y="93"/>
                  </a:lnTo>
                  <a:lnTo>
                    <a:pt x="96" y="89"/>
                  </a:lnTo>
                  <a:lnTo>
                    <a:pt x="95" y="84"/>
                  </a:lnTo>
                  <a:lnTo>
                    <a:pt x="92" y="79"/>
                  </a:lnTo>
                  <a:lnTo>
                    <a:pt x="90" y="75"/>
                  </a:lnTo>
                  <a:lnTo>
                    <a:pt x="85" y="67"/>
                  </a:lnTo>
                  <a:lnTo>
                    <a:pt x="78" y="61"/>
                  </a:lnTo>
                  <a:lnTo>
                    <a:pt x="71" y="55"/>
                  </a:lnTo>
                  <a:lnTo>
                    <a:pt x="63" y="51"/>
                  </a:lnTo>
                  <a:lnTo>
                    <a:pt x="59" y="48"/>
                  </a:lnTo>
                  <a:lnTo>
                    <a:pt x="53" y="46"/>
                  </a:lnTo>
                  <a:lnTo>
                    <a:pt x="47" y="45"/>
                  </a:lnTo>
                  <a:lnTo>
                    <a:pt x="42" y="44"/>
                  </a:lnTo>
                  <a:lnTo>
                    <a:pt x="36" y="43"/>
                  </a:lnTo>
                  <a:lnTo>
                    <a:pt x="30" y="41"/>
                  </a:lnTo>
                  <a:lnTo>
                    <a:pt x="23" y="40"/>
                  </a:lnTo>
                  <a:lnTo>
                    <a:pt x="17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8" name="Freeform 7"/>
            <p:cNvSpPr/>
            <p:nvPr/>
          </p:nvSpPr>
          <p:spPr bwMode="auto">
            <a:xfrm>
              <a:off x="3926" y="209"/>
              <a:ext cx="163" cy="154"/>
            </a:xfrm>
            <a:custGeom>
              <a:avLst/>
              <a:gdLst>
                <a:gd name="T0" fmla="*/ 0 w 102"/>
                <a:gd name="T1" fmla="*/ 0 h 94"/>
                <a:gd name="T2" fmla="*/ 1114 w 102"/>
                <a:gd name="T3" fmla="*/ 1782 h 94"/>
                <a:gd name="T4" fmla="*/ 2280 w 102"/>
                <a:gd name="T5" fmla="*/ 3637 h 94"/>
                <a:gd name="T6" fmla="*/ 3783 w 102"/>
                <a:gd name="T7" fmla="*/ 5698 h 94"/>
                <a:gd name="T8" fmla="*/ 6400 w 102"/>
                <a:gd name="T9" fmla="*/ 7484 h 94"/>
                <a:gd name="T10" fmla="*/ 7827 w 102"/>
                <a:gd name="T11" fmla="*/ 8241 h 94"/>
                <a:gd name="T12" fmla="*/ 9305 w 102"/>
                <a:gd name="T13" fmla="*/ 8688 h 94"/>
                <a:gd name="T14" fmla="*/ 10544 w 102"/>
                <a:gd name="T15" fmla="*/ 9761 h 94"/>
                <a:gd name="T16" fmla="*/ 12161 w 102"/>
                <a:gd name="T17" fmla="*/ 10021 h 94"/>
                <a:gd name="T18" fmla="*/ 13609 w 102"/>
                <a:gd name="T19" fmla="*/ 10962 h 94"/>
                <a:gd name="T20" fmla="*/ 14766 w 102"/>
                <a:gd name="T21" fmla="*/ 11152 h 94"/>
                <a:gd name="T22" fmla="*/ 15790 w 102"/>
                <a:gd name="T23" fmla="*/ 12261 h 94"/>
                <a:gd name="T24" fmla="*/ 16850 w 102"/>
                <a:gd name="T25" fmla="*/ 12910 h 94"/>
                <a:gd name="T26" fmla="*/ 19988 w 102"/>
                <a:gd name="T27" fmla="*/ 15294 h 94"/>
                <a:gd name="T28" fmla="*/ 22389 w 102"/>
                <a:gd name="T29" fmla="*/ 18270 h 94"/>
                <a:gd name="T30" fmla="*/ 24669 w 102"/>
                <a:gd name="T31" fmla="*/ 21150 h 94"/>
                <a:gd name="T32" fmla="*/ 26380 w 102"/>
                <a:gd name="T33" fmla="*/ 25056 h 94"/>
                <a:gd name="T34" fmla="*/ 26927 w 102"/>
                <a:gd name="T35" fmla="*/ 27458 h 94"/>
                <a:gd name="T36" fmla="*/ 27379 w 102"/>
                <a:gd name="T37" fmla="*/ 29932 h 94"/>
                <a:gd name="T38" fmla="*/ 27951 w 102"/>
                <a:gd name="T39" fmla="*/ 32538 h 94"/>
                <a:gd name="T40" fmla="*/ 28212 w 102"/>
                <a:gd name="T41" fmla="*/ 35133 h 94"/>
                <a:gd name="T42" fmla="*/ 26927 w 102"/>
                <a:gd name="T43" fmla="*/ 33985 h 94"/>
                <a:gd name="T44" fmla="*/ 26615 w 102"/>
                <a:gd name="T45" fmla="*/ 32538 h 94"/>
                <a:gd name="T46" fmla="*/ 26117 w 102"/>
                <a:gd name="T47" fmla="*/ 30327 h 94"/>
                <a:gd name="T48" fmla="*/ 25813 w 102"/>
                <a:gd name="T49" fmla="*/ 28534 h 94"/>
                <a:gd name="T50" fmla="*/ 25009 w 102"/>
                <a:gd name="T51" fmla="*/ 26896 h 94"/>
                <a:gd name="T52" fmla="*/ 23763 w 102"/>
                <a:gd name="T53" fmla="*/ 23968 h 94"/>
                <a:gd name="T54" fmla="*/ 21813 w 102"/>
                <a:gd name="T55" fmla="*/ 21727 h 94"/>
                <a:gd name="T56" fmla="*/ 19988 w 102"/>
                <a:gd name="T57" fmla="*/ 19861 h 94"/>
                <a:gd name="T58" fmla="*/ 17654 w 102"/>
                <a:gd name="T59" fmla="*/ 18270 h 94"/>
                <a:gd name="T60" fmla="*/ 16153 w 102"/>
                <a:gd name="T61" fmla="*/ 17174 h 94"/>
                <a:gd name="T62" fmla="*/ 14766 w 102"/>
                <a:gd name="T63" fmla="*/ 16417 h 94"/>
                <a:gd name="T64" fmla="*/ 12858 w 102"/>
                <a:gd name="T65" fmla="*/ 15991 h 94"/>
                <a:gd name="T66" fmla="*/ 11394 w 102"/>
                <a:gd name="T67" fmla="*/ 15294 h 94"/>
                <a:gd name="T68" fmla="*/ 9660 w 102"/>
                <a:gd name="T69" fmla="*/ 14630 h 94"/>
                <a:gd name="T70" fmla="*/ 8046 w 102"/>
                <a:gd name="T71" fmla="*/ 14630 h 94"/>
                <a:gd name="T72" fmla="*/ 6400 w 102"/>
                <a:gd name="T73" fmla="*/ 14234 h 94"/>
                <a:gd name="T74" fmla="*/ 5035 w 102"/>
                <a:gd name="T75" fmla="*/ 13962 h 94"/>
                <a:gd name="T76" fmla="*/ 0 w 102"/>
                <a:gd name="T77" fmla="*/ 0 h 9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2" h="94">
                  <a:moveTo>
                    <a:pt x="0" y="0"/>
                  </a:moveTo>
                  <a:lnTo>
                    <a:pt x="4" y="5"/>
                  </a:lnTo>
                  <a:lnTo>
                    <a:pt x="8" y="10"/>
                  </a:lnTo>
                  <a:lnTo>
                    <a:pt x="14" y="15"/>
                  </a:lnTo>
                  <a:lnTo>
                    <a:pt x="23" y="20"/>
                  </a:lnTo>
                  <a:lnTo>
                    <a:pt x="28" y="22"/>
                  </a:lnTo>
                  <a:lnTo>
                    <a:pt x="34" y="23"/>
                  </a:lnTo>
                  <a:lnTo>
                    <a:pt x="38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0"/>
                  </a:lnTo>
                  <a:lnTo>
                    <a:pt x="57" y="33"/>
                  </a:lnTo>
                  <a:lnTo>
                    <a:pt x="61" y="35"/>
                  </a:lnTo>
                  <a:lnTo>
                    <a:pt x="72" y="41"/>
                  </a:lnTo>
                  <a:lnTo>
                    <a:pt x="81" y="49"/>
                  </a:lnTo>
                  <a:lnTo>
                    <a:pt x="89" y="57"/>
                  </a:lnTo>
                  <a:lnTo>
                    <a:pt x="95" y="67"/>
                  </a:lnTo>
                  <a:lnTo>
                    <a:pt x="97" y="73"/>
                  </a:lnTo>
                  <a:lnTo>
                    <a:pt x="99" y="80"/>
                  </a:lnTo>
                  <a:lnTo>
                    <a:pt x="101" y="87"/>
                  </a:lnTo>
                  <a:lnTo>
                    <a:pt x="102" y="94"/>
                  </a:lnTo>
                  <a:lnTo>
                    <a:pt x="97" y="91"/>
                  </a:lnTo>
                  <a:lnTo>
                    <a:pt x="96" y="87"/>
                  </a:lnTo>
                  <a:lnTo>
                    <a:pt x="94" y="81"/>
                  </a:lnTo>
                  <a:lnTo>
                    <a:pt x="93" y="76"/>
                  </a:lnTo>
                  <a:lnTo>
                    <a:pt x="90" y="72"/>
                  </a:lnTo>
                  <a:lnTo>
                    <a:pt x="86" y="64"/>
                  </a:lnTo>
                  <a:lnTo>
                    <a:pt x="79" y="58"/>
                  </a:lnTo>
                  <a:lnTo>
                    <a:pt x="72" y="53"/>
                  </a:lnTo>
                  <a:lnTo>
                    <a:pt x="64" y="49"/>
                  </a:lnTo>
                  <a:lnTo>
                    <a:pt x="58" y="46"/>
                  </a:lnTo>
                  <a:lnTo>
                    <a:pt x="53" y="44"/>
                  </a:lnTo>
                  <a:lnTo>
                    <a:pt x="46" y="43"/>
                  </a:lnTo>
                  <a:lnTo>
                    <a:pt x="41" y="41"/>
                  </a:lnTo>
                  <a:lnTo>
                    <a:pt x="35" y="39"/>
                  </a:lnTo>
                  <a:lnTo>
                    <a:pt x="29" y="39"/>
                  </a:lnTo>
                  <a:lnTo>
                    <a:pt x="23" y="38"/>
                  </a:lnTo>
                  <a:lnTo>
                    <a:pt x="1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" name="Freeform 8"/>
            <p:cNvSpPr/>
            <p:nvPr/>
          </p:nvSpPr>
          <p:spPr bwMode="auto">
            <a:xfrm>
              <a:off x="3952" y="271"/>
              <a:ext cx="170" cy="183"/>
            </a:xfrm>
            <a:custGeom>
              <a:avLst/>
              <a:gdLst>
                <a:gd name="T0" fmla="*/ 0 w 103"/>
                <a:gd name="T1" fmla="*/ 0 h 113"/>
                <a:gd name="T2" fmla="*/ 1804 w 103"/>
                <a:gd name="T3" fmla="*/ 2214 h 113"/>
                <a:gd name="T4" fmla="*/ 4573 w 103"/>
                <a:gd name="T5" fmla="*/ 4581 h 113"/>
                <a:gd name="T6" fmla="*/ 7643 w 103"/>
                <a:gd name="T7" fmla="*/ 6803 h 113"/>
                <a:gd name="T8" fmla="*/ 11073 w 103"/>
                <a:gd name="T9" fmla="*/ 7798 h 113"/>
                <a:gd name="T10" fmla="*/ 13384 w 103"/>
                <a:gd name="T11" fmla="*/ 8790 h 113"/>
                <a:gd name="T12" fmla="*/ 15642 w 103"/>
                <a:gd name="T13" fmla="*/ 9025 h 113"/>
                <a:gd name="T14" fmla="*/ 17589 w 103"/>
                <a:gd name="T15" fmla="*/ 9793 h 113"/>
                <a:gd name="T16" fmla="*/ 20098 w 103"/>
                <a:gd name="T17" fmla="*/ 10407 h 113"/>
                <a:gd name="T18" fmla="*/ 22521 w 103"/>
                <a:gd name="T19" fmla="*/ 11017 h 113"/>
                <a:gd name="T20" fmla="*/ 25132 w 103"/>
                <a:gd name="T21" fmla="*/ 11638 h 113"/>
                <a:gd name="T22" fmla="*/ 26982 w 103"/>
                <a:gd name="T23" fmla="*/ 12395 h 113"/>
                <a:gd name="T24" fmla="*/ 29030 w 103"/>
                <a:gd name="T25" fmla="*/ 13014 h 113"/>
                <a:gd name="T26" fmla="*/ 32686 w 103"/>
                <a:gd name="T27" fmla="*/ 14857 h 113"/>
                <a:gd name="T28" fmla="*/ 35740 w 103"/>
                <a:gd name="T29" fmla="*/ 16854 h 113"/>
                <a:gd name="T30" fmla="*/ 37601 w 103"/>
                <a:gd name="T31" fmla="*/ 19225 h 113"/>
                <a:gd name="T32" fmla="*/ 39130 w 103"/>
                <a:gd name="T33" fmla="*/ 22065 h 113"/>
                <a:gd name="T34" fmla="*/ 41480 w 103"/>
                <a:gd name="T35" fmla="*/ 26214 h 113"/>
                <a:gd name="T36" fmla="*/ 42175 w 103"/>
                <a:gd name="T37" fmla="*/ 29272 h 113"/>
                <a:gd name="T38" fmla="*/ 42175 w 103"/>
                <a:gd name="T39" fmla="*/ 32508 h 113"/>
                <a:gd name="T40" fmla="*/ 41498 w 103"/>
                <a:gd name="T41" fmla="*/ 36257 h 113"/>
                <a:gd name="T42" fmla="*/ 40371 w 103"/>
                <a:gd name="T43" fmla="*/ 36723 h 113"/>
                <a:gd name="T44" fmla="*/ 40371 w 103"/>
                <a:gd name="T45" fmla="*/ 34132 h 113"/>
                <a:gd name="T46" fmla="*/ 40371 w 103"/>
                <a:gd name="T47" fmla="*/ 30901 h 113"/>
                <a:gd name="T48" fmla="*/ 39130 w 103"/>
                <a:gd name="T49" fmla="*/ 27295 h 113"/>
                <a:gd name="T50" fmla="*/ 38001 w 103"/>
                <a:gd name="T51" fmla="*/ 24284 h 113"/>
                <a:gd name="T52" fmla="*/ 36459 w 103"/>
                <a:gd name="T53" fmla="*/ 21989 h 113"/>
                <a:gd name="T54" fmla="*/ 35078 w 103"/>
                <a:gd name="T55" fmla="*/ 19840 h 113"/>
                <a:gd name="T56" fmla="*/ 32686 w 103"/>
                <a:gd name="T57" fmla="*/ 18467 h 113"/>
                <a:gd name="T58" fmla="*/ 29733 w 103"/>
                <a:gd name="T59" fmla="*/ 16854 h 113"/>
                <a:gd name="T60" fmla="*/ 27695 w 103"/>
                <a:gd name="T61" fmla="*/ 16221 h 113"/>
                <a:gd name="T62" fmla="*/ 25143 w 103"/>
                <a:gd name="T63" fmla="*/ 15229 h 113"/>
                <a:gd name="T64" fmla="*/ 22090 w 103"/>
                <a:gd name="T65" fmla="*/ 14857 h 113"/>
                <a:gd name="T66" fmla="*/ 18717 w 103"/>
                <a:gd name="T67" fmla="*/ 14235 h 113"/>
                <a:gd name="T68" fmla="*/ 15642 w 103"/>
                <a:gd name="T69" fmla="*/ 14002 h 113"/>
                <a:gd name="T70" fmla="*/ 12458 w 103"/>
                <a:gd name="T71" fmla="*/ 13014 h 113"/>
                <a:gd name="T72" fmla="*/ 9477 w 103"/>
                <a:gd name="T73" fmla="*/ 12629 h 113"/>
                <a:gd name="T74" fmla="*/ 6457 w 103"/>
                <a:gd name="T75" fmla="*/ 12395 h 113"/>
                <a:gd name="T76" fmla="*/ 0 w 103"/>
                <a:gd name="T77" fmla="*/ 0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3" h="113">
                  <a:moveTo>
                    <a:pt x="0" y="0"/>
                  </a:moveTo>
                  <a:lnTo>
                    <a:pt x="4" y="7"/>
                  </a:lnTo>
                  <a:lnTo>
                    <a:pt x="11" y="14"/>
                  </a:lnTo>
                  <a:lnTo>
                    <a:pt x="19" y="21"/>
                  </a:lnTo>
                  <a:lnTo>
                    <a:pt x="27" y="24"/>
                  </a:lnTo>
                  <a:lnTo>
                    <a:pt x="33" y="27"/>
                  </a:lnTo>
                  <a:lnTo>
                    <a:pt x="38" y="28"/>
                  </a:lnTo>
                  <a:lnTo>
                    <a:pt x="43" y="30"/>
                  </a:lnTo>
                  <a:lnTo>
                    <a:pt x="49" y="32"/>
                  </a:lnTo>
                  <a:lnTo>
                    <a:pt x="55" y="34"/>
                  </a:lnTo>
                  <a:lnTo>
                    <a:pt x="61" y="36"/>
                  </a:lnTo>
                  <a:lnTo>
                    <a:pt x="66" y="38"/>
                  </a:lnTo>
                  <a:lnTo>
                    <a:pt x="71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2" y="59"/>
                  </a:lnTo>
                  <a:lnTo>
                    <a:pt x="96" y="68"/>
                  </a:lnTo>
                  <a:lnTo>
                    <a:pt x="101" y="80"/>
                  </a:lnTo>
                  <a:lnTo>
                    <a:pt x="103" y="90"/>
                  </a:lnTo>
                  <a:lnTo>
                    <a:pt x="103" y="100"/>
                  </a:lnTo>
                  <a:lnTo>
                    <a:pt x="102" y="111"/>
                  </a:lnTo>
                  <a:lnTo>
                    <a:pt x="99" y="113"/>
                  </a:lnTo>
                  <a:lnTo>
                    <a:pt x="99" y="105"/>
                  </a:lnTo>
                  <a:lnTo>
                    <a:pt x="99" y="95"/>
                  </a:lnTo>
                  <a:lnTo>
                    <a:pt x="96" y="84"/>
                  </a:lnTo>
                  <a:lnTo>
                    <a:pt x="93" y="75"/>
                  </a:lnTo>
                  <a:lnTo>
                    <a:pt x="89" y="67"/>
                  </a:lnTo>
                  <a:lnTo>
                    <a:pt x="86" y="61"/>
                  </a:lnTo>
                  <a:lnTo>
                    <a:pt x="80" y="57"/>
                  </a:lnTo>
                  <a:lnTo>
                    <a:pt x="73" y="52"/>
                  </a:lnTo>
                  <a:lnTo>
                    <a:pt x="68" y="50"/>
                  </a:lnTo>
                  <a:lnTo>
                    <a:pt x="62" y="47"/>
                  </a:lnTo>
                  <a:lnTo>
                    <a:pt x="54" y="46"/>
                  </a:lnTo>
                  <a:lnTo>
                    <a:pt x="46" y="44"/>
                  </a:lnTo>
                  <a:lnTo>
                    <a:pt x="38" y="43"/>
                  </a:lnTo>
                  <a:lnTo>
                    <a:pt x="30" y="40"/>
                  </a:lnTo>
                  <a:lnTo>
                    <a:pt x="23" y="39"/>
                  </a:lnTo>
                  <a:lnTo>
                    <a:pt x="1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" name="Freeform 9"/>
            <p:cNvSpPr/>
            <p:nvPr/>
          </p:nvSpPr>
          <p:spPr bwMode="auto">
            <a:xfrm>
              <a:off x="3890" y="144"/>
              <a:ext cx="164" cy="441"/>
            </a:xfrm>
            <a:custGeom>
              <a:avLst/>
              <a:gdLst>
                <a:gd name="T0" fmla="*/ 16760 w 102"/>
                <a:gd name="T1" fmla="*/ 43470 h 269"/>
                <a:gd name="T2" fmla="*/ 29895 w 102"/>
                <a:gd name="T3" fmla="*/ 80041 h 269"/>
                <a:gd name="T4" fmla="*/ 30477 w 102"/>
                <a:gd name="T5" fmla="*/ 83070 h 269"/>
                <a:gd name="T6" fmla="*/ 30477 w 102"/>
                <a:gd name="T7" fmla="*/ 86008 h 269"/>
                <a:gd name="T8" fmla="*/ 29895 w 102"/>
                <a:gd name="T9" fmla="*/ 88864 h 269"/>
                <a:gd name="T10" fmla="*/ 28653 w 102"/>
                <a:gd name="T11" fmla="*/ 91477 h 269"/>
                <a:gd name="T12" fmla="*/ 27168 w 102"/>
                <a:gd name="T13" fmla="*/ 94274 h 269"/>
                <a:gd name="T14" fmla="*/ 25637 w 102"/>
                <a:gd name="T15" fmla="*/ 96728 h 269"/>
                <a:gd name="T16" fmla="*/ 23531 w 102"/>
                <a:gd name="T17" fmla="*/ 98895 h 269"/>
                <a:gd name="T18" fmla="*/ 21606 w 102"/>
                <a:gd name="T19" fmla="*/ 100217 h 269"/>
                <a:gd name="T20" fmla="*/ 20117 w 102"/>
                <a:gd name="T21" fmla="*/ 100932 h 269"/>
                <a:gd name="T22" fmla="*/ 18649 w 102"/>
                <a:gd name="T23" fmla="*/ 100932 h 269"/>
                <a:gd name="T24" fmla="*/ 17275 w 102"/>
                <a:gd name="T25" fmla="*/ 101381 h 269"/>
                <a:gd name="T26" fmla="*/ 16315 w 102"/>
                <a:gd name="T27" fmla="*/ 100932 h 269"/>
                <a:gd name="T28" fmla="*/ 14865 w 102"/>
                <a:gd name="T29" fmla="*/ 100712 h 269"/>
                <a:gd name="T30" fmla="*/ 14070 w 102"/>
                <a:gd name="T31" fmla="*/ 99809 h 269"/>
                <a:gd name="T32" fmla="*/ 13151 w 102"/>
                <a:gd name="T33" fmla="*/ 98468 h 269"/>
                <a:gd name="T34" fmla="*/ 12567 w 102"/>
                <a:gd name="T35" fmla="*/ 97164 h 269"/>
                <a:gd name="T36" fmla="*/ 11917 w 102"/>
                <a:gd name="T37" fmla="*/ 94571 h 269"/>
                <a:gd name="T38" fmla="*/ 11917 w 102"/>
                <a:gd name="T39" fmla="*/ 91477 h 269"/>
                <a:gd name="T40" fmla="*/ 12567 w 102"/>
                <a:gd name="T41" fmla="*/ 88452 h 269"/>
                <a:gd name="T42" fmla="*/ 13438 w 102"/>
                <a:gd name="T43" fmla="*/ 85526 h 269"/>
                <a:gd name="T44" fmla="*/ 14865 w 102"/>
                <a:gd name="T45" fmla="*/ 82672 h 269"/>
                <a:gd name="T46" fmla="*/ 16315 w 102"/>
                <a:gd name="T47" fmla="*/ 80246 h 269"/>
                <a:gd name="T48" fmla="*/ 18593 w 102"/>
                <a:gd name="T49" fmla="*/ 78006 h 269"/>
                <a:gd name="T50" fmla="*/ 20117 w 102"/>
                <a:gd name="T51" fmla="*/ 76800 h 269"/>
                <a:gd name="T52" fmla="*/ 21691 w 102"/>
                <a:gd name="T53" fmla="*/ 75875 h 269"/>
                <a:gd name="T54" fmla="*/ 23531 w 102"/>
                <a:gd name="T55" fmla="*/ 75455 h 269"/>
                <a:gd name="T56" fmla="*/ 24693 w 102"/>
                <a:gd name="T57" fmla="*/ 75455 h 269"/>
                <a:gd name="T58" fmla="*/ 26232 w 102"/>
                <a:gd name="T59" fmla="*/ 75455 h 269"/>
                <a:gd name="T60" fmla="*/ 0 w 102"/>
                <a:gd name="T61" fmla="*/ 667 h 269"/>
                <a:gd name="T62" fmla="*/ 1518 w 102"/>
                <a:gd name="T63" fmla="*/ 0 h 269"/>
                <a:gd name="T64" fmla="*/ 6483 w 102"/>
                <a:gd name="T65" fmla="*/ 15127 h 269"/>
                <a:gd name="T66" fmla="*/ 11917 w 102"/>
                <a:gd name="T67" fmla="*/ 29024 h 269"/>
                <a:gd name="T68" fmla="*/ 16760 w 102"/>
                <a:gd name="T69" fmla="*/ 43470 h 2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2" h="269">
                  <a:moveTo>
                    <a:pt x="56" y="115"/>
                  </a:moveTo>
                  <a:lnTo>
                    <a:pt x="100" y="212"/>
                  </a:lnTo>
                  <a:lnTo>
                    <a:pt x="102" y="220"/>
                  </a:lnTo>
                  <a:lnTo>
                    <a:pt x="102" y="228"/>
                  </a:lnTo>
                  <a:lnTo>
                    <a:pt x="100" y="236"/>
                  </a:lnTo>
                  <a:lnTo>
                    <a:pt x="96" y="243"/>
                  </a:lnTo>
                  <a:lnTo>
                    <a:pt x="91" y="250"/>
                  </a:lnTo>
                  <a:lnTo>
                    <a:pt x="86" y="257"/>
                  </a:lnTo>
                  <a:lnTo>
                    <a:pt x="79" y="262"/>
                  </a:lnTo>
                  <a:lnTo>
                    <a:pt x="72" y="266"/>
                  </a:lnTo>
                  <a:lnTo>
                    <a:pt x="67" y="268"/>
                  </a:lnTo>
                  <a:lnTo>
                    <a:pt x="63" y="268"/>
                  </a:lnTo>
                  <a:lnTo>
                    <a:pt x="58" y="269"/>
                  </a:lnTo>
                  <a:lnTo>
                    <a:pt x="55" y="268"/>
                  </a:lnTo>
                  <a:lnTo>
                    <a:pt x="50" y="267"/>
                  </a:lnTo>
                  <a:lnTo>
                    <a:pt x="47" y="265"/>
                  </a:lnTo>
                  <a:lnTo>
                    <a:pt x="44" y="261"/>
                  </a:lnTo>
                  <a:lnTo>
                    <a:pt x="42" y="258"/>
                  </a:lnTo>
                  <a:lnTo>
                    <a:pt x="40" y="251"/>
                  </a:lnTo>
                  <a:lnTo>
                    <a:pt x="40" y="243"/>
                  </a:lnTo>
                  <a:lnTo>
                    <a:pt x="42" y="235"/>
                  </a:lnTo>
                  <a:lnTo>
                    <a:pt x="45" y="227"/>
                  </a:lnTo>
                  <a:lnTo>
                    <a:pt x="50" y="219"/>
                  </a:lnTo>
                  <a:lnTo>
                    <a:pt x="55" y="213"/>
                  </a:lnTo>
                  <a:lnTo>
                    <a:pt x="62" y="207"/>
                  </a:lnTo>
                  <a:lnTo>
                    <a:pt x="67" y="204"/>
                  </a:lnTo>
                  <a:lnTo>
                    <a:pt x="73" y="201"/>
                  </a:lnTo>
                  <a:lnTo>
                    <a:pt x="79" y="200"/>
                  </a:lnTo>
                  <a:lnTo>
                    <a:pt x="83" y="200"/>
                  </a:lnTo>
                  <a:lnTo>
                    <a:pt x="88" y="200"/>
                  </a:lnTo>
                  <a:lnTo>
                    <a:pt x="0" y="2"/>
                  </a:lnTo>
                  <a:lnTo>
                    <a:pt x="5" y="0"/>
                  </a:lnTo>
                  <a:lnTo>
                    <a:pt x="22" y="40"/>
                  </a:lnTo>
                  <a:lnTo>
                    <a:pt x="40" y="77"/>
                  </a:lnTo>
                  <a:lnTo>
                    <a:pt x="56" y="11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1" name="Group 12"/>
          <p:cNvGrpSpPr/>
          <p:nvPr/>
        </p:nvGrpSpPr>
        <p:grpSpPr bwMode="auto">
          <a:xfrm>
            <a:off x="310515" y="1726565"/>
            <a:ext cx="260350" cy="347663"/>
            <a:chOff x="2832" y="663"/>
            <a:chExt cx="310" cy="415"/>
          </a:xfrm>
        </p:grpSpPr>
        <p:sp>
          <p:nvSpPr>
            <p:cNvPr id="162" name="Freeform 13"/>
            <p:cNvSpPr/>
            <p:nvPr/>
          </p:nvSpPr>
          <p:spPr bwMode="auto">
            <a:xfrm>
              <a:off x="2839" y="663"/>
              <a:ext cx="209" cy="111"/>
            </a:xfrm>
            <a:custGeom>
              <a:avLst/>
              <a:gdLst>
                <a:gd name="T0" fmla="*/ 0 w 126"/>
                <a:gd name="T1" fmla="*/ 0 h 68"/>
                <a:gd name="T2" fmla="*/ 1893 w 126"/>
                <a:gd name="T3" fmla="*/ 1461 h 68"/>
                <a:gd name="T4" fmla="*/ 4769 w 126"/>
                <a:gd name="T5" fmla="*/ 3224 h 68"/>
                <a:gd name="T6" fmla="*/ 8350 w 126"/>
                <a:gd name="T7" fmla="*/ 5090 h 68"/>
                <a:gd name="T8" fmla="*/ 11988 w 126"/>
                <a:gd name="T9" fmla="*/ 5681 h 68"/>
                <a:gd name="T10" fmla="*/ 14618 w 126"/>
                <a:gd name="T11" fmla="*/ 5681 h 68"/>
                <a:gd name="T12" fmla="*/ 17201 w 126"/>
                <a:gd name="T13" fmla="*/ 5681 h 68"/>
                <a:gd name="T14" fmla="*/ 19885 w 126"/>
                <a:gd name="T15" fmla="*/ 5681 h 68"/>
                <a:gd name="T16" fmla="*/ 22247 w 126"/>
                <a:gd name="T17" fmla="*/ 6156 h 68"/>
                <a:gd name="T18" fmla="*/ 24949 w 126"/>
                <a:gd name="T19" fmla="*/ 6156 h 68"/>
                <a:gd name="T20" fmla="*/ 26973 w 126"/>
                <a:gd name="T21" fmla="*/ 6355 h 68"/>
                <a:gd name="T22" fmla="*/ 28532 w 126"/>
                <a:gd name="T23" fmla="*/ 6795 h 68"/>
                <a:gd name="T24" fmla="*/ 30887 w 126"/>
                <a:gd name="T25" fmla="*/ 7264 h 68"/>
                <a:gd name="T26" fmla="*/ 33476 w 126"/>
                <a:gd name="T27" fmla="*/ 7904 h 68"/>
                <a:gd name="T28" fmla="*/ 36101 w 126"/>
                <a:gd name="T29" fmla="*/ 8591 h 68"/>
                <a:gd name="T30" fmla="*/ 38106 w 126"/>
                <a:gd name="T31" fmla="*/ 9273 h 68"/>
                <a:gd name="T32" fmla="*/ 40863 w 126"/>
                <a:gd name="T33" fmla="*/ 10374 h 68"/>
                <a:gd name="T34" fmla="*/ 42867 w 126"/>
                <a:gd name="T35" fmla="*/ 11461 h 68"/>
                <a:gd name="T36" fmla="*/ 45255 w 126"/>
                <a:gd name="T37" fmla="*/ 12505 h 68"/>
                <a:gd name="T38" fmla="*/ 46889 w 126"/>
                <a:gd name="T39" fmla="*/ 14024 h 68"/>
                <a:gd name="T40" fmla="*/ 48878 w 126"/>
                <a:gd name="T41" fmla="*/ 15325 h 68"/>
                <a:gd name="T42" fmla="*/ 50782 w 126"/>
                <a:gd name="T43" fmla="*/ 17594 h 68"/>
                <a:gd name="T44" fmla="*/ 52482 w 126"/>
                <a:gd name="T45" fmla="*/ 19774 h 68"/>
                <a:gd name="T46" fmla="*/ 53922 w 126"/>
                <a:gd name="T47" fmla="*/ 22140 h 68"/>
                <a:gd name="T48" fmla="*/ 54712 w 126"/>
                <a:gd name="T49" fmla="*/ 24317 h 68"/>
                <a:gd name="T50" fmla="*/ 52827 w 126"/>
                <a:gd name="T51" fmla="*/ 23935 h 68"/>
                <a:gd name="T52" fmla="*/ 51233 w 126"/>
                <a:gd name="T53" fmla="*/ 22556 h 68"/>
                <a:gd name="T54" fmla="*/ 50092 w 126"/>
                <a:gd name="T55" fmla="*/ 20413 h 68"/>
                <a:gd name="T56" fmla="*/ 48878 w 126"/>
                <a:gd name="T57" fmla="*/ 19113 h 68"/>
                <a:gd name="T58" fmla="*/ 47327 w 126"/>
                <a:gd name="T59" fmla="*/ 17594 h 68"/>
                <a:gd name="T60" fmla="*/ 44111 w 126"/>
                <a:gd name="T61" fmla="*/ 15325 h 68"/>
                <a:gd name="T62" fmla="*/ 40863 w 126"/>
                <a:gd name="T63" fmla="*/ 14024 h 68"/>
                <a:gd name="T64" fmla="*/ 37345 w 126"/>
                <a:gd name="T65" fmla="*/ 12505 h 68"/>
                <a:gd name="T66" fmla="*/ 33476 w 126"/>
                <a:gd name="T67" fmla="*/ 11857 h 68"/>
                <a:gd name="T68" fmla="*/ 30887 w 126"/>
                <a:gd name="T69" fmla="*/ 11461 h 68"/>
                <a:gd name="T70" fmla="*/ 28268 w 126"/>
                <a:gd name="T71" fmla="*/ 11461 h 68"/>
                <a:gd name="T72" fmla="*/ 25110 w 126"/>
                <a:gd name="T73" fmla="*/ 11092 h 68"/>
                <a:gd name="T74" fmla="*/ 22973 w 126"/>
                <a:gd name="T75" fmla="*/ 11461 h 68"/>
                <a:gd name="T76" fmla="*/ 20354 w 126"/>
                <a:gd name="T77" fmla="*/ 11461 h 68"/>
                <a:gd name="T78" fmla="*/ 17201 w 126"/>
                <a:gd name="T79" fmla="*/ 11857 h 68"/>
                <a:gd name="T80" fmla="*/ 14618 w 126"/>
                <a:gd name="T81" fmla="*/ 11857 h 68"/>
                <a:gd name="T82" fmla="*/ 11988 w 126"/>
                <a:gd name="T83" fmla="*/ 12262 h 68"/>
                <a:gd name="T84" fmla="*/ 0 w 126"/>
                <a:gd name="T85" fmla="*/ 0 h 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6" h="68">
                  <a:moveTo>
                    <a:pt x="0" y="0"/>
                  </a:moveTo>
                  <a:lnTo>
                    <a:pt x="4" y="4"/>
                  </a:lnTo>
                  <a:lnTo>
                    <a:pt x="11" y="9"/>
                  </a:lnTo>
                  <a:lnTo>
                    <a:pt x="19" y="14"/>
                  </a:lnTo>
                  <a:lnTo>
                    <a:pt x="28" y="16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1" y="17"/>
                  </a:lnTo>
                  <a:lnTo>
                    <a:pt x="57" y="17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7" y="22"/>
                  </a:lnTo>
                  <a:lnTo>
                    <a:pt x="83" y="24"/>
                  </a:lnTo>
                  <a:lnTo>
                    <a:pt x="88" y="26"/>
                  </a:lnTo>
                  <a:lnTo>
                    <a:pt x="94" y="29"/>
                  </a:lnTo>
                  <a:lnTo>
                    <a:pt x="99" y="32"/>
                  </a:lnTo>
                  <a:lnTo>
                    <a:pt x="104" y="35"/>
                  </a:lnTo>
                  <a:lnTo>
                    <a:pt x="108" y="39"/>
                  </a:lnTo>
                  <a:lnTo>
                    <a:pt x="113" y="43"/>
                  </a:lnTo>
                  <a:lnTo>
                    <a:pt x="117" y="49"/>
                  </a:lnTo>
                  <a:lnTo>
                    <a:pt x="121" y="55"/>
                  </a:lnTo>
                  <a:lnTo>
                    <a:pt x="124" y="62"/>
                  </a:lnTo>
                  <a:lnTo>
                    <a:pt x="126" y="68"/>
                  </a:lnTo>
                  <a:lnTo>
                    <a:pt x="122" y="67"/>
                  </a:lnTo>
                  <a:lnTo>
                    <a:pt x="118" y="63"/>
                  </a:lnTo>
                  <a:lnTo>
                    <a:pt x="116" y="57"/>
                  </a:lnTo>
                  <a:lnTo>
                    <a:pt x="113" y="53"/>
                  </a:lnTo>
                  <a:lnTo>
                    <a:pt x="109" y="49"/>
                  </a:lnTo>
                  <a:lnTo>
                    <a:pt x="102" y="43"/>
                  </a:lnTo>
                  <a:lnTo>
                    <a:pt x="94" y="39"/>
                  </a:lnTo>
                  <a:lnTo>
                    <a:pt x="86" y="35"/>
                  </a:lnTo>
                  <a:lnTo>
                    <a:pt x="77" y="33"/>
                  </a:lnTo>
                  <a:lnTo>
                    <a:pt x="71" y="32"/>
                  </a:lnTo>
                  <a:lnTo>
                    <a:pt x="65" y="32"/>
                  </a:lnTo>
                  <a:lnTo>
                    <a:pt x="58" y="31"/>
                  </a:lnTo>
                  <a:lnTo>
                    <a:pt x="53" y="32"/>
                  </a:lnTo>
                  <a:lnTo>
                    <a:pt x="47" y="32"/>
                  </a:lnTo>
                  <a:lnTo>
                    <a:pt x="40" y="33"/>
                  </a:lnTo>
                  <a:lnTo>
                    <a:pt x="34" y="33"/>
                  </a:lnTo>
                  <a:lnTo>
                    <a:pt x="28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" name="Freeform 14"/>
            <p:cNvSpPr/>
            <p:nvPr/>
          </p:nvSpPr>
          <p:spPr bwMode="auto">
            <a:xfrm>
              <a:off x="2888" y="719"/>
              <a:ext cx="202" cy="111"/>
            </a:xfrm>
            <a:custGeom>
              <a:avLst/>
              <a:gdLst>
                <a:gd name="T0" fmla="*/ 0 w 125"/>
                <a:gd name="T1" fmla="*/ 0 h 67"/>
                <a:gd name="T2" fmla="*/ 1214 w 125"/>
                <a:gd name="T3" fmla="*/ 2051 h 67"/>
                <a:gd name="T4" fmla="*/ 3171 w 125"/>
                <a:gd name="T5" fmla="*/ 3398 h 67"/>
                <a:gd name="T6" fmla="*/ 5727 w 125"/>
                <a:gd name="T7" fmla="*/ 5630 h 67"/>
                <a:gd name="T8" fmla="*/ 8654 w 125"/>
                <a:gd name="T9" fmla="*/ 5893 h 67"/>
                <a:gd name="T10" fmla="*/ 10470 w 125"/>
                <a:gd name="T11" fmla="*/ 5893 h 67"/>
                <a:gd name="T12" fmla="*/ 12057 w 125"/>
                <a:gd name="T13" fmla="*/ 6420 h 67"/>
                <a:gd name="T14" fmla="*/ 13985 w 125"/>
                <a:gd name="T15" fmla="*/ 6420 h 67"/>
                <a:gd name="T16" fmla="*/ 15940 w 125"/>
                <a:gd name="T17" fmla="*/ 7029 h 67"/>
                <a:gd name="T18" fmla="*/ 17580 w 125"/>
                <a:gd name="T19" fmla="*/ 7029 h 67"/>
                <a:gd name="T20" fmla="*/ 19074 w 125"/>
                <a:gd name="T21" fmla="*/ 7836 h 67"/>
                <a:gd name="T22" fmla="*/ 20662 w 125"/>
                <a:gd name="T23" fmla="*/ 7871 h 67"/>
                <a:gd name="T24" fmla="*/ 22226 w 125"/>
                <a:gd name="T25" fmla="*/ 8567 h 67"/>
                <a:gd name="T26" fmla="*/ 23792 w 125"/>
                <a:gd name="T27" fmla="*/ 9008 h 67"/>
                <a:gd name="T28" fmla="*/ 25759 w 125"/>
                <a:gd name="T29" fmla="*/ 9763 h 67"/>
                <a:gd name="T30" fmla="*/ 27697 w 125"/>
                <a:gd name="T31" fmla="*/ 11059 h 67"/>
                <a:gd name="T32" fmla="*/ 29382 w 125"/>
                <a:gd name="T33" fmla="*/ 11841 h 67"/>
                <a:gd name="T34" fmla="*/ 30824 w 125"/>
                <a:gd name="T35" fmla="*/ 13040 h 67"/>
                <a:gd name="T36" fmla="*/ 32558 w 125"/>
                <a:gd name="T37" fmla="*/ 14924 h 67"/>
                <a:gd name="T38" fmla="*/ 33534 w 125"/>
                <a:gd name="T39" fmla="*/ 16175 h 67"/>
                <a:gd name="T40" fmla="*/ 35119 w 125"/>
                <a:gd name="T41" fmla="*/ 18322 h 67"/>
                <a:gd name="T42" fmla="*/ 36691 w 125"/>
                <a:gd name="T43" fmla="*/ 20904 h 67"/>
                <a:gd name="T44" fmla="*/ 37666 w 125"/>
                <a:gd name="T45" fmla="*/ 22919 h 67"/>
                <a:gd name="T46" fmla="*/ 39057 w 125"/>
                <a:gd name="T47" fmla="*/ 26037 h 67"/>
                <a:gd name="T48" fmla="*/ 39631 w 125"/>
                <a:gd name="T49" fmla="*/ 28679 h 67"/>
                <a:gd name="T50" fmla="*/ 38107 w 125"/>
                <a:gd name="T51" fmla="*/ 28182 h 67"/>
                <a:gd name="T52" fmla="*/ 37065 w 125"/>
                <a:gd name="T53" fmla="*/ 26610 h 67"/>
                <a:gd name="T54" fmla="*/ 36082 w 125"/>
                <a:gd name="T55" fmla="*/ 24215 h 67"/>
                <a:gd name="T56" fmla="*/ 35119 w 125"/>
                <a:gd name="T57" fmla="*/ 22067 h 67"/>
                <a:gd name="T58" fmla="*/ 34372 w 125"/>
                <a:gd name="T59" fmla="*/ 20904 h 67"/>
                <a:gd name="T60" fmla="*/ 31952 w 125"/>
                <a:gd name="T61" fmla="*/ 18322 h 67"/>
                <a:gd name="T62" fmla="*/ 29382 w 125"/>
                <a:gd name="T63" fmla="*/ 16175 h 67"/>
                <a:gd name="T64" fmla="*/ 26360 w 125"/>
                <a:gd name="T65" fmla="*/ 14924 h 67"/>
                <a:gd name="T66" fmla="*/ 23581 w 125"/>
                <a:gd name="T67" fmla="*/ 14193 h 67"/>
                <a:gd name="T68" fmla="*/ 21622 w 125"/>
                <a:gd name="T69" fmla="*/ 13040 h 67"/>
                <a:gd name="T70" fmla="*/ 20038 w 125"/>
                <a:gd name="T71" fmla="*/ 13040 h 67"/>
                <a:gd name="T72" fmla="*/ 18093 w 125"/>
                <a:gd name="T73" fmla="*/ 12982 h 67"/>
                <a:gd name="T74" fmla="*/ 16155 w 125"/>
                <a:gd name="T75" fmla="*/ 13040 h 67"/>
                <a:gd name="T76" fmla="*/ 13985 w 125"/>
                <a:gd name="T77" fmla="*/ 13040 h 67"/>
                <a:gd name="T78" fmla="*/ 12057 w 125"/>
                <a:gd name="T79" fmla="*/ 14193 h 67"/>
                <a:gd name="T80" fmla="*/ 10237 w 125"/>
                <a:gd name="T81" fmla="*/ 14193 h 67"/>
                <a:gd name="T82" fmla="*/ 8280 w 125"/>
                <a:gd name="T83" fmla="*/ 14452 h 67"/>
                <a:gd name="T84" fmla="*/ 0 w 125"/>
                <a:gd name="T85" fmla="*/ 0 h 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5" h="67">
                  <a:moveTo>
                    <a:pt x="0" y="0"/>
                  </a:moveTo>
                  <a:lnTo>
                    <a:pt x="4" y="5"/>
                  </a:lnTo>
                  <a:lnTo>
                    <a:pt x="10" y="8"/>
                  </a:lnTo>
                  <a:lnTo>
                    <a:pt x="18" y="13"/>
                  </a:lnTo>
                  <a:lnTo>
                    <a:pt x="27" y="14"/>
                  </a:lnTo>
                  <a:lnTo>
                    <a:pt x="33" y="14"/>
                  </a:lnTo>
                  <a:lnTo>
                    <a:pt x="38" y="15"/>
                  </a:lnTo>
                  <a:lnTo>
                    <a:pt x="44" y="15"/>
                  </a:lnTo>
                  <a:lnTo>
                    <a:pt x="50" y="16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65" y="19"/>
                  </a:lnTo>
                  <a:lnTo>
                    <a:pt x="70" y="20"/>
                  </a:lnTo>
                  <a:lnTo>
                    <a:pt x="75" y="21"/>
                  </a:lnTo>
                  <a:lnTo>
                    <a:pt x="81" y="23"/>
                  </a:lnTo>
                  <a:lnTo>
                    <a:pt x="87" y="26"/>
                  </a:lnTo>
                  <a:lnTo>
                    <a:pt x="93" y="28"/>
                  </a:lnTo>
                  <a:lnTo>
                    <a:pt x="97" y="31"/>
                  </a:lnTo>
                  <a:lnTo>
                    <a:pt x="103" y="35"/>
                  </a:lnTo>
                  <a:lnTo>
                    <a:pt x="106" y="38"/>
                  </a:lnTo>
                  <a:lnTo>
                    <a:pt x="111" y="43"/>
                  </a:lnTo>
                  <a:lnTo>
                    <a:pt x="116" y="49"/>
                  </a:lnTo>
                  <a:lnTo>
                    <a:pt x="119" y="54"/>
                  </a:lnTo>
                  <a:lnTo>
                    <a:pt x="123" y="61"/>
                  </a:lnTo>
                  <a:lnTo>
                    <a:pt x="125" y="67"/>
                  </a:lnTo>
                  <a:lnTo>
                    <a:pt x="120" y="66"/>
                  </a:lnTo>
                  <a:lnTo>
                    <a:pt x="117" y="62"/>
                  </a:lnTo>
                  <a:lnTo>
                    <a:pt x="114" y="57"/>
                  </a:lnTo>
                  <a:lnTo>
                    <a:pt x="111" y="52"/>
                  </a:lnTo>
                  <a:lnTo>
                    <a:pt x="108" y="49"/>
                  </a:lnTo>
                  <a:lnTo>
                    <a:pt x="101" y="43"/>
                  </a:lnTo>
                  <a:lnTo>
                    <a:pt x="93" y="38"/>
                  </a:lnTo>
                  <a:lnTo>
                    <a:pt x="83" y="35"/>
                  </a:lnTo>
                  <a:lnTo>
                    <a:pt x="74" y="33"/>
                  </a:lnTo>
                  <a:lnTo>
                    <a:pt x="68" y="31"/>
                  </a:lnTo>
                  <a:lnTo>
                    <a:pt x="63" y="31"/>
                  </a:lnTo>
                  <a:lnTo>
                    <a:pt x="57" y="30"/>
                  </a:lnTo>
                  <a:lnTo>
                    <a:pt x="51" y="31"/>
                  </a:lnTo>
                  <a:lnTo>
                    <a:pt x="44" y="31"/>
                  </a:lnTo>
                  <a:lnTo>
                    <a:pt x="38" y="33"/>
                  </a:lnTo>
                  <a:lnTo>
                    <a:pt x="32" y="33"/>
                  </a:lnTo>
                  <a:lnTo>
                    <a:pt x="26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" name="Freeform 15"/>
            <p:cNvSpPr/>
            <p:nvPr/>
          </p:nvSpPr>
          <p:spPr bwMode="auto">
            <a:xfrm>
              <a:off x="2927" y="774"/>
              <a:ext cx="215" cy="138"/>
            </a:xfrm>
            <a:custGeom>
              <a:avLst/>
              <a:gdLst>
                <a:gd name="T0" fmla="*/ 0 w 131"/>
                <a:gd name="T1" fmla="*/ 0 h 85"/>
                <a:gd name="T2" fmla="*/ 1096 w 131"/>
                <a:gd name="T3" fmla="*/ 1002 h 85"/>
                <a:gd name="T4" fmla="*/ 2559 w 131"/>
                <a:gd name="T5" fmla="*/ 1627 h 85"/>
                <a:gd name="T6" fmla="*/ 4200 w 131"/>
                <a:gd name="T7" fmla="*/ 2641 h 85"/>
                <a:gd name="T8" fmla="*/ 6158 w 131"/>
                <a:gd name="T9" fmla="*/ 3280 h 85"/>
                <a:gd name="T10" fmla="*/ 7707 w 131"/>
                <a:gd name="T11" fmla="*/ 3911 h 85"/>
                <a:gd name="T12" fmla="*/ 9514 w 131"/>
                <a:gd name="T13" fmla="*/ 4288 h 85"/>
                <a:gd name="T14" fmla="*/ 11313 w 131"/>
                <a:gd name="T15" fmla="*/ 4939 h 85"/>
                <a:gd name="T16" fmla="*/ 13056 w 131"/>
                <a:gd name="T17" fmla="*/ 5325 h 85"/>
                <a:gd name="T18" fmla="*/ 15265 w 131"/>
                <a:gd name="T19" fmla="*/ 5325 h 85"/>
                <a:gd name="T20" fmla="*/ 17471 w 131"/>
                <a:gd name="T21" fmla="*/ 5325 h 85"/>
                <a:gd name="T22" fmla="*/ 20353 w 131"/>
                <a:gd name="T23" fmla="*/ 5731 h 85"/>
                <a:gd name="T24" fmla="*/ 22519 w 131"/>
                <a:gd name="T25" fmla="*/ 5731 h 85"/>
                <a:gd name="T26" fmla="*/ 24380 w 131"/>
                <a:gd name="T27" fmla="*/ 5952 h 85"/>
                <a:gd name="T28" fmla="*/ 26763 w 131"/>
                <a:gd name="T29" fmla="*/ 6350 h 85"/>
                <a:gd name="T30" fmla="*/ 29010 w 131"/>
                <a:gd name="T31" fmla="*/ 6350 h 85"/>
                <a:gd name="T32" fmla="*/ 31423 w 131"/>
                <a:gd name="T33" fmla="*/ 6577 h 85"/>
                <a:gd name="T34" fmla="*/ 35168 w 131"/>
                <a:gd name="T35" fmla="*/ 8019 h 85"/>
                <a:gd name="T36" fmla="*/ 38106 w 131"/>
                <a:gd name="T37" fmla="*/ 9046 h 85"/>
                <a:gd name="T38" fmla="*/ 41118 w 131"/>
                <a:gd name="T39" fmla="*/ 11212 h 85"/>
                <a:gd name="T40" fmla="*/ 43924 w 131"/>
                <a:gd name="T41" fmla="*/ 13862 h 85"/>
                <a:gd name="T42" fmla="*/ 46481 w 131"/>
                <a:gd name="T43" fmla="*/ 17180 h 85"/>
                <a:gd name="T44" fmla="*/ 48213 w 131"/>
                <a:gd name="T45" fmla="*/ 20844 h 85"/>
                <a:gd name="T46" fmla="*/ 49585 w 131"/>
                <a:gd name="T47" fmla="*/ 24137 h 85"/>
                <a:gd name="T48" fmla="*/ 50013 w 131"/>
                <a:gd name="T49" fmla="*/ 27892 h 85"/>
                <a:gd name="T50" fmla="*/ 49322 w 131"/>
                <a:gd name="T51" fmla="*/ 28548 h 85"/>
                <a:gd name="T52" fmla="*/ 48213 w 131"/>
                <a:gd name="T53" fmla="*/ 25853 h 85"/>
                <a:gd name="T54" fmla="*/ 47060 w 131"/>
                <a:gd name="T55" fmla="*/ 22121 h 85"/>
                <a:gd name="T56" fmla="*/ 45129 w 131"/>
                <a:gd name="T57" fmla="*/ 19210 h 85"/>
                <a:gd name="T58" fmla="*/ 43525 w 131"/>
                <a:gd name="T59" fmla="*/ 16555 h 85"/>
                <a:gd name="T60" fmla="*/ 41118 w 131"/>
                <a:gd name="T61" fmla="*/ 14035 h 85"/>
                <a:gd name="T62" fmla="*/ 38920 w 131"/>
                <a:gd name="T63" fmla="*/ 12839 h 85"/>
                <a:gd name="T64" fmla="*/ 36269 w 131"/>
                <a:gd name="T65" fmla="*/ 11212 h 85"/>
                <a:gd name="T66" fmla="*/ 33404 w 131"/>
                <a:gd name="T67" fmla="*/ 10309 h 85"/>
                <a:gd name="T68" fmla="*/ 31423 w 131"/>
                <a:gd name="T69" fmla="*/ 10197 h 85"/>
                <a:gd name="T70" fmla="*/ 28674 w 131"/>
                <a:gd name="T71" fmla="*/ 10197 h 85"/>
                <a:gd name="T72" fmla="*/ 25628 w 131"/>
                <a:gd name="T73" fmla="*/ 10197 h 85"/>
                <a:gd name="T74" fmla="*/ 22519 w 131"/>
                <a:gd name="T75" fmla="*/ 10309 h 85"/>
                <a:gd name="T76" fmla="*/ 19146 w 131"/>
                <a:gd name="T77" fmla="*/ 10309 h 85"/>
                <a:gd name="T78" fmla="*/ 15615 w 131"/>
                <a:gd name="T79" fmla="*/ 10678 h 85"/>
                <a:gd name="T80" fmla="*/ 12649 w 131"/>
                <a:gd name="T81" fmla="*/ 10678 h 85"/>
                <a:gd name="T82" fmla="*/ 10107 w 131"/>
                <a:gd name="T83" fmla="*/ 11212 h 85"/>
                <a:gd name="T84" fmla="*/ 0 w 131"/>
                <a:gd name="T85" fmla="*/ 0 h 8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31" h="85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1" y="8"/>
                  </a:lnTo>
                  <a:lnTo>
                    <a:pt x="16" y="10"/>
                  </a:lnTo>
                  <a:lnTo>
                    <a:pt x="20" y="12"/>
                  </a:lnTo>
                  <a:lnTo>
                    <a:pt x="25" y="13"/>
                  </a:lnTo>
                  <a:lnTo>
                    <a:pt x="30" y="15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3" y="17"/>
                  </a:lnTo>
                  <a:lnTo>
                    <a:pt x="59" y="17"/>
                  </a:lnTo>
                  <a:lnTo>
                    <a:pt x="64" y="18"/>
                  </a:lnTo>
                  <a:lnTo>
                    <a:pt x="70" y="19"/>
                  </a:lnTo>
                  <a:lnTo>
                    <a:pt x="76" y="19"/>
                  </a:lnTo>
                  <a:lnTo>
                    <a:pt x="82" y="20"/>
                  </a:lnTo>
                  <a:lnTo>
                    <a:pt x="92" y="24"/>
                  </a:lnTo>
                  <a:lnTo>
                    <a:pt x="100" y="27"/>
                  </a:lnTo>
                  <a:lnTo>
                    <a:pt x="108" y="33"/>
                  </a:lnTo>
                  <a:lnTo>
                    <a:pt x="115" y="41"/>
                  </a:lnTo>
                  <a:lnTo>
                    <a:pt x="122" y="51"/>
                  </a:lnTo>
                  <a:lnTo>
                    <a:pt x="126" y="62"/>
                  </a:lnTo>
                  <a:lnTo>
                    <a:pt x="130" y="72"/>
                  </a:lnTo>
                  <a:lnTo>
                    <a:pt x="131" y="83"/>
                  </a:lnTo>
                  <a:lnTo>
                    <a:pt x="129" y="85"/>
                  </a:lnTo>
                  <a:lnTo>
                    <a:pt x="126" y="77"/>
                  </a:lnTo>
                  <a:lnTo>
                    <a:pt x="123" y="66"/>
                  </a:lnTo>
                  <a:lnTo>
                    <a:pt x="118" y="57"/>
                  </a:lnTo>
                  <a:lnTo>
                    <a:pt x="114" y="49"/>
                  </a:lnTo>
                  <a:lnTo>
                    <a:pt x="108" y="42"/>
                  </a:lnTo>
                  <a:lnTo>
                    <a:pt x="102" y="38"/>
                  </a:lnTo>
                  <a:lnTo>
                    <a:pt x="95" y="33"/>
                  </a:lnTo>
                  <a:lnTo>
                    <a:pt x="87" y="31"/>
                  </a:lnTo>
                  <a:lnTo>
                    <a:pt x="82" y="30"/>
                  </a:lnTo>
                  <a:lnTo>
                    <a:pt x="75" y="30"/>
                  </a:lnTo>
                  <a:lnTo>
                    <a:pt x="67" y="30"/>
                  </a:lnTo>
                  <a:lnTo>
                    <a:pt x="59" y="31"/>
                  </a:lnTo>
                  <a:lnTo>
                    <a:pt x="50" y="31"/>
                  </a:lnTo>
                  <a:lnTo>
                    <a:pt x="41" y="32"/>
                  </a:lnTo>
                  <a:lnTo>
                    <a:pt x="33" y="32"/>
                  </a:lnTo>
                  <a:lnTo>
                    <a:pt x="26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" name="Freeform 16"/>
            <p:cNvSpPr/>
            <p:nvPr/>
          </p:nvSpPr>
          <p:spPr bwMode="auto">
            <a:xfrm>
              <a:off x="2832" y="663"/>
              <a:ext cx="261" cy="415"/>
            </a:xfrm>
            <a:custGeom>
              <a:avLst/>
              <a:gdLst>
                <a:gd name="T0" fmla="*/ 30276 w 160"/>
                <a:gd name="T1" fmla="*/ 36615 h 254"/>
                <a:gd name="T2" fmla="*/ 54544 w 160"/>
                <a:gd name="T3" fmla="*/ 67379 h 254"/>
                <a:gd name="T4" fmla="*/ 56229 w 160"/>
                <a:gd name="T5" fmla="*/ 69780 h 254"/>
                <a:gd name="T6" fmla="*/ 56867 w 160"/>
                <a:gd name="T7" fmla="*/ 72664 h 254"/>
                <a:gd name="T8" fmla="*/ 56867 w 160"/>
                <a:gd name="T9" fmla="*/ 75517 h 254"/>
                <a:gd name="T10" fmla="*/ 56242 w 160"/>
                <a:gd name="T11" fmla="*/ 78910 h 254"/>
                <a:gd name="T12" fmla="*/ 55813 w 160"/>
                <a:gd name="T13" fmla="*/ 82180 h 254"/>
                <a:gd name="T14" fmla="*/ 54034 w 160"/>
                <a:gd name="T15" fmla="*/ 84938 h 254"/>
                <a:gd name="T16" fmla="*/ 52241 w 160"/>
                <a:gd name="T17" fmla="*/ 87465 h 254"/>
                <a:gd name="T18" fmla="*/ 50048 w 160"/>
                <a:gd name="T19" fmla="*/ 89434 h 254"/>
                <a:gd name="T20" fmla="*/ 48595 w 160"/>
                <a:gd name="T21" fmla="*/ 90851 h 254"/>
                <a:gd name="T22" fmla="*/ 46884 w 160"/>
                <a:gd name="T23" fmla="*/ 91256 h 254"/>
                <a:gd name="T24" fmla="*/ 45487 w 160"/>
                <a:gd name="T25" fmla="*/ 91898 h 254"/>
                <a:gd name="T26" fmla="*/ 43768 w 160"/>
                <a:gd name="T27" fmla="*/ 91898 h 254"/>
                <a:gd name="T28" fmla="*/ 42117 w 160"/>
                <a:gd name="T29" fmla="*/ 91503 h 254"/>
                <a:gd name="T30" fmla="*/ 40956 w 160"/>
                <a:gd name="T31" fmla="*/ 91256 h 254"/>
                <a:gd name="T32" fmla="*/ 39887 w 160"/>
                <a:gd name="T33" fmla="*/ 90455 h 254"/>
                <a:gd name="T34" fmla="*/ 38263 w 160"/>
                <a:gd name="T35" fmla="*/ 89014 h 254"/>
                <a:gd name="T36" fmla="*/ 37196 w 160"/>
                <a:gd name="T37" fmla="*/ 86369 h 254"/>
                <a:gd name="T38" fmla="*/ 36556 w 160"/>
                <a:gd name="T39" fmla="*/ 83892 h 254"/>
                <a:gd name="T40" fmla="*/ 36556 w 160"/>
                <a:gd name="T41" fmla="*/ 80664 h 254"/>
                <a:gd name="T42" fmla="*/ 36948 w 160"/>
                <a:gd name="T43" fmla="*/ 77639 h 254"/>
                <a:gd name="T44" fmla="*/ 37586 w 160"/>
                <a:gd name="T45" fmla="*/ 74839 h 254"/>
                <a:gd name="T46" fmla="*/ 39375 w 160"/>
                <a:gd name="T47" fmla="*/ 72022 h 254"/>
                <a:gd name="T48" fmla="*/ 40956 w 160"/>
                <a:gd name="T49" fmla="*/ 69532 h 254"/>
                <a:gd name="T50" fmla="*/ 42714 w 160"/>
                <a:gd name="T51" fmla="*/ 67379 h 254"/>
                <a:gd name="T52" fmla="*/ 44021 w 160"/>
                <a:gd name="T53" fmla="*/ 66263 h 254"/>
                <a:gd name="T54" fmla="*/ 46146 w 160"/>
                <a:gd name="T55" fmla="*/ 64642 h 254"/>
                <a:gd name="T56" fmla="*/ 47908 w 160"/>
                <a:gd name="T57" fmla="*/ 64399 h 254"/>
                <a:gd name="T58" fmla="*/ 49388 w 160"/>
                <a:gd name="T59" fmla="*/ 63993 h 254"/>
                <a:gd name="T60" fmla="*/ 0 w 160"/>
                <a:gd name="T61" fmla="*/ 1060 h 254"/>
                <a:gd name="T62" fmla="*/ 1700 w 160"/>
                <a:gd name="T63" fmla="*/ 0 h 254"/>
                <a:gd name="T64" fmla="*/ 11781 w 160"/>
                <a:gd name="T65" fmla="*/ 12344 h 254"/>
                <a:gd name="T66" fmla="*/ 20975 w 160"/>
                <a:gd name="T67" fmla="*/ 24578 h 254"/>
                <a:gd name="T68" fmla="*/ 30276 w 160"/>
                <a:gd name="T69" fmla="*/ 36615 h 2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60" h="254">
                  <a:moveTo>
                    <a:pt x="85" y="101"/>
                  </a:moveTo>
                  <a:lnTo>
                    <a:pt x="154" y="186"/>
                  </a:lnTo>
                  <a:lnTo>
                    <a:pt x="158" y="193"/>
                  </a:lnTo>
                  <a:lnTo>
                    <a:pt x="160" y="201"/>
                  </a:lnTo>
                  <a:lnTo>
                    <a:pt x="160" y="209"/>
                  </a:lnTo>
                  <a:lnTo>
                    <a:pt x="159" y="218"/>
                  </a:lnTo>
                  <a:lnTo>
                    <a:pt x="157" y="227"/>
                  </a:lnTo>
                  <a:lnTo>
                    <a:pt x="152" y="235"/>
                  </a:lnTo>
                  <a:lnTo>
                    <a:pt x="147" y="242"/>
                  </a:lnTo>
                  <a:lnTo>
                    <a:pt x="141" y="247"/>
                  </a:lnTo>
                  <a:lnTo>
                    <a:pt x="137" y="251"/>
                  </a:lnTo>
                  <a:lnTo>
                    <a:pt x="132" y="252"/>
                  </a:lnTo>
                  <a:lnTo>
                    <a:pt x="128" y="254"/>
                  </a:lnTo>
                  <a:lnTo>
                    <a:pt x="123" y="254"/>
                  </a:lnTo>
                  <a:lnTo>
                    <a:pt x="119" y="253"/>
                  </a:lnTo>
                  <a:lnTo>
                    <a:pt x="115" y="252"/>
                  </a:lnTo>
                  <a:lnTo>
                    <a:pt x="112" y="250"/>
                  </a:lnTo>
                  <a:lnTo>
                    <a:pt x="108" y="246"/>
                  </a:lnTo>
                  <a:lnTo>
                    <a:pt x="105" y="239"/>
                  </a:lnTo>
                  <a:lnTo>
                    <a:pt x="103" y="232"/>
                  </a:lnTo>
                  <a:lnTo>
                    <a:pt x="103" y="223"/>
                  </a:lnTo>
                  <a:lnTo>
                    <a:pt x="104" y="215"/>
                  </a:lnTo>
                  <a:lnTo>
                    <a:pt x="106" y="207"/>
                  </a:lnTo>
                  <a:lnTo>
                    <a:pt x="111" y="199"/>
                  </a:lnTo>
                  <a:lnTo>
                    <a:pt x="115" y="192"/>
                  </a:lnTo>
                  <a:lnTo>
                    <a:pt x="120" y="186"/>
                  </a:lnTo>
                  <a:lnTo>
                    <a:pt x="124" y="183"/>
                  </a:lnTo>
                  <a:lnTo>
                    <a:pt x="130" y="179"/>
                  </a:lnTo>
                  <a:lnTo>
                    <a:pt x="135" y="178"/>
                  </a:lnTo>
                  <a:lnTo>
                    <a:pt x="139" y="177"/>
                  </a:lnTo>
                  <a:lnTo>
                    <a:pt x="0" y="3"/>
                  </a:lnTo>
                  <a:lnTo>
                    <a:pt x="5" y="0"/>
                  </a:lnTo>
                  <a:lnTo>
                    <a:pt x="33" y="34"/>
                  </a:lnTo>
                  <a:lnTo>
                    <a:pt x="59" y="68"/>
                  </a:lnTo>
                  <a:lnTo>
                    <a:pt x="85" y="101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6" name="Freeform 19"/>
          <p:cNvSpPr/>
          <p:nvPr/>
        </p:nvSpPr>
        <p:spPr bwMode="auto">
          <a:xfrm rot="19620000">
            <a:off x="1630643" y="1320837"/>
            <a:ext cx="155575" cy="245110"/>
          </a:xfrm>
          <a:custGeom>
            <a:avLst/>
            <a:gdLst>
              <a:gd name="T0" fmla="*/ 2147483647 w 316"/>
              <a:gd name="T1" fmla="*/ 2147483647 h 419"/>
              <a:gd name="T2" fmla="*/ 2147483647 w 316"/>
              <a:gd name="T3" fmla="*/ 2147483647 h 419"/>
              <a:gd name="T4" fmla="*/ 2147483647 w 316"/>
              <a:gd name="T5" fmla="*/ 0 h 419"/>
              <a:gd name="T6" fmla="*/ 2147483647 w 316"/>
              <a:gd name="T7" fmla="*/ 2147483647 h 419"/>
              <a:gd name="T8" fmla="*/ 2147483647 w 316"/>
              <a:gd name="T9" fmla="*/ 2147483647 h 419"/>
              <a:gd name="T10" fmla="*/ 2147483647 w 316"/>
              <a:gd name="T11" fmla="*/ 2147483647 h 419"/>
              <a:gd name="T12" fmla="*/ 2147483647 w 316"/>
              <a:gd name="T13" fmla="*/ 2147483647 h 419"/>
              <a:gd name="T14" fmla="*/ 2147483647 w 316"/>
              <a:gd name="T15" fmla="*/ 2147483647 h 419"/>
              <a:gd name="T16" fmla="*/ 2147483647 w 316"/>
              <a:gd name="T17" fmla="*/ 2147483647 h 419"/>
              <a:gd name="T18" fmla="*/ 2147483647 w 316"/>
              <a:gd name="T19" fmla="*/ 2147483647 h 419"/>
              <a:gd name="T20" fmla="*/ 2147483647 w 316"/>
              <a:gd name="T21" fmla="*/ 2147483647 h 419"/>
              <a:gd name="T22" fmla="*/ 2147483647 w 316"/>
              <a:gd name="T23" fmla="*/ 2147483647 h 419"/>
              <a:gd name="T24" fmla="*/ 2147483647 w 316"/>
              <a:gd name="T25" fmla="*/ 2147483647 h 419"/>
              <a:gd name="T26" fmla="*/ 2147483647 w 316"/>
              <a:gd name="T27" fmla="*/ 2147483647 h 419"/>
              <a:gd name="T28" fmla="*/ 2147483647 w 316"/>
              <a:gd name="T29" fmla="*/ 2147483647 h 419"/>
              <a:gd name="T30" fmla="*/ 2147483647 w 316"/>
              <a:gd name="T31" fmla="*/ 2147483647 h 419"/>
              <a:gd name="T32" fmla="*/ 2147483647 w 316"/>
              <a:gd name="T33" fmla="*/ 2147483647 h 419"/>
              <a:gd name="T34" fmla="*/ 2147483647 w 316"/>
              <a:gd name="T35" fmla="*/ 2147483647 h 419"/>
              <a:gd name="T36" fmla="*/ 2147483647 w 316"/>
              <a:gd name="T37" fmla="*/ 2147483647 h 419"/>
              <a:gd name="T38" fmla="*/ 2147483647 w 316"/>
              <a:gd name="T39" fmla="*/ 2147483647 h 419"/>
              <a:gd name="T40" fmla="*/ 2147483647 w 316"/>
              <a:gd name="T41" fmla="*/ 2147483647 h 419"/>
              <a:gd name="T42" fmla="*/ 2147483647 w 316"/>
              <a:gd name="T43" fmla="*/ 2147483647 h 419"/>
              <a:gd name="T44" fmla="*/ 2147483647 w 316"/>
              <a:gd name="T45" fmla="*/ 2147483647 h 419"/>
              <a:gd name="T46" fmla="*/ 2147483647 w 316"/>
              <a:gd name="T47" fmla="*/ 2147483647 h 419"/>
              <a:gd name="T48" fmla="*/ 2147483647 w 316"/>
              <a:gd name="T49" fmla="*/ 2147483647 h 419"/>
              <a:gd name="T50" fmla="*/ 2147483647 w 316"/>
              <a:gd name="T51" fmla="*/ 2147483647 h 419"/>
              <a:gd name="T52" fmla="*/ 2147483647 w 316"/>
              <a:gd name="T53" fmla="*/ 2147483647 h 419"/>
              <a:gd name="T54" fmla="*/ 2147483647 w 316"/>
              <a:gd name="T55" fmla="*/ 2147483647 h 419"/>
              <a:gd name="T56" fmla="*/ 2147483647 w 316"/>
              <a:gd name="T57" fmla="*/ 2147483647 h 419"/>
              <a:gd name="T58" fmla="*/ 2147483647 w 316"/>
              <a:gd name="T59" fmla="*/ 2147483647 h 419"/>
              <a:gd name="T60" fmla="*/ 2147483647 w 316"/>
              <a:gd name="T61" fmla="*/ 2147483647 h 419"/>
              <a:gd name="T62" fmla="*/ 2147483647 w 316"/>
              <a:gd name="T63" fmla="*/ 2147483647 h 419"/>
              <a:gd name="T64" fmla="*/ 2147483647 w 316"/>
              <a:gd name="T65" fmla="*/ 2147483647 h 419"/>
              <a:gd name="T66" fmla="*/ 2147483647 w 316"/>
              <a:gd name="T67" fmla="*/ 2147483647 h 419"/>
              <a:gd name="T68" fmla="*/ 0 w 316"/>
              <a:gd name="T69" fmla="*/ 2147483647 h 419"/>
              <a:gd name="T70" fmla="*/ 2147483647 w 316"/>
              <a:gd name="T71" fmla="*/ 2147483647 h 419"/>
              <a:gd name="T72" fmla="*/ 2147483647 w 316"/>
              <a:gd name="T73" fmla="*/ 2147483647 h 419"/>
              <a:gd name="T74" fmla="*/ 2147483647 w 316"/>
              <a:gd name="T75" fmla="*/ 2147483647 h 419"/>
              <a:gd name="T76" fmla="*/ 2147483647 w 316"/>
              <a:gd name="T77" fmla="*/ 2147483647 h 419"/>
              <a:gd name="T78" fmla="*/ 2147483647 w 316"/>
              <a:gd name="T79" fmla="*/ 2147483647 h 419"/>
              <a:gd name="T80" fmla="*/ 2147483647 w 316"/>
              <a:gd name="T81" fmla="*/ 2147483647 h 419"/>
              <a:gd name="T82" fmla="*/ 2147483647 w 316"/>
              <a:gd name="T83" fmla="*/ 2147483647 h 419"/>
              <a:gd name="T84" fmla="*/ 2147483647 w 316"/>
              <a:gd name="T85" fmla="*/ 2147483647 h 419"/>
              <a:gd name="T86" fmla="*/ 2147483647 w 316"/>
              <a:gd name="T87" fmla="*/ 2147483647 h 419"/>
              <a:gd name="T88" fmla="*/ 2147483647 w 316"/>
              <a:gd name="T89" fmla="*/ 2147483647 h 419"/>
              <a:gd name="T90" fmla="*/ 2147483647 w 316"/>
              <a:gd name="T91" fmla="*/ 2147483647 h 41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316" h="419">
                <a:moveTo>
                  <a:pt x="167" y="335"/>
                </a:moveTo>
                <a:lnTo>
                  <a:pt x="200" y="3"/>
                </a:lnTo>
                <a:lnTo>
                  <a:pt x="252" y="0"/>
                </a:lnTo>
                <a:lnTo>
                  <a:pt x="243" y="62"/>
                </a:lnTo>
                <a:lnTo>
                  <a:pt x="265" y="81"/>
                </a:lnTo>
                <a:lnTo>
                  <a:pt x="286" y="105"/>
                </a:lnTo>
                <a:lnTo>
                  <a:pt x="305" y="134"/>
                </a:lnTo>
                <a:lnTo>
                  <a:pt x="316" y="167"/>
                </a:lnTo>
                <a:lnTo>
                  <a:pt x="316" y="205"/>
                </a:lnTo>
                <a:lnTo>
                  <a:pt x="304" y="245"/>
                </a:lnTo>
                <a:lnTo>
                  <a:pt x="274" y="289"/>
                </a:lnTo>
                <a:lnTo>
                  <a:pt x="223" y="334"/>
                </a:lnTo>
                <a:lnTo>
                  <a:pt x="214" y="326"/>
                </a:lnTo>
                <a:lnTo>
                  <a:pt x="229" y="307"/>
                </a:lnTo>
                <a:lnTo>
                  <a:pt x="246" y="283"/>
                </a:lnTo>
                <a:lnTo>
                  <a:pt x="262" y="256"/>
                </a:lnTo>
                <a:lnTo>
                  <a:pt x="275" y="225"/>
                </a:lnTo>
                <a:lnTo>
                  <a:pt x="281" y="192"/>
                </a:lnTo>
                <a:lnTo>
                  <a:pt x="277" y="159"/>
                </a:lnTo>
                <a:lnTo>
                  <a:pt x="261" y="128"/>
                </a:lnTo>
                <a:lnTo>
                  <a:pt x="230" y="98"/>
                </a:lnTo>
                <a:lnTo>
                  <a:pt x="184" y="345"/>
                </a:lnTo>
                <a:lnTo>
                  <a:pt x="183" y="349"/>
                </a:lnTo>
                <a:lnTo>
                  <a:pt x="178" y="358"/>
                </a:lnTo>
                <a:lnTo>
                  <a:pt x="170" y="372"/>
                </a:lnTo>
                <a:lnTo>
                  <a:pt x="159" y="387"/>
                </a:lnTo>
                <a:lnTo>
                  <a:pt x="142" y="401"/>
                </a:lnTo>
                <a:lnTo>
                  <a:pt x="124" y="412"/>
                </a:lnTo>
                <a:lnTo>
                  <a:pt x="100" y="419"/>
                </a:lnTo>
                <a:lnTo>
                  <a:pt x="72" y="419"/>
                </a:lnTo>
                <a:lnTo>
                  <a:pt x="44" y="412"/>
                </a:lnTo>
                <a:lnTo>
                  <a:pt x="25" y="398"/>
                </a:lnTo>
                <a:lnTo>
                  <a:pt x="11" y="382"/>
                </a:lnTo>
                <a:lnTo>
                  <a:pt x="3" y="364"/>
                </a:lnTo>
                <a:lnTo>
                  <a:pt x="0" y="345"/>
                </a:lnTo>
                <a:lnTo>
                  <a:pt x="1" y="327"/>
                </a:lnTo>
                <a:lnTo>
                  <a:pt x="6" y="312"/>
                </a:lnTo>
                <a:lnTo>
                  <a:pt x="16" y="301"/>
                </a:lnTo>
                <a:lnTo>
                  <a:pt x="29" y="291"/>
                </a:lnTo>
                <a:lnTo>
                  <a:pt x="47" y="283"/>
                </a:lnTo>
                <a:lnTo>
                  <a:pt x="68" y="278"/>
                </a:lnTo>
                <a:lnTo>
                  <a:pt x="91" y="275"/>
                </a:lnTo>
                <a:lnTo>
                  <a:pt x="112" y="279"/>
                </a:lnTo>
                <a:lnTo>
                  <a:pt x="134" y="289"/>
                </a:lnTo>
                <a:lnTo>
                  <a:pt x="153" y="307"/>
                </a:lnTo>
                <a:lnTo>
                  <a:pt x="167" y="33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7" name="Freeform 180"/>
          <p:cNvSpPr/>
          <p:nvPr/>
        </p:nvSpPr>
        <p:spPr bwMode="auto">
          <a:xfrm>
            <a:off x="1019141" y="140335"/>
            <a:ext cx="185738" cy="188913"/>
          </a:xfrm>
          <a:custGeom>
            <a:avLst/>
            <a:gdLst>
              <a:gd name="T0" fmla="*/ 2147483647 w 137"/>
              <a:gd name="T1" fmla="*/ 2147483647 h 139"/>
              <a:gd name="T2" fmla="*/ 2147483647 w 137"/>
              <a:gd name="T3" fmla="*/ 0 h 139"/>
              <a:gd name="T4" fmla="*/ 2147483647 w 137"/>
              <a:gd name="T5" fmla="*/ 2147483647 h 139"/>
              <a:gd name="T6" fmla="*/ 2147483647 w 137"/>
              <a:gd name="T7" fmla="*/ 2147483647 h 139"/>
              <a:gd name="T8" fmla="*/ 2147483647 w 137"/>
              <a:gd name="T9" fmla="*/ 2147483647 h 139"/>
              <a:gd name="T10" fmla="*/ 2147483647 w 137"/>
              <a:gd name="T11" fmla="*/ 2147483647 h 139"/>
              <a:gd name="T12" fmla="*/ 2147483647 w 137"/>
              <a:gd name="T13" fmla="*/ 2147483647 h 139"/>
              <a:gd name="T14" fmla="*/ 2147483647 w 137"/>
              <a:gd name="T15" fmla="*/ 2147483647 h 139"/>
              <a:gd name="T16" fmla="*/ 2147483647 w 137"/>
              <a:gd name="T17" fmla="*/ 2147483647 h 139"/>
              <a:gd name="T18" fmla="*/ 2147483647 w 137"/>
              <a:gd name="T19" fmla="*/ 2147483647 h 139"/>
              <a:gd name="T20" fmla="*/ 2147483647 w 137"/>
              <a:gd name="T21" fmla="*/ 2147483647 h 139"/>
              <a:gd name="T22" fmla="*/ 2147483647 w 137"/>
              <a:gd name="T23" fmla="*/ 2147483647 h 139"/>
              <a:gd name="T24" fmla="*/ 2147483647 w 137"/>
              <a:gd name="T25" fmla="*/ 2147483647 h 139"/>
              <a:gd name="T26" fmla="*/ 2147483647 w 137"/>
              <a:gd name="T27" fmla="*/ 2147483647 h 139"/>
              <a:gd name="T28" fmla="*/ 0 w 137"/>
              <a:gd name="T29" fmla="*/ 2147483647 h 139"/>
              <a:gd name="T30" fmla="*/ 0 w 137"/>
              <a:gd name="T31" fmla="*/ 2147483647 h 139"/>
              <a:gd name="T32" fmla="*/ 2147483647 w 137"/>
              <a:gd name="T33" fmla="*/ 2147483647 h 139"/>
              <a:gd name="T34" fmla="*/ 2147483647 w 137"/>
              <a:gd name="T35" fmla="*/ 2147483647 h 139"/>
              <a:gd name="T36" fmla="*/ 2147483647 w 137"/>
              <a:gd name="T37" fmla="*/ 2147483647 h 139"/>
              <a:gd name="T38" fmla="*/ 2147483647 w 137"/>
              <a:gd name="T39" fmla="*/ 2147483647 h 139"/>
              <a:gd name="T40" fmla="*/ 2147483647 w 137"/>
              <a:gd name="T41" fmla="*/ 2147483647 h 139"/>
              <a:gd name="T42" fmla="*/ 2147483647 w 137"/>
              <a:gd name="T43" fmla="*/ 2147483647 h 139"/>
              <a:gd name="T44" fmla="*/ 2147483647 w 137"/>
              <a:gd name="T45" fmla="*/ 2147483647 h 139"/>
              <a:gd name="T46" fmla="*/ 2147483647 w 137"/>
              <a:gd name="T47" fmla="*/ 2147483647 h 139"/>
              <a:gd name="T48" fmla="*/ 2147483647 w 137"/>
              <a:gd name="T49" fmla="*/ 2147483647 h 139"/>
              <a:gd name="T50" fmla="*/ 2147483647 w 137"/>
              <a:gd name="T51" fmla="*/ 2147483647 h 139"/>
              <a:gd name="T52" fmla="*/ 2147483647 w 137"/>
              <a:gd name="T53" fmla="*/ 2147483647 h 139"/>
              <a:gd name="T54" fmla="*/ 2147483647 w 137"/>
              <a:gd name="T55" fmla="*/ 2147483647 h 139"/>
              <a:gd name="T56" fmla="*/ 2147483647 w 137"/>
              <a:gd name="T57" fmla="*/ 2147483647 h 139"/>
              <a:gd name="T58" fmla="*/ 2147483647 w 137"/>
              <a:gd name="T59" fmla="*/ 2147483647 h 139"/>
              <a:gd name="T60" fmla="*/ 2147483647 w 137"/>
              <a:gd name="T61" fmla="*/ 2147483647 h 139"/>
              <a:gd name="T62" fmla="*/ 2147483647 w 137"/>
              <a:gd name="T63" fmla="*/ 2147483647 h 139"/>
              <a:gd name="T64" fmla="*/ 2147483647 w 137"/>
              <a:gd name="T65" fmla="*/ 2147483647 h 139"/>
              <a:gd name="T66" fmla="*/ 2147483647 w 137"/>
              <a:gd name="T67" fmla="*/ 2147483647 h 139"/>
              <a:gd name="T68" fmla="*/ 2147483647 w 137"/>
              <a:gd name="T69" fmla="*/ 2147483647 h 139"/>
              <a:gd name="T70" fmla="*/ 2147483647 w 137"/>
              <a:gd name="T71" fmla="*/ 2147483647 h 139"/>
              <a:gd name="T72" fmla="*/ 2147483647 w 137"/>
              <a:gd name="T73" fmla="*/ 2147483647 h 139"/>
              <a:gd name="T74" fmla="*/ 2147483647 w 137"/>
              <a:gd name="T75" fmla="*/ 2147483647 h 139"/>
              <a:gd name="T76" fmla="*/ 2147483647 w 137"/>
              <a:gd name="T77" fmla="*/ 2147483647 h 139"/>
              <a:gd name="T78" fmla="*/ 2147483647 w 137"/>
              <a:gd name="T79" fmla="*/ 2147483647 h 139"/>
              <a:gd name="T80" fmla="*/ 2147483647 w 137"/>
              <a:gd name="T81" fmla="*/ 2147483647 h 139"/>
              <a:gd name="T82" fmla="*/ 2147483647 w 137"/>
              <a:gd name="T83" fmla="*/ 2147483647 h 139"/>
              <a:gd name="T84" fmla="*/ 2147483647 w 137"/>
              <a:gd name="T85" fmla="*/ 2147483647 h 139"/>
              <a:gd name="T86" fmla="*/ 2147483647 w 137"/>
              <a:gd name="T87" fmla="*/ 2147483647 h 139"/>
              <a:gd name="T88" fmla="*/ 2147483647 w 137"/>
              <a:gd name="T89" fmla="*/ 2147483647 h 139"/>
              <a:gd name="T90" fmla="*/ 2147483647 w 137"/>
              <a:gd name="T91" fmla="*/ 2147483647 h 139"/>
              <a:gd name="T92" fmla="*/ 2147483647 w 137"/>
              <a:gd name="T93" fmla="*/ 2147483647 h 139"/>
              <a:gd name="T94" fmla="*/ 2147483647 w 137"/>
              <a:gd name="T95" fmla="*/ 2147483647 h 139"/>
              <a:gd name="T96" fmla="*/ 2147483647 w 137"/>
              <a:gd name="T97" fmla="*/ 2147483647 h 139"/>
              <a:gd name="T98" fmla="*/ 2147483647 w 137"/>
              <a:gd name="T99" fmla="*/ 2147483647 h 139"/>
              <a:gd name="T100" fmla="*/ 2147483647 w 137"/>
              <a:gd name="T101" fmla="*/ 2147483647 h 139"/>
              <a:gd name="T102" fmla="*/ 2147483647 w 137"/>
              <a:gd name="T103" fmla="*/ 2147483647 h 139"/>
              <a:gd name="T104" fmla="*/ 2147483647 w 137"/>
              <a:gd name="T105" fmla="*/ 2147483647 h 139"/>
              <a:gd name="T106" fmla="*/ 2147483647 w 137"/>
              <a:gd name="T107" fmla="*/ 2147483647 h 139"/>
              <a:gd name="T108" fmla="*/ 2147483647 w 137"/>
              <a:gd name="T109" fmla="*/ 2147483647 h 139"/>
              <a:gd name="T110" fmla="*/ 2147483647 w 137"/>
              <a:gd name="T111" fmla="*/ 2147483647 h 139"/>
              <a:gd name="T112" fmla="*/ 2147483647 w 137"/>
              <a:gd name="T113" fmla="*/ 2147483647 h 139"/>
              <a:gd name="T114" fmla="*/ 2147483647 w 137"/>
              <a:gd name="T115" fmla="*/ 2147483647 h 139"/>
              <a:gd name="T116" fmla="*/ 2147483647 w 137"/>
              <a:gd name="T117" fmla="*/ 2147483647 h 139"/>
              <a:gd name="T118" fmla="*/ 2147483647 w 137"/>
              <a:gd name="T119" fmla="*/ 2147483647 h 139"/>
              <a:gd name="T120" fmla="*/ 2147483647 w 137"/>
              <a:gd name="T121" fmla="*/ 2147483647 h 139"/>
              <a:gd name="T122" fmla="*/ 2147483647 w 137"/>
              <a:gd name="T123" fmla="*/ 2147483647 h 139"/>
              <a:gd name="T124" fmla="*/ 2147483647 w 137"/>
              <a:gd name="T125" fmla="*/ 2147483647 h 1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37" h="139">
                <a:moveTo>
                  <a:pt x="137" y="13"/>
                </a:moveTo>
                <a:lnTo>
                  <a:pt x="58" y="0"/>
                </a:lnTo>
                <a:lnTo>
                  <a:pt x="46" y="97"/>
                </a:lnTo>
                <a:lnTo>
                  <a:pt x="43" y="95"/>
                </a:lnTo>
                <a:lnTo>
                  <a:pt x="40" y="94"/>
                </a:lnTo>
                <a:lnTo>
                  <a:pt x="36" y="93"/>
                </a:lnTo>
                <a:lnTo>
                  <a:pt x="33" y="91"/>
                </a:lnTo>
                <a:lnTo>
                  <a:pt x="28" y="91"/>
                </a:lnTo>
                <a:lnTo>
                  <a:pt x="23" y="91"/>
                </a:lnTo>
                <a:lnTo>
                  <a:pt x="18" y="94"/>
                </a:lnTo>
                <a:lnTo>
                  <a:pt x="12" y="96"/>
                </a:lnTo>
                <a:lnTo>
                  <a:pt x="8" y="99"/>
                </a:lnTo>
                <a:lnTo>
                  <a:pt x="4" y="103"/>
                </a:lnTo>
                <a:lnTo>
                  <a:pt x="1" y="108"/>
                </a:lnTo>
                <a:lnTo>
                  <a:pt x="0" y="112"/>
                </a:lnTo>
                <a:lnTo>
                  <a:pt x="0" y="114"/>
                </a:lnTo>
                <a:lnTo>
                  <a:pt x="1" y="117"/>
                </a:lnTo>
                <a:lnTo>
                  <a:pt x="2" y="120"/>
                </a:lnTo>
                <a:lnTo>
                  <a:pt x="3" y="122"/>
                </a:lnTo>
                <a:lnTo>
                  <a:pt x="5" y="124"/>
                </a:lnTo>
                <a:lnTo>
                  <a:pt x="8" y="126"/>
                </a:lnTo>
                <a:lnTo>
                  <a:pt x="10" y="127"/>
                </a:lnTo>
                <a:lnTo>
                  <a:pt x="13" y="127"/>
                </a:lnTo>
                <a:lnTo>
                  <a:pt x="19" y="127"/>
                </a:lnTo>
                <a:lnTo>
                  <a:pt x="24" y="127"/>
                </a:lnTo>
                <a:lnTo>
                  <a:pt x="29" y="125"/>
                </a:lnTo>
                <a:lnTo>
                  <a:pt x="34" y="122"/>
                </a:lnTo>
                <a:lnTo>
                  <a:pt x="39" y="119"/>
                </a:lnTo>
                <a:lnTo>
                  <a:pt x="42" y="116"/>
                </a:lnTo>
                <a:lnTo>
                  <a:pt x="46" y="112"/>
                </a:lnTo>
                <a:lnTo>
                  <a:pt x="47" y="108"/>
                </a:lnTo>
                <a:lnTo>
                  <a:pt x="58" y="25"/>
                </a:lnTo>
                <a:lnTo>
                  <a:pt x="129" y="35"/>
                </a:lnTo>
                <a:lnTo>
                  <a:pt x="119" y="108"/>
                </a:lnTo>
                <a:lnTo>
                  <a:pt x="117" y="106"/>
                </a:lnTo>
                <a:lnTo>
                  <a:pt x="115" y="105"/>
                </a:lnTo>
                <a:lnTo>
                  <a:pt x="111" y="104"/>
                </a:lnTo>
                <a:lnTo>
                  <a:pt x="107" y="103"/>
                </a:lnTo>
                <a:lnTo>
                  <a:pt x="102" y="103"/>
                </a:lnTo>
                <a:lnTo>
                  <a:pt x="97" y="103"/>
                </a:lnTo>
                <a:lnTo>
                  <a:pt x="92" y="105"/>
                </a:lnTo>
                <a:lnTo>
                  <a:pt x="87" y="108"/>
                </a:lnTo>
                <a:lnTo>
                  <a:pt x="82" y="111"/>
                </a:lnTo>
                <a:lnTo>
                  <a:pt x="79" y="114"/>
                </a:lnTo>
                <a:lnTo>
                  <a:pt x="76" y="118"/>
                </a:lnTo>
                <a:lnTo>
                  <a:pt x="74" y="122"/>
                </a:lnTo>
                <a:lnTo>
                  <a:pt x="74" y="126"/>
                </a:lnTo>
                <a:lnTo>
                  <a:pt x="76" y="128"/>
                </a:lnTo>
                <a:lnTo>
                  <a:pt x="77" y="131"/>
                </a:lnTo>
                <a:lnTo>
                  <a:pt x="78" y="133"/>
                </a:lnTo>
                <a:lnTo>
                  <a:pt x="80" y="135"/>
                </a:lnTo>
                <a:lnTo>
                  <a:pt x="82" y="136"/>
                </a:lnTo>
                <a:lnTo>
                  <a:pt x="85" y="137"/>
                </a:lnTo>
                <a:lnTo>
                  <a:pt x="88" y="139"/>
                </a:lnTo>
                <a:lnTo>
                  <a:pt x="94" y="139"/>
                </a:lnTo>
                <a:lnTo>
                  <a:pt x="99" y="137"/>
                </a:lnTo>
                <a:lnTo>
                  <a:pt x="104" y="136"/>
                </a:lnTo>
                <a:lnTo>
                  <a:pt x="109" y="134"/>
                </a:lnTo>
                <a:lnTo>
                  <a:pt x="114" y="131"/>
                </a:lnTo>
                <a:lnTo>
                  <a:pt x="117" y="127"/>
                </a:lnTo>
                <a:lnTo>
                  <a:pt x="120" y="122"/>
                </a:lnTo>
                <a:lnTo>
                  <a:pt x="122" y="118"/>
                </a:lnTo>
                <a:lnTo>
                  <a:pt x="137" y="13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8" name="Freeform 180"/>
          <p:cNvSpPr/>
          <p:nvPr/>
        </p:nvSpPr>
        <p:spPr bwMode="auto">
          <a:xfrm>
            <a:off x="1109980" y="662305"/>
            <a:ext cx="185738" cy="188913"/>
          </a:xfrm>
          <a:custGeom>
            <a:avLst/>
            <a:gdLst>
              <a:gd name="T0" fmla="*/ 2147483647 w 137"/>
              <a:gd name="T1" fmla="*/ 2147483647 h 139"/>
              <a:gd name="T2" fmla="*/ 2147483647 w 137"/>
              <a:gd name="T3" fmla="*/ 0 h 139"/>
              <a:gd name="T4" fmla="*/ 2147483647 w 137"/>
              <a:gd name="T5" fmla="*/ 2147483647 h 139"/>
              <a:gd name="T6" fmla="*/ 2147483647 w 137"/>
              <a:gd name="T7" fmla="*/ 2147483647 h 139"/>
              <a:gd name="T8" fmla="*/ 2147483647 w 137"/>
              <a:gd name="T9" fmla="*/ 2147483647 h 139"/>
              <a:gd name="T10" fmla="*/ 2147483647 w 137"/>
              <a:gd name="T11" fmla="*/ 2147483647 h 139"/>
              <a:gd name="T12" fmla="*/ 2147483647 w 137"/>
              <a:gd name="T13" fmla="*/ 2147483647 h 139"/>
              <a:gd name="T14" fmla="*/ 2147483647 w 137"/>
              <a:gd name="T15" fmla="*/ 2147483647 h 139"/>
              <a:gd name="T16" fmla="*/ 2147483647 w 137"/>
              <a:gd name="T17" fmla="*/ 2147483647 h 139"/>
              <a:gd name="T18" fmla="*/ 2147483647 w 137"/>
              <a:gd name="T19" fmla="*/ 2147483647 h 139"/>
              <a:gd name="T20" fmla="*/ 2147483647 w 137"/>
              <a:gd name="T21" fmla="*/ 2147483647 h 139"/>
              <a:gd name="T22" fmla="*/ 2147483647 w 137"/>
              <a:gd name="T23" fmla="*/ 2147483647 h 139"/>
              <a:gd name="T24" fmla="*/ 2147483647 w 137"/>
              <a:gd name="T25" fmla="*/ 2147483647 h 139"/>
              <a:gd name="T26" fmla="*/ 2147483647 w 137"/>
              <a:gd name="T27" fmla="*/ 2147483647 h 139"/>
              <a:gd name="T28" fmla="*/ 0 w 137"/>
              <a:gd name="T29" fmla="*/ 2147483647 h 139"/>
              <a:gd name="T30" fmla="*/ 0 w 137"/>
              <a:gd name="T31" fmla="*/ 2147483647 h 139"/>
              <a:gd name="T32" fmla="*/ 2147483647 w 137"/>
              <a:gd name="T33" fmla="*/ 2147483647 h 139"/>
              <a:gd name="T34" fmla="*/ 2147483647 w 137"/>
              <a:gd name="T35" fmla="*/ 2147483647 h 139"/>
              <a:gd name="T36" fmla="*/ 2147483647 w 137"/>
              <a:gd name="T37" fmla="*/ 2147483647 h 139"/>
              <a:gd name="T38" fmla="*/ 2147483647 w 137"/>
              <a:gd name="T39" fmla="*/ 2147483647 h 139"/>
              <a:gd name="T40" fmla="*/ 2147483647 w 137"/>
              <a:gd name="T41" fmla="*/ 2147483647 h 139"/>
              <a:gd name="T42" fmla="*/ 2147483647 w 137"/>
              <a:gd name="T43" fmla="*/ 2147483647 h 139"/>
              <a:gd name="T44" fmla="*/ 2147483647 w 137"/>
              <a:gd name="T45" fmla="*/ 2147483647 h 139"/>
              <a:gd name="T46" fmla="*/ 2147483647 w 137"/>
              <a:gd name="T47" fmla="*/ 2147483647 h 139"/>
              <a:gd name="T48" fmla="*/ 2147483647 w 137"/>
              <a:gd name="T49" fmla="*/ 2147483647 h 139"/>
              <a:gd name="T50" fmla="*/ 2147483647 w 137"/>
              <a:gd name="T51" fmla="*/ 2147483647 h 139"/>
              <a:gd name="T52" fmla="*/ 2147483647 w 137"/>
              <a:gd name="T53" fmla="*/ 2147483647 h 139"/>
              <a:gd name="T54" fmla="*/ 2147483647 w 137"/>
              <a:gd name="T55" fmla="*/ 2147483647 h 139"/>
              <a:gd name="T56" fmla="*/ 2147483647 w 137"/>
              <a:gd name="T57" fmla="*/ 2147483647 h 139"/>
              <a:gd name="T58" fmla="*/ 2147483647 w 137"/>
              <a:gd name="T59" fmla="*/ 2147483647 h 139"/>
              <a:gd name="T60" fmla="*/ 2147483647 w 137"/>
              <a:gd name="T61" fmla="*/ 2147483647 h 139"/>
              <a:gd name="T62" fmla="*/ 2147483647 w 137"/>
              <a:gd name="T63" fmla="*/ 2147483647 h 139"/>
              <a:gd name="T64" fmla="*/ 2147483647 w 137"/>
              <a:gd name="T65" fmla="*/ 2147483647 h 139"/>
              <a:gd name="T66" fmla="*/ 2147483647 w 137"/>
              <a:gd name="T67" fmla="*/ 2147483647 h 139"/>
              <a:gd name="T68" fmla="*/ 2147483647 w 137"/>
              <a:gd name="T69" fmla="*/ 2147483647 h 139"/>
              <a:gd name="T70" fmla="*/ 2147483647 w 137"/>
              <a:gd name="T71" fmla="*/ 2147483647 h 139"/>
              <a:gd name="T72" fmla="*/ 2147483647 w 137"/>
              <a:gd name="T73" fmla="*/ 2147483647 h 139"/>
              <a:gd name="T74" fmla="*/ 2147483647 w 137"/>
              <a:gd name="T75" fmla="*/ 2147483647 h 139"/>
              <a:gd name="T76" fmla="*/ 2147483647 w 137"/>
              <a:gd name="T77" fmla="*/ 2147483647 h 139"/>
              <a:gd name="T78" fmla="*/ 2147483647 w 137"/>
              <a:gd name="T79" fmla="*/ 2147483647 h 139"/>
              <a:gd name="T80" fmla="*/ 2147483647 w 137"/>
              <a:gd name="T81" fmla="*/ 2147483647 h 139"/>
              <a:gd name="T82" fmla="*/ 2147483647 w 137"/>
              <a:gd name="T83" fmla="*/ 2147483647 h 139"/>
              <a:gd name="T84" fmla="*/ 2147483647 w 137"/>
              <a:gd name="T85" fmla="*/ 2147483647 h 139"/>
              <a:gd name="T86" fmla="*/ 2147483647 w 137"/>
              <a:gd name="T87" fmla="*/ 2147483647 h 139"/>
              <a:gd name="T88" fmla="*/ 2147483647 w 137"/>
              <a:gd name="T89" fmla="*/ 2147483647 h 139"/>
              <a:gd name="T90" fmla="*/ 2147483647 w 137"/>
              <a:gd name="T91" fmla="*/ 2147483647 h 139"/>
              <a:gd name="T92" fmla="*/ 2147483647 w 137"/>
              <a:gd name="T93" fmla="*/ 2147483647 h 139"/>
              <a:gd name="T94" fmla="*/ 2147483647 w 137"/>
              <a:gd name="T95" fmla="*/ 2147483647 h 139"/>
              <a:gd name="T96" fmla="*/ 2147483647 w 137"/>
              <a:gd name="T97" fmla="*/ 2147483647 h 139"/>
              <a:gd name="T98" fmla="*/ 2147483647 w 137"/>
              <a:gd name="T99" fmla="*/ 2147483647 h 139"/>
              <a:gd name="T100" fmla="*/ 2147483647 w 137"/>
              <a:gd name="T101" fmla="*/ 2147483647 h 139"/>
              <a:gd name="T102" fmla="*/ 2147483647 w 137"/>
              <a:gd name="T103" fmla="*/ 2147483647 h 139"/>
              <a:gd name="T104" fmla="*/ 2147483647 w 137"/>
              <a:gd name="T105" fmla="*/ 2147483647 h 139"/>
              <a:gd name="T106" fmla="*/ 2147483647 w 137"/>
              <a:gd name="T107" fmla="*/ 2147483647 h 139"/>
              <a:gd name="T108" fmla="*/ 2147483647 w 137"/>
              <a:gd name="T109" fmla="*/ 2147483647 h 139"/>
              <a:gd name="T110" fmla="*/ 2147483647 w 137"/>
              <a:gd name="T111" fmla="*/ 2147483647 h 139"/>
              <a:gd name="T112" fmla="*/ 2147483647 w 137"/>
              <a:gd name="T113" fmla="*/ 2147483647 h 139"/>
              <a:gd name="T114" fmla="*/ 2147483647 w 137"/>
              <a:gd name="T115" fmla="*/ 2147483647 h 139"/>
              <a:gd name="T116" fmla="*/ 2147483647 w 137"/>
              <a:gd name="T117" fmla="*/ 2147483647 h 139"/>
              <a:gd name="T118" fmla="*/ 2147483647 w 137"/>
              <a:gd name="T119" fmla="*/ 2147483647 h 139"/>
              <a:gd name="T120" fmla="*/ 2147483647 w 137"/>
              <a:gd name="T121" fmla="*/ 2147483647 h 139"/>
              <a:gd name="T122" fmla="*/ 2147483647 w 137"/>
              <a:gd name="T123" fmla="*/ 2147483647 h 139"/>
              <a:gd name="T124" fmla="*/ 2147483647 w 137"/>
              <a:gd name="T125" fmla="*/ 2147483647 h 1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37" h="139">
                <a:moveTo>
                  <a:pt x="137" y="13"/>
                </a:moveTo>
                <a:lnTo>
                  <a:pt x="58" y="0"/>
                </a:lnTo>
                <a:lnTo>
                  <a:pt x="46" y="97"/>
                </a:lnTo>
                <a:lnTo>
                  <a:pt x="43" y="95"/>
                </a:lnTo>
                <a:lnTo>
                  <a:pt x="40" y="94"/>
                </a:lnTo>
                <a:lnTo>
                  <a:pt x="36" y="93"/>
                </a:lnTo>
                <a:lnTo>
                  <a:pt x="33" y="91"/>
                </a:lnTo>
                <a:lnTo>
                  <a:pt x="28" y="91"/>
                </a:lnTo>
                <a:lnTo>
                  <a:pt x="23" y="91"/>
                </a:lnTo>
                <a:lnTo>
                  <a:pt x="18" y="94"/>
                </a:lnTo>
                <a:lnTo>
                  <a:pt x="12" y="96"/>
                </a:lnTo>
                <a:lnTo>
                  <a:pt x="8" y="99"/>
                </a:lnTo>
                <a:lnTo>
                  <a:pt x="4" y="103"/>
                </a:lnTo>
                <a:lnTo>
                  <a:pt x="1" y="108"/>
                </a:lnTo>
                <a:lnTo>
                  <a:pt x="0" y="112"/>
                </a:lnTo>
                <a:lnTo>
                  <a:pt x="0" y="114"/>
                </a:lnTo>
                <a:lnTo>
                  <a:pt x="1" y="117"/>
                </a:lnTo>
                <a:lnTo>
                  <a:pt x="2" y="120"/>
                </a:lnTo>
                <a:lnTo>
                  <a:pt x="3" y="122"/>
                </a:lnTo>
                <a:lnTo>
                  <a:pt x="5" y="124"/>
                </a:lnTo>
                <a:lnTo>
                  <a:pt x="8" y="126"/>
                </a:lnTo>
                <a:lnTo>
                  <a:pt x="10" y="127"/>
                </a:lnTo>
                <a:lnTo>
                  <a:pt x="13" y="127"/>
                </a:lnTo>
                <a:lnTo>
                  <a:pt x="19" y="127"/>
                </a:lnTo>
                <a:lnTo>
                  <a:pt x="24" y="127"/>
                </a:lnTo>
                <a:lnTo>
                  <a:pt x="29" y="125"/>
                </a:lnTo>
                <a:lnTo>
                  <a:pt x="34" y="122"/>
                </a:lnTo>
                <a:lnTo>
                  <a:pt x="39" y="119"/>
                </a:lnTo>
                <a:lnTo>
                  <a:pt x="42" y="116"/>
                </a:lnTo>
                <a:lnTo>
                  <a:pt x="46" y="112"/>
                </a:lnTo>
                <a:lnTo>
                  <a:pt x="47" y="108"/>
                </a:lnTo>
                <a:lnTo>
                  <a:pt x="58" y="25"/>
                </a:lnTo>
                <a:lnTo>
                  <a:pt x="129" y="35"/>
                </a:lnTo>
                <a:lnTo>
                  <a:pt x="119" y="108"/>
                </a:lnTo>
                <a:lnTo>
                  <a:pt x="117" y="106"/>
                </a:lnTo>
                <a:lnTo>
                  <a:pt x="115" y="105"/>
                </a:lnTo>
                <a:lnTo>
                  <a:pt x="111" y="104"/>
                </a:lnTo>
                <a:lnTo>
                  <a:pt x="107" y="103"/>
                </a:lnTo>
                <a:lnTo>
                  <a:pt x="102" y="103"/>
                </a:lnTo>
                <a:lnTo>
                  <a:pt x="97" y="103"/>
                </a:lnTo>
                <a:lnTo>
                  <a:pt x="92" y="105"/>
                </a:lnTo>
                <a:lnTo>
                  <a:pt x="87" y="108"/>
                </a:lnTo>
                <a:lnTo>
                  <a:pt x="82" y="111"/>
                </a:lnTo>
                <a:lnTo>
                  <a:pt x="79" y="114"/>
                </a:lnTo>
                <a:lnTo>
                  <a:pt x="76" y="118"/>
                </a:lnTo>
                <a:lnTo>
                  <a:pt x="74" y="122"/>
                </a:lnTo>
                <a:lnTo>
                  <a:pt x="74" y="126"/>
                </a:lnTo>
                <a:lnTo>
                  <a:pt x="76" y="128"/>
                </a:lnTo>
                <a:lnTo>
                  <a:pt x="77" y="131"/>
                </a:lnTo>
                <a:lnTo>
                  <a:pt x="78" y="133"/>
                </a:lnTo>
                <a:lnTo>
                  <a:pt x="80" y="135"/>
                </a:lnTo>
                <a:lnTo>
                  <a:pt x="82" y="136"/>
                </a:lnTo>
                <a:lnTo>
                  <a:pt x="85" y="137"/>
                </a:lnTo>
                <a:lnTo>
                  <a:pt x="88" y="139"/>
                </a:lnTo>
                <a:lnTo>
                  <a:pt x="94" y="139"/>
                </a:lnTo>
                <a:lnTo>
                  <a:pt x="99" y="137"/>
                </a:lnTo>
                <a:lnTo>
                  <a:pt x="104" y="136"/>
                </a:lnTo>
                <a:lnTo>
                  <a:pt x="109" y="134"/>
                </a:lnTo>
                <a:lnTo>
                  <a:pt x="114" y="131"/>
                </a:lnTo>
                <a:lnTo>
                  <a:pt x="117" y="127"/>
                </a:lnTo>
                <a:lnTo>
                  <a:pt x="120" y="122"/>
                </a:lnTo>
                <a:lnTo>
                  <a:pt x="122" y="118"/>
                </a:lnTo>
                <a:lnTo>
                  <a:pt x="137" y="13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02" name="Picture 30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14800" y="3423618"/>
            <a:ext cx="2059943" cy="3260143"/>
          </a:xfrm>
          <a:prstGeom prst="rect">
            <a:avLst/>
          </a:prstGeom>
        </p:spPr>
      </p:pic>
      <p:grpSp>
        <p:nvGrpSpPr>
          <p:cNvPr id="303" name="Group 34"/>
          <p:cNvGrpSpPr/>
          <p:nvPr/>
        </p:nvGrpSpPr>
        <p:grpSpPr bwMode="auto">
          <a:xfrm>
            <a:off x="-115295" y="5802052"/>
            <a:ext cx="12489180" cy="1066800"/>
            <a:chOff x="0" y="4003"/>
            <a:chExt cx="5511" cy="317"/>
          </a:xfrm>
        </p:grpSpPr>
        <p:sp>
          <p:nvSpPr>
            <p:cNvPr id="304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0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308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41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342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3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4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5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7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2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5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6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7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4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75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376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7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8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0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1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3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5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6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7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8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9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2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3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4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5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6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7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8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0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1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2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3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4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5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6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7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8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09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410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2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3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4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5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6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7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8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9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1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2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3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4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5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6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7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8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9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1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2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3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4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5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6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7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8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9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0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9" name="TextBox 5"/>
          <p:cNvSpPr txBox="1"/>
          <p:nvPr/>
        </p:nvSpPr>
        <p:spPr>
          <a:xfrm>
            <a:off x="4381236" y="537692"/>
            <a:ext cx="2814320" cy="5219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9AB9CF89-6563-9C6B-91EB-3199B964E7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6957" y="1992939"/>
            <a:ext cx="9530113" cy="1192168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9C0606C9-B2D7-38E2-578D-D633EA51AADD}"/>
              </a:ext>
            </a:extLst>
          </p:cNvPr>
          <p:cNvSpPr txBox="1"/>
          <p:nvPr/>
        </p:nvSpPr>
        <p:spPr>
          <a:xfrm>
            <a:off x="1724930" y="3054286"/>
            <a:ext cx="87421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     </a:t>
            </a:r>
            <a:r>
              <a:rPr lang="vi-VN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là         tết   là      tết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tết   vừa ghé qua trong    nhà dưới    phố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Content Placeholder 8">
            <a:extLst>
              <a:ext uri="{FF2B5EF4-FFF2-40B4-BE49-F238E27FC236}">
                <a16:creationId xmlns="" xmlns:a16="http://schemas.microsoft.com/office/drawing/2014/main" id="{8B2D977B-BC8C-E30A-0E63-7735F7604D96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27511" y="4874559"/>
            <a:ext cx="3725794" cy="148652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II">
            <a:hlinkClick r:id="" action="ppaction://media"/>
            <a:extLst>
              <a:ext uri="{FF2B5EF4-FFF2-40B4-BE49-F238E27FC236}">
                <a16:creationId xmlns="" xmlns:a16="http://schemas.microsoft.com/office/drawing/2014/main" id="{344083CF-DACE-844B-F2F9-E7107125F5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115219" y="941705"/>
            <a:ext cx="932545" cy="84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38716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dministrator\Desktop\hinh nen dep pp\CON VAT+CAY, HIH ANH NHO NGHEP TRAH\4d93d3c41d690499dcf3d031be2765e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180" y="0"/>
            <a:ext cx="1559560" cy="662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269" name="Group 5"/>
          <p:cNvGrpSpPr/>
          <p:nvPr/>
        </p:nvGrpSpPr>
        <p:grpSpPr bwMode="auto">
          <a:xfrm>
            <a:off x="2099943" y="891147"/>
            <a:ext cx="195263" cy="369887"/>
            <a:chOff x="3890" y="144"/>
            <a:chExt cx="232" cy="441"/>
          </a:xfrm>
        </p:grpSpPr>
        <p:sp>
          <p:nvSpPr>
            <p:cNvPr id="10407" name="Freeform 6"/>
            <p:cNvSpPr/>
            <p:nvPr/>
          </p:nvSpPr>
          <p:spPr bwMode="auto">
            <a:xfrm>
              <a:off x="3897" y="144"/>
              <a:ext cx="166" cy="157"/>
            </a:xfrm>
            <a:custGeom>
              <a:avLst/>
              <a:gdLst>
                <a:gd name="T0" fmla="*/ 0 w 101"/>
                <a:gd name="T1" fmla="*/ 0 h 96"/>
                <a:gd name="T2" fmla="*/ 1750 w 101"/>
                <a:gd name="T3" fmla="*/ 2175 h 96"/>
                <a:gd name="T4" fmla="*/ 3072 w 101"/>
                <a:gd name="T5" fmla="*/ 4694 h 96"/>
                <a:gd name="T6" fmla="*/ 5851 w 101"/>
                <a:gd name="T7" fmla="*/ 6448 h 96"/>
                <a:gd name="T8" fmla="*/ 8946 w 101"/>
                <a:gd name="T9" fmla="*/ 8040 h 96"/>
                <a:gd name="T10" fmla="*/ 11418 w 101"/>
                <a:gd name="T11" fmla="*/ 8800 h 96"/>
                <a:gd name="T12" fmla="*/ 13638 w 101"/>
                <a:gd name="T13" fmla="*/ 9209 h 96"/>
                <a:gd name="T14" fmla="*/ 15136 w 101"/>
                <a:gd name="T15" fmla="*/ 10292 h 96"/>
                <a:gd name="T16" fmla="*/ 17557 w 101"/>
                <a:gd name="T17" fmla="*/ 10545 h 96"/>
                <a:gd name="T18" fmla="*/ 19438 w 101"/>
                <a:gd name="T19" fmla="*/ 11360 h 96"/>
                <a:gd name="T20" fmla="*/ 20987 w 101"/>
                <a:gd name="T21" fmla="*/ 12076 h 96"/>
                <a:gd name="T22" fmla="*/ 22415 w 101"/>
                <a:gd name="T23" fmla="*/ 12742 h 96"/>
                <a:gd name="T24" fmla="*/ 24165 w 101"/>
                <a:gd name="T25" fmla="*/ 13700 h 96"/>
                <a:gd name="T26" fmla="*/ 28383 w 101"/>
                <a:gd name="T27" fmla="*/ 16189 h 96"/>
                <a:gd name="T28" fmla="*/ 31948 w 101"/>
                <a:gd name="T29" fmla="*/ 18578 h 96"/>
                <a:gd name="T30" fmla="*/ 34493 w 101"/>
                <a:gd name="T31" fmla="*/ 21910 h 96"/>
                <a:gd name="T32" fmla="*/ 36840 w 101"/>
                <a:gd name="T33" fmla="*/ 25373 h 96"/>
                <a:gd name="T34" fmla="*/ 37551 w 101"/>
                <a:gd name="T35" fmla="*/ 27784 h 96"/>
                <a:gd name="T36" fmla="*/ 38496 w 101"/>
                <a:gd name="T37" fmla="*/ 30383 h 96"/>
                <a:gd name="T38" fmla="*/ 38869 w 101"/>
                <a:gd name="T39" fmla="*/ 32906 h 96"/>
                <a:gd name="T40" fmla="*/ 39301 w 101"/>
                <a:gd name="T41" fmla="*/ 35168 h 96"/>
                <a:gd name="T42" fmla="*/ 38164 w 101"/>
                <a:gd name="T43" fmla="*/ 34079 h 96"/>
                <a:gd name="T44" fmla="*/ 37398 w 101"/>
                <a:gd name="T45" fmla="*/ 32697 h 96"/>
                <a:gd name="T46" fmla="*/ 36840 w 101"/>
                <a:gd name="T47" fmla="*/ 30676 h 96"/>
                <a:gd name="T48" fmla="*/ 35741 w 101"/>
                <a:gd name="T49" fmla="*/ 28850 h 96"/>
                <a:gd name="T50" fmla="*/ 34922 w 101"/>
                <a:gd name="T51" fmla="*/ 27527 h 96"/>
                <a:gd name="T52" fmla="*/ 33077 w 101"/>
                <a:gd name="T53" fmla="*/ 24631 h 96"/>
                <a:gd name="T54" fmla="*/ 30196 w 101"/>
                <a:gd name="T55" fmla="*/ 22405 h 96"/>
                <a:gd name="T56" fmla="*/ 27635 w 101"/>
                <a:gd name="T57" fmla="*/ 20121 h 96"/>
                <a:gd name="T58" fmla="*/ 24581 w 101"/>
                <a:gd name="T59" fmla="*/ 18578 h 96"/>
                <a:gd name="T60" fmla="*/ 22847 w 101"/>
                <a:gd name="T61" fmla="*/ 17641 h 96"/>
                <a:gd name="T62" fmla="*/ 20543 w 101"/>
                <a:gd name="T63" fmla="*/ 16832 h 96"/>
                <a:gd name="T64" fmla="*/ 18314 w 101"/>
                <a:gd name="T65" fmla="*/ 16590 h 96"/>
                <a:gd name="T66" fmla="*/ 16303 w 101"/>
                <a:gd name="T67" fmla="*/ 16189 h 96"/>
                <a:gd name="T68" fmla="*/ 13901 w 101"/>
                <a:gd name="T69" fmla="*/ 15558 h 96"/>
                <a:gd name="T70" fmla="*/ 11668 w 101"/>
                <a:gd name="T71" fmla="*/ 15061 h 96"/>
                <a:gd name="T72" fmla="*/ 8946 w 101"/>
                <a:gd name="T73" fmla="*/ 14488 h 96"/>
                <a:gd name="T74" fmla="*/ 6645 w 101"/>
                <a:gd name="T75" fmla="*/ 14488 h 96"/>
                <a:gd name="T76" fmla="*/ 0 w 101"/>
                <a:gd name="T77" fmla="*/ 0 h 9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" h="96">
                  <a:moveTo>
                    <a:pt x="0" y="0"/>
                  </a:moveTo>
                  <a:lnTo>
                    <a:pt x="4" y="6"/>
                  </a:lnTo>
                  <a:lnTo>
                    <a:pt x="8" y="13"/>
                  </a:lnTo>
                  <a:lnTo>
                    <a:pt x="15" y="18"/>
                  </a:lnTo>
                  <a:lnTo>
                    <a:pt x="23" y="22"/>
                  </a:lnTo>
                  <a:lnTo>
                    <a:pt x="29" y="24"/>
                  </a:lnTo>
                  <a:lnTo>
                    <a:pt x="35" y="25"/>
                  </a:lnTo>
                  <a:lnTo>
                    <a:pt x="39" y="28"/>
                  </a:lnTo>
                  <a:lnTo>
                    <a:pt x="45" y="29"/>
                  </a:lnTo>
                  <a:lnTo>
                    <a:pt x="50" y="31"/>
                  </a:lnTo>
                  <a:lnTo>
                    <a:pt x="54" y="33"/>
                  </a:lnTo>
                  <a:lnTo>
                    <a:pt x="58" y="35"/>
                  </a:lnTo>
                  <a:lnTo>
                    <a:pt x="62" y="37"/>
                  </a:lnTo>
                  <a:lnTo>
                    <a:pt x="73" y="44"/>
                  </a:lnTo>
                  <a:lnTo>
                    <a:pt x="82" y="51"/>
                  </a:lnTo>
                  <a:lnTo>
                    <a:pt x="89" y="60"/>
                  </a:lnTo>
                  <a:lnTo>
                    <a:pt x="95" y="69"/>
                  </a:lnTo>
                  <a:lnTo>
                    <a:pt x="97" y="76"/>
                  </a:lnTo>
                  <a:lnTo>
                    <a:pt x="99" y="83"/>
                  </a:lnTo>
                  <a:lnTo>
                    <a:pt x="100" y="90"/>
                  </a:lnTo>
                  <a:lnTo>
                    <a:pt x="101" y="96"/>
                  </a:lnTo>
                  <a:lnTo>
                    <a:pt x="98" y="93"/>
                  </a:lnTo>
                  <a:lnTo>
                    <a:pt x="96" y="89"/>
                  </a:lnTo>
                  <a:lnTo>
                    <a:pt x="95" y="84"/>
                  </a:lnTo>
                  <a:lnTo>
                    <a:pt x="92" y="79"/>
                  </a:lnTo>
                  <a:lnTo>
                    <a:pt x="90" y="75"/>
                  </a:lnTo>
                  <a:lnTo>
                    <a:pt x="85" y="67"/>
                  </a:lnTo>
                  <a:lnTo>
                    <a:pt x="78" y="61"/>
                  </a:lnTo>
                  <a:lnTo>
                    <a:pt x="71" y="55"/>
                  </a:lnTo>
                  <a:lnTo>
                    <a:pt x="63" y="51"/>
                  </a:lnTo>
                  <a:lnTo>
                    <a:pt x="59" y="48"/>
                  </a:lnTo>
                  <a:lnTo>
                    <a:pt x="53" y="46"/>
                  </a:lnTo>
                  <a:lnTo>
                    <a:pt x="47" y="45"/>
                  </a:lnTo>
                  <a:lnTo>
                    <a:pt x="42" y="44"/>
                  </a:lnTo>
                  <a:lnTo>
                    <a:pt x="36" y="43"/>
                  </a:lnTo>
                  <a:lnTo>
                    <a:pt x="30" y="41"/>
                  </a:lnTo>
                  <a:lnTo>
                    <a:pt x="23" y="40"/>
                  </a:lnTo>
                  <a:lnTo>
                    <a:pt x="17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8" name="Freeform 7"/>
            <p:cNvSpPr/>
            <p:nvPr/>
          </p:nvSpPr>
          <p:spPr bwMode="auto">
            <a:xfrm>
              <a:off x="3926" y="209"/>
              <a:ext cx="163" cy="154"/>
            </a:xfrm>
            <a:custGeom>
              <a:avLst/>
              <a:gdLst>
                <a:gd name="T0" fmla="*/ 0 w 102"/>
                <a:gd name="T1" fmla="*/ 0 h 94"/>
                <a:gd name="T2" fmla="*/ 1114 w 102"/>
                <a:gd name="T3" fmla="*/ 1782 h 94"/>
                <a:gd name="T4" fmla="*/ 2280 w 102"/>
                <a:gd name="T5" fmla="*/ 3637 h 94"/>
                <a:gd name="T6" fmla="*/ 3783 w 102"/>
                <a:gd name="T7" fmla="*/ 5698 h 94"/>
                <a:gd name="T8" fmla="*/ 6400 w 102"/>
                <a:gd name="T9" fmla="*/ 7484 h 94"/>
                <a:gd name="T10" fmla="*/ 7827 w 102"/>
                <a:gd name="T11" fmla="*/ 8241 h 94"/>
                <a:gd name="T12" fmla="*/ 9305 w 102"/>
                <a:gd name="T13" fmla="*/ 8688 h 94"/>
                <a:gd name="T14" fmla="*/ 10544 w 102"/>
                <a:gd name="T15" fmla="*/ 9761 h 94"/>
                <a:gd name="T16" fmla="*/ 12161 w 102"/>
                <a:gd name="T17" fmla="*/ 10021 h 94"/>
                <a:gd name="T18" fmla="*/ 13609 w 102"/>
                <a:gd name="T19" fmla="*/ 10962 h 94"/>
                <a:gd name="T20" fmla="*/ 14766 w 102"/>
                <a:gd name="T21" fmla="*/ 11152 h 94"/>
                <a:gd name="T22" fmla="*/ 15790 w 102"/>
                <a:gd name="T23" fmla="*/ 12261 h 94"/>
                <a:gd name="T24" fmla="*/ 16850 w 102"/>
                <a:gd name="T25" fmla="*/ 12910 h 94"/>
                <a:gd name="T26" fmla="*/ 19988 w 102"/>
                <a:gd name="T27" fmla="*/ 15294 h 94"/>
                <a:gd name="T28" fmla="*/ 22389 w 102"/>
                <a:gd name="T29" fmla="*/ 18270 h 94"/>
                <a:gd name="T30" fmla="*/ 24669 w 102"/>
                <a:gd name="T31" fmla="*/ 21150 h 94"/>
                <a:gd name="T32" fmla="*/ 26380 w 102"/>
                <a:gd name="T33" fmla="*/ 25056 h 94"/>
                <a:gd name="T34" fmla="*/ 26927 w 102"/>
                <a:gd name="T35" fmla="*/ 27458 h 94"/>
                <a:gd name="T36" fmla="*/ 27379 w 102"/>
                <a:gd name="T37" fmla="*/ 29932 h 94"/>
                <a:gd name="T38" fmla="*/ 27951 w 102"/>
                <a:gd name="T39" fmla="*/ 32538 h 94"/>
                <a:gd name="T40" fmla="*/ 28212 w 102"/>
                <a:gd name="T41" fmla="*/ 35133 h 94"/>
                <a:gd name="T42" fmla="*/ 26927 w 102"/>
                <a:gd name="T43" fmla="*/ 33985 h 94"/>
                <a:gd name="T44" fmla="*/ 26615 w 102"/>
                <a:gd name="T45" fmla="*/ 32538 h 94"/>
                <a:gd name="T46" fmla="*/ 26117 w 102"/>
                <a:gd name="T47" fmla="*/ 30327 h 94"/>
                <a:gd name="T48" fmla="*/ 25813 w 102"/>
                <a:gd name="T49" fmla="*/ 28534 h 94"/>
                <a:gd name="T50" fmla="*/ 25009 w 102"/>
                <a:gd name="T51" fmla="*/ 26896 h 94"/>
                <a:gd name="T52" fmla="*/ 23763 w 102"/>
                <a:gd name="T53" fmla="*/ 23968 h 94"/>
                <a:gd name="T54" fmla="*/ 21813 w 102"/>
                <a:gd name="T55" fmla="*/ 21727 h 94"/>
                <a:gd name="T56" fmla="*/ 19988 w 102"/>
                <a:gd name="T57" fmla="*/ 19861 h 94"/>
                <a:gd name="T58" fmla="*/ 17654 w 102"/>
                <a:gd name="T59" fmla="*/ 18270 h 94"/>
                <a:gd name="T60" fmla="*/ 16153 w 102"/>
                <a:gd name="T61" fmla="*/ 17174 h 94"/>
                <a:gd name="T62" fmla="*/ 14766 w 102"/>
                <a:gd name="T63" fmla="*/ 16417 h 94"/>
                <a:gd name="T64" fmla="*/ 12858 w 102"/>
                <a:gd name="T65" fmla="*/ 15991 h 94"/>
                <a:gd name="T66" fmla="*/ 11394 w 102"/>
                <a:gd name="T67" fmla="*/ 15294 h 94"/>
                <a:gd name="T68" fmla="*/ 9660 w 102"/>
                <a:gd name="T69" fmla="*/ 14630 h 94"/>
                <a:gd name="T70" fmla="*/ 8046 w 102"/>
                <a:gd name="T71" fmla="*/ 14630 h 94"/>
                <a:gd name="T72" fmla="*/ 6400 w 102"/>
                <a:gd name="T73" fmla="*/ 14234 h 94"/>
                <a:gd name="T74" fmla="*/ 5035 w 102"/>
                <a:gd name="T75" fmla="*/ 13962 h 94"/>
                <a:gd name="T76" fmla="*/ 0 w 102"/>
                <a:gd name="T77" fmla="*/ 0 h 9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2" h="94">
                  <a:moveTo>
                    <a:pt x="0" y="0"/>
                  </a:moveTo>
                  <a:lnTo>
                    <a:pt x="4" y="5"/>
                  </a:lnTo>
                  <a:lnTo>
                    <a:pt x="8" y="10"/>
                  </a:lnTo>
                  <a:lnTo>
                    <a:pt x="14" y="15"/>
                  </a:lnTo>
                  <a:lnTo>
                    <a:pt x="23" y="20"/>
                  </a:lnTo>
                  <a:lnTo>
                    <a:pt x="28" y="22"/>
                  </a:lnTo>
                  <a:lnTo>
                    <a:pt x="34" y="23"/>
                  </a:lnTo>
                  <a:lnTo>
                    <a:pt x="38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0"/>
                  </a:lnTo>
                  <a:lnTo>
                    <a:pt x="57" y="33"/>
                  </a:lnTo>
                  <a:lnTo>
                    <a:pt x="61" y="35"/>
                  </a:lnTo>
                  <a:lnTo>
                    <a:pt x="72" y="41"/>
                  </a:lnTo>
                  <a:lnTo>
                    <a:pt x="81" y="49"/>
                  </a:lnTo>
                  <a:lnTo>
                    <a:pt x="89" y="57"/>
                  </a:lnTo>
                  <a:lnTo>
                    <a:pt x="95" y="67"/>
                  </a:lnTo>
                  <a:lnTo>
                    <a:pt x="97" y="73"/>
                  </a:lnTo>
                  <a:lnTo>
                    <a:pt x="99" y="80"/>
                  </a:lnTo>
                  <a:lnTo>
                    <a:pt x="101" y="87"/>
                  </a:lnTo>
                  <a:lnTo>
                    <a:pt x="102" y="94"/>
                  </a:lnTo>
                  <a:lnTo>
                    <a:pt x="97" y="91"/>
                  </a:lnTo>
                  <a:lnTo>
                    <a:pt x="96" y="87"/>
                  </a:lnTo>
                  <a:lnTo>
                    <a:pt x="94" y="81"/>
                  </a:lnTo>
                  <a:lnTo>
                    <a:pt x="93" y="76"/>
                  </a:lnTo>
                  <a:lnTo>
                    <a:pt x="90" y="72"/>
                  </a:lnTo>
                  <a:lnTo>
                    <a:pt x="86" y="64"/>
                  </a:lnTo>
                  <a:lnTo>
                    <a:pt x="79" y="58"/>
                  </a:lnTo>
                  <a:lnTo>
                    <a:pt x="72" y="53"/>
                  </a:lnTo>
                  <a:lnTo>
                    <a:pt x="64" y="49"/>
                  </a:lnTo>
                  <a:lnTo>
                    <a:pt x="58" y="46"/>
                  </a:lnTo>
                  <a:lnTo>
                    <a:pt x="53" y="44"/>
                  </a:lnTo>
                  <a:lnTo>
                    <a:pt x="46" y="43"/>
                  </a:lnTo>
                  <a:lnTo>
                    <a:pt x="41" y="41"/>
                  </a:lnTo>
                  <a:lnTo>
                    <a:pt x="35" y="39"/>
                  </a:lnTo>
                  <a:lnTo>
                    <a:pt x="29" y="39"/>
                  </a:lnTo>
                  <a:lnTo>
                    <a:pt x="23" y="38"/>
                  </a:lnTo>
                  <a:lnTo>
                    <a:pt x="1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9" name="Freeform 8"/>
            <p:cNvSpPr/>
            <p:nvPr/>
          </p:nvSpPr>
          <p:spPr bwMode="auto">
            <a:xfrm>
              <a:off x="3952" y="271"/>
              <a:ext cx="170" cy="183"/>
            </a:xfrm>
            <a:custGeom>
              <a:avLst/>
              <a:gdLst>
                <a:gd name="T0" fmla="*/ 0 w 103"/>
                <a:gd name="T1" fmla="*/ 0 h 113"/>
                <a:gd name="T2" fmla="*/ 1804 w 103"/>
                <a:gd name="T3" fmla="*/ 2214 h 113"/>
                <a:gd name="T4" fmla="*/ 4573 w 103"/>
                <a:gd name="T5" fmla="*/ 4581 h 113"/>
                <a:gd name="T6" fmla="*/ 7643 w 103"/>
                <a:gd name="T7" fmla="*/ 6803 h 113"/>
                <a:gd name="T8" fmla="*/ 11073 w 103"/>
                <a:gd name="T9" fmla="*/ 7798 h 113"/>
                <a:gd name="T10" fmla="*/ 13384 w 103"/>
                <a:gd name="T11" fmla="*/ 8790 h 113"/>
                <a:gd name="T12" fmla="*/ 15642 w 103"/>
                <a:gd name="T13" fmla="*/ 9025 h 113"/>
                <a:gd name="T14" fmla="*/ 17589 w 103"/>
                <a:gd name="T15" fmla="*/ 9793 h 113"/>
                <a:gd name="T16" fmla="*/ 20098 w 103"/>
                <a:gd name="T17" fmla="*/ 10407 h 113"/>
                <a:gd name="T18" fmla="*/ 22521 w 103"/>
                <a:gd name="T19" fmla="*/ 11017 h 113"/>
                <a:gd name="T20" fmla="*/ 25132 w 103"/>
                <a:gd name="T21" fmla="*/ 11638 h 113"/>
                <a:gd name="T22" fmla="*/ 26982 w 103"/>
                <a:gd name="T23" fmla="*/ 12395 h 113"/>
                <a:gd name="T24" fmla="*/ 29030 w 103"/>
                <a:gd name="T25" fmla="*/ 13014 h 113"/>
                <a:gd name="T26" fmla="*/ 32686 w 103"/>
                <a:gd name="T27" fmla="*/ 14857 h 113"/>
                <a:gd name="T28" fmla="*/ 35740 w 103"/>
                <a:gd name="T29" fmla="*/ 16854 h 113"/>
                <a:gd name="T30" fmla="*/ 37601 w 103"/>
                <a:gd name="T31" fmla="*/ 19225 h 113"/>
                <a:gd name="T32" fmla="*/ 39130 w 103"/>
                <a:gd name="T33" fmla="*/ 22065 h 113"/>
                <a:gd name="T34" fmla="*/ 41480 w 103"/>
                <a:gd name="T35" fmla="*/ 26214 h 113"/>
                <a:gd name="T36" fmla="*/ 42175 w 103"/>
                <a:gd name="T37" fmla="*/ 29272 h 113"/>
                <a:gd name="T38" fmla="*/ 42175 w 103"/>
                <a:gd name="T39" fmla="*/ 32508 h 113"/>
                <a:gd name="T40" fmla="*/ 41498 w 103"/>
                <a:gd name="T41" fmla="*/ 36257 h 113"/>
                <a:gd name="T42" fmla="*/ 40371 w 103"/>
                <a:gd name="T43" fmla="*/ 36723 h 113"/>
                <a:gd name="T44" fmla="*/ 40371 w 103"/>
                <a:gd name="T45" fmla="*/ 34132 h 113"/>
                <a:gd name="T46" fmla="*/ 40371 w 103"/>
                <a:gd name="T47" fmla="*/ 30901 h 113"/>
                <a:gd name="T48" fmla="*/ 39130 w 103"/>
                <a:gd name="T49" fmla="*/ 27295 h 113"/>
                <a:gd name="T50" fmla="*/ 38001 w 103"/>
                <a:gd name="T51" fmla="*/ 24284 h 113"/>
                <a:gd name="T52" fmla="*/ 36459 w 103"/>
                <a:gd name="T53" fmla="*/ 21989 h 113"/>
                <a:gd name="T54" fmla="*/ 35078 w 103"/>
                <a:gd name="T55" fmla="*/ 19840 h 113"/>
                <a:gd name="T56" fmla="*/ 32686 w 103"/>
                <a:gd name="T57" fmla="*/ 18467 h 113"/>
                <a:gd name="T58" fmla="*/ 29733 w 103"/>
                <a:gd name="T59" fmla="*/ 16854 h 113"/>
                <a:gd name="T60" fmla="*/ 27695 w 103"/>
                <a:gd name="T61" fmla="*/ 16221 h 113"/>
                <a:gd name="T62" fmla="*/ 25143 w 103"/>
                <a:gd name="T63" fmla="*/ 15229 h 113"/>
                <a:gd name="T64" fmla="*/ 22090 w 103"/>
                <a:gd name="T65" fmla="*/ 14857 h 113"/>
                <a:gd name="T66" fmla="*/ 18717 w 103"/>
                <a:gd name="T67" fmla="*/ 14235 h 113"/>
                <a:gd name="T68" fmla="*/ 15642 w 103"/>
                <a:gd name="T69" fmla="*/ 14002 h 113"/>
                <a:gd name="T70" fmla="*/ 12458 w 103"/>
                <a:gd name="T71" fmla="*/ 13014 h 113"/>
                <a:gd name="T72" fmla="*/ 9477 w 103"/>
                <a:gd name="T73" fmla="*/ 12629 h 113"/>
                <a:gd name="T74" fmla="*/ 6457 w 103"/>
                <a:gd name="T75" fmla="*/ 12395 h 113"/>
                <a:gd name="T76" fmla="*/ 0 w 103"/>
                <a:gd name="T77" fmla="*/ 0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3" h="113">
                  <a:moveTo>
                    <a:pt x="0" y="0"/>
                  </a:moveTo>
                  <a:lnTo>
                    <a:pt x="4" y="7"/>
                  </a:lnTo>
                  <a:lnTo>
                    <a:pt x="11" y="14"/>
                  </a:lnTo>
                  <a:lnTo>
                    <a:pt x="19" y="21"/>
                  </a:lnTo>
                  <a:lnTo>
                    <a:pt x="27" y="24"/>
                  </a:lnTo>
                  <a:lnTo>
                    <a:pt x="33" y="27"/>
                  </a:lnTo>
                  <a:lnTo>
                    <a:pt x="38" y="28"/>
                  </a:lnTo>
                  <a:lnTo>
                    <a:pt x="43" y="30"/>
                  </a:lnTo>
                  <a:lnTo>
                    <a:pt x="49" y="32"/>
                  </a:lnTo>
                  <a:lnTo>
                    <a:pt x="55" y="34"/>
                  </a:lnTo>
                  <a:lnTo>
                    <a:pt x="61" y="36"/>
                  </a:lnTo>
                  <a:lnTo>
                    <a:pt x="66" y="38"/>
                  </a:lnTo>
                  <a:lnTo>
                    <a:pt x="71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2" y="59"/>
                  </a:lnTo>
                  <a:lnTo>
                    <a:pt x="96" y="68"/>
                  </a:lnTo>
                  <a:lnTo>
                    <a:pt x="101" y="80"/>
                  </a:lnTo>
                  <a:lnTo>
                    <a:pt x="103" y="90"/>
                  </a:lnTo>
                  <a:lnTo>
                    <a:pt x="103" y="100"/>
                  </a:lnTo>
                  <a:lnTo>
                    <a:pt x="102" y="111"/>
                  </a:lnTo>
                  <a:lnTo>
                    <a:pt x="99" y="113"/>
                  </a:lnTo>
                  <a:lnTo>
                    <a:pt x="99" y="105"/>
                  </a:lnTo>
                  <a:lnTo>
                    <a:pt x="99" y="95"/>
                  </a:lnTo>
                  <a:lnTo>
                    <a:pt x="96" y="84"/>
                  </a:lnTo>
                  <a:lnTo>
                    <a:pt x="93" y="75"/>
                  </a:lnTo>
                  <a:lnTo>
                    <a:pt x="89" y="67"/>
                  </a:lnTo>
                  <a:lnTo>
                    <a:pt x="86" y="61"/>
                  </a:lnTo>
                  <a:lnTo>
                    <a:pt x="80" y="57"/>
                  </a:lnTo>
                  <a:lnTo>
                    <a:pt x="73" y="52"/>
                  </a:lnTo>
                  <a:lnTo>
                    <a:pt x="68" y="50"/>
                  </a:lnTo>
                  <a:lnTo>
                    <a:pt x="62" y="47"/>
                  </a:lnTo>
                  <a:lnTo>
                    <a:pt x="54" y="46"/>
                  </a:lnTo>
                  <a:lnTo>
                    <a:pt x="46" y="44"/>
                  </a:lnTo>
                  <a:lnTo>
                    <a:pt x="38" y="43"/>
                  </a:lnTo>
                  <a:lnTo>
                    <a:pt x="30" y="40"/>
                  </a:lnTo>
                  <a:lnTo>
                    <a:pt x="23" y="39"/>
                  </a:lnTo>
                  <a:lnTo>
                    <a:pt x="1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10" name="Freeform 9"/>
            <p:cNvSpPr/>
            <p:nvPr/>
          </p:nvSpPr>
          <p:spPr bwMode="auto">
            <a:xfrm>
              <a:off x="3890" y="144"/>
              <a:ext cx="164" cy="441"/>
            </a:xfrm>
            <a:custGeom>
              <a:avLst/>
              <a:gdLst>
                <a:gd name="T0" fmla="*/ 16760 w 102"/>
                <a:gd name="T1" fmla="*/ 43470 h 269"/>
                <a:gd name="T2" fmla="*/ 29895 w 102"/>
                <a:gd name="T3" fmla="*/ 80041 h 269"/>
                <a:gd name="T4" fmla="*/ 30477 w 102"/>
                <a:gd name="T5" fmla="*/ 83070 h 269"/>
                <a:gd name="T6" fmla="*/ 30477 w 102"/>
                <a:gd name="T7" fmla="*/ 86008 h 269"/>
                <a:gd name="T8" fmla="*/ 29895 w 102"/>
                <a:gd name="T9" fmla="*/ 88864 h 269"/>
                <a:gd name="T10" fmla="*/ 28653 w 102"/>
                <a:gd name="T11" fmla="*/ 91477 h 269"/>
                <a:gd name="T12" fmla="*/ 27168 w 102"/>
                <a:gd name="T13" fmla="*/ 94274 h 269"/>
                <a:gd name="T14" fmla="*/ 25637 w 102"/>
                <a:gd name="T15" fmla="*/ 96728 h 269"/>
                <a:gd name="T16" fmla="*/ 23531 w 102"/>
                <a:gd name="T17" fmla="*/ 98895 h 269"/>
                <a:gd name="T18" fmla="*/ 21606 w 102"/>
                <a:gd name="T19" fmla="*/ 100217 h 269"/>
                <a:gd name="T20" fmla="*/ 20117 w 102"/>
                <a:gd name="T21" fmla="*/ 100932 h 269"/>
                <a:gd name="T22" fmla="*/ 18649 w 102"/>
                <a:gd name="T23" fmla="*/ 100932 h 269"/>
                <a:gd name="T24" fmla="*/ 17275 w 102"/>
                <a:gd name="T25" fmla="*/ 101381 h 269"/>
                <a:gd name="T26" fmla="*/ 16315 w 102"/>
                <a:gd name="T27" fmla="*/ 100932 h 269"/>
                <a:gd name="T28" fmla="*/ 14865 w 102"/>
                <a:gd name="T29" fmla="*/ 100712 h 269"/>
                <a:gd name="T30" fmla="*/ 14070 w 102"/>
                <a:gd name="T31" fmla="*/ 99809 h 269"/>
                <a:gd name="T32" fmla="*/ 13151 w 102"/>
                <a:gd name="T33" fmla="*/ 98468 h 269"/>
                <a:gd name="T34" fmla="*/ 12567 w 102"/>
                <a:gd name="T35" fmla="*/ 97164 h 269"/>
                <a:gd name="T36" fmla="*/ 11917 w 102"/>
                <a:gd name="T37" fmla="*/ 94571 h 269"/>
                <a:gd name="T38" fmla="*/ 11917 w 102"/>
                <a:gd name="T39" fmla="*/ 91477 h 269"/>
                <a:gd name="T40" fmla="*/ 12567 w 102"/>
                <a:gd name="T41" fmla="*/ 88452 h 269"/>
                <a:gd name="T42" fmla="*/ 13438 w 102"/>
                <a:gd name="T43" fmla="*/ 85526 h 269"/>
                <a:gd name="T44" fmla="*/ 14865 w 102"/>
                <a:gd name="T45" fmla="*/ 82672 h 269"/>
                <a:gd name="T46" fmla="*/ 16315 w 102"/>
                <a:gd name="T47" fmla="*/ 80246 h 269"/>
                <a:gd name="T48" fmla="*/ 18593 w 102"/>
                <a:gd name="T49" fmla="*/ 78006 h 269"/>
                <a:gd name="T50" fmla="*/ 20117 w 102"/>
                <a:gd name="T51" fmla="*/ 76800 h 269"/>
                <a:gd name="T52" fmla="*/ 21691 w 102"/>
                <a:gd name="T53" fmla="*/ 75875 h 269"/>
                <a:gd name="T54" fmla="*/ 23531 w 102"/>
                <a:gd name="T55" fmla="*/ 75455 h 269"/>
                <a:gd name="T56" fmla="*/ 24693 w 102"/>
                <a:gd name="T57" fmla="*/ 75455 h 269"/>
                <a:gd name="T58" fmla="*/ 26232 w 102"/>
                <a:gd name="T59" fmla="*/ 75455 h 269"/>
                <a:gd name="T60" fmla="*/ 0 w 102"/>
                <a:gd name="T61" fmla="*/ 667 h 269"/>
                <a:gd name="T62" fmla="*/ 1518 w 102"/>
                <a:gd name="T63" fmla="*/ 0 h 269"/>
                <a:gd name="T64" fmla="*/ 6483 w 102"/>
                <a:gd name="T65" fmla="*/ 15127 h 269"/>
                <a:gd name="T66" fmla="*/ 11917 w 102"/>
                <a:gd name="T67" fmla="*/ 29024 h 269"/>
                <a:gd name="T68" fmla="*/ 16760 w 102"/>
                <a:gd name="T69" fmla="*/ 43470 h 2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2" h="269">
                  <a:moveTo>
                    <a:pt x="56" y="115"/>
                  </a:moveTo>
                  <a:lnTo>
                    <a:pt x="100" y="212"/>
                  </a:lnTo>
                  <a:lnTo>
                    <a:pt x="102" y="220"/>
                  </a:lnTo>
                  <a:lnTo>
                    <a:pt x="102" y="228"/>
                  </a:lnTo>
                  <a:lnTo>
                    <a:pt x="100" y="236"/>
                  </a:lnTo>
                  <a:lnTo>
                    <a:pt x="96" y="243"/>
                  </a:lnTo>
                  <a:lnTo>
                    <a:pt x="91" y="250"/>
                  </a:lnTo>
                  <a:lnTo>
                    <a:pt x="86" y="257"/>
                  </a:lnTo>
                  <a:lnTo>
                    <a:pt x="79" y="262"/>
                  </a:lnTo>
                  <a:lnTo>
                    <a:pt x="72" y="266"/>
                  </a:lnTo>
                  <a:lnTo>
                    <a:pt x="67" y="268"/>
                  </a:lnTo>
                  <a:lnTo>
                    <a:pt x="63" y="268"/>
                  </a:lnTo>
                  <a:lnTo>
                    <a:pt x="58" y="269"/>
                  </a:lnTo>
                  <a:lnTo>
                    <a:pt x="55" y="268"/>
                  </a:lnTo>
                  <a:lnTo>
                    <a:pt x="50" y="267"/>
                  </a:lnTo>
                  <a:lnTo>
                    <a:pt x="47" y="265"/>
                  </a:lnTo>
                  <a:lnTo>
                    <a:pt x="44" y="261"/>
                  </a:lnTo>
                  <a:lnTo>
                    <a:pt x="42" y="258"/>
                  </a:lnTo>
                  <a:lnTo>
                    <a:pt x="40" y="251"/>
                  </a:lnTo>
                  <a:lnTo>
                    <a:pt x="40" y="243"/>
                  </a:lnTo>
                  <a:lnTo>
                    <a:pt x="42" y="235"/>
                  </a:lnTo>
                  <a:lnTo>
                    <a:pt x="45" y="227"/>
                  </a:lnTo>
                  <a:lnTo>
                    <a:pt x="50" y="219"/>
                  </a:lnTo>
                  <a:lnTo>
                    <a:pt x="55" y="213"/>
                  </a:lnTo>
                  <a:lnTo>
                    <a:pt x="62" y="207"/>
                  </a:lnTo>
                  <a:lnTo>
                    <a:pt x="67" y="204"/>
                  </a:lnTo>
                  <a:lnTo>
                    <a:pt x="73" y="201"/>
                  </a:lnTo>
                  <a:lnTo>
                    <a:pt x="79" y="200"/>
                  </a:lnTo>
                  <a:lnTo>
                    <a:pt x="83" y="200"/>
                  </a:lnTo>
                  <a:lnTo>
                    <a:pt x="88" y="200"/>
                  </a:lnTo>
                  <a:lnTo>
                    <a:pt x="0" y="2"/>
                  </a:lnTo>
                  <a:lnTo>
                    <a:pt x="5" y="0"/>
                  </a:lnTo>
                  <a:lnTo>
                    <a:pt x="22" y="40"/>
                  </a:lnTo>
                  <a:lnTo>
                    <a:pt x="40" y="77"/>
                  </a:lnTo>
                  <a:lnTo>
                    <a:pt x="56" y="11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48407" y="35667"/>
            <a:ext cx="2421890" cy="1522730"/>
          </a:xfrm>
          <a:prstGeom prst="rect">
            <a:avLst/>
          </a:prstGeom>
        </p:spPr>
      </p:pic>
      <p:grpSp>
        <p:nvGrpSpPr>
          <p:cNvPr id="156" name="Group 5"/>
          <p:cNvGrpSpPr/>
          <p:nvPr/>
        </p:nvGrpSpPr>
        <p:grpSpPr bwMode="auto">
          <a:xfrm>
            <a:off x="219710" y="571818"/>
            <a:ext cx="195263" cy="369887"/>
            <a:chOff x="3890" y="144"/>
            <a:chExt cx="232" cy="441"/>
          </a:xfrm>
        </p:grpSpPr>
        <p:sp>
          <p:nvSpPr>
            <p:cNvPr id="157" name="Freeform 6"/>
            <p:cNvSpPr/>
            <p:nvPr/>
          </p:nvSpPr>
          <p:spPr bwMode="auto">
            <a:xfrm>
              <a:off x="3897" y="144"/>
              <a:ext cx="166" cy="157"/>
            </a:xfrm>
            <a:custGeom>
              <a:avLst/>
              <a:gdLst>
                <a:gd name="T0" fmla="*/ 0 w 101"/>
                <a:gd name="T1" fmla="*/ 0 h 96"/>
                <a:gd name="T2" fmla="*/ 1750 w 101"/>
                <a:gd name="T3" fmla="*/ 2175 h 96"/>
                <a:gd name="T4" fmla="*/ 3072 w 101"/>
                <a:gd name="T5" fmla="*/ 4694 h 96"/>
                <a:gd name="T6" fmla="*/ 5851 w 101"/>
                <a:gd name="T7" fmla="*/ 6448 h 96"/>
                <a:gd name="T8" fmla="*/ 8946 w 101"/>
                <a:gd name="T9" fmla="*/ 8040 h 96"/>
                <a:gd name="T10" fmla="*/ 11418 w 101"/>
                <a:gd name="T11" fmla="*/ 8800 h 96"/>
                <a:gd name="T12" fmla="*/ 13638 w 101"/>
                <a:gd name="T13" fmla="*/ 9209 h 96"/>
                <a:gd name="T14" fmla="*/ 15136 w 101"/>
                <a:gd name="T15" fmla="*/ 10292 h 96"/>
                <a:gd name="T16" fmla="*/ 17557 w 101"/>
                <a:gd name="T17" fmla="*/ 10545 h 96"/>
                <a:gd name="T18" fmla="*/ 19438 w 101"/>
                <a:gd name="T19" fmla="*/ 11360 h 96"/>
                <a:gd name="T20" fmla="*/ 20987 w 101"/>
                <a:gd name="T21" fmla="*/ 12076 h 96"/>
                <a:gd name="T22" fmla="*/ 22415 w 101"/>
                <a:gd name="T23" fmla="*/ 12742 h 96"/>
                <a:gd name="T24" fmla="*/ 24165 w 101"/>
                <a:gd name="T25" fmla="*/ 13700 h 96"/>
                <a:gd name="T26" fmla="*/ 28383 w 101"/>
                <a:gd name="T27" fmla="*/ 16189 h 96"/>
                <a:gd name="T28" fmla="*/ 31948 w 101"/>
                <a:gd name="T29" fmla="*/ 18578 h 96"/>
                <a:gd name="T30" fmla="*/ 34493 w 101"/>
                <a:gd name="T31" fmla="*/ 21910 h 96"/>
                <a:gd name="T32" fmla="*/ 36840 w 101"/>
                <a:gd name="T33" fmla="*/ 25373 h 96"/>
                <a:gd name="T34" fmla="*/ 37551 w 101"/>
                <a:gd name="T35" fmla="*/ 27784 h 96"/>
                <a:gd name="T36" fmla="*/ 38496 w 101"/>
                <a:gd name="T37" fmla="*/ 30383 h 96"/>
                <a:gd name="T38" fmla="*/ 38869 w 101"/>
                <a:gd name="T39" fmla="*/ 32906 h 96"/>
                <a:gd name="T40" fmla="*/ 39301 w 101"/>
                <a:gd name="T41" fmla="*/ 35168 h 96"/>
                <a:gd name="T42" fmla="*/ 38164 w 101"/>
                <a:gd name="T43" fmla="*/ 34079 h 96"/>
                <a:gd name="T44" fmla="*/ 37398 w 101"/>
                <a:gd name="T45" fmla="*/ 32697 h 96"/>
                <a:gd name="T46" fmla="*/ 36840 w 101"/>
                <a:gd name="T47" fmla="*/ 30676 h 96"/>
                <a:gd name="T48" fmla="*/ 35741 w 101"/>
                <a:gd name="T49" fmla="*/ 28850 h 96"/>
                <a:gd name="T50" fmla="*/ 34922 w 101"/>
                <a:gd name="T51" fmla="*/ 27527 h 96"/>
                <a:gd name="T52" fmla="*/ 33077 w 101"/>
                <a:gd name="T53" fmla="*/ 24631 h 96"/>
                <a:gd name="T54" fmla="*/ 30196 w 101"/>
                <a:gd name="T55" fmla="*/ 22405 h 96"/>
                <a:gd name="T56" fmla="*/ 27635 w 101"/>
                <a:gd name="T57" fmla="*/ 20121 h 96"/>
                <a:gd name="T58" fmla="*/ 24581 w 101"/>
                <a:gd name="T59" fmla="*/ 18578 h 96"/>
                <a:gd name="T60" fmla="*/ 22847 w 101"/>
                <a:gd name="T61" fmla="*/ 17641 h 96"/>
                <a:gd name="T62" fmla="*/ 20543 w 101"/>
                <a:gd name="T63" fmla="*/ 16832 h 96"/>
                <a:gd name="T64" fmla="*/ 18314 w 101"/>
                <a:gd name="T65" fmla="*/ 16590 h 96"/>
                <a:gd name="T66" fmla="*/ 16303 w 101"/>
                <a:gd name="T67" fmla="*/ 16189 h 96"/>
                <a:gd name="T68" fmla="*/ 13901 w 101"/>
                <a:gd name="T69" fmla="*/ 15558 h 96"/>
                <a:gd name="T70" fmla="*/ 11668 w 101"/>
                <a:gd name="T71" fmla="*/ 15061 h 96"/>
                <a:gd name="T72" fmla="*/ 8946 w 101"/>
                <a:gd name="T73" fmla="*/ 14488 h 96"/>
                <a:gd name="T74" fmla="*/ 6645 w 101"/>
                <a:gd name="T75" fmla="*/ 14488 h 96"/>
                <a:gd name="T76" fmla="*/ 0 w 101"/>
                <a:gd name="T77" fmla="*/ 0 h 9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" h="96">
                  <a:moveTo>
                    <a:pt x="0" y="0"/>
                  </a:moveTo>
                  <a:lnTo>
                    <a:pt x="4" y="6"/>
                  </a:lnTo>
                  <a:lnTo>
                    <a:pt x="8" y="13"/>
                  </a:lnTo>
                  <a:lnTo>
                    <a:pt x="15" y="18"/>
                  </a:lnTo>
                  <a:lnTo>
                    <a:pt x="23" y="22"/>
                  </a:lnTo>
                  <a:lnTo>
                    <a:pt x="29" y="24"/>
                  </a:lnTo>
                  <a:lnTo>
                    <a:pt x="35" y="25"/>
                  </a:lnTo>
                  <a:lnTo>
                    <a:pt x="39" y="28"/>
                  </a:lnTo>
                  <a:lnTo>
                    <a:pt x="45" y="29"/>
                  </a:lnTo>
                  <a:lnTo>
                    <a:pt x="50" y="31"/>
                  </a:lnTo>
                  <a:lnTo>
                    <a:pt x="54" y="33"/>
                  </a:lnTo>
                  <a:lnTo>
                    <a:pt x="58" y="35"/>
                  </a:lnTo>
                  <a:lnTo>
                    <a:pt x="62" y="37"/>
                  </a:lnTo>
                  <a:lnTo>
                    <a:pt x="73" y="44"/>
                  </a:lnTo>
                  <a:lnTo>
                    <a:pt x="82" y="51"/>
                  </a:lnTo>
                  <a:lnTo>
                    <a:pt x="89" y="60"/>
                  </a:lnTo>
                  <a:lnTo>
                    <a:pt x="95" y="69"/>
                  </a:lnTo>
                  <a:lnTo>
                    <a:pt x="97" y="76"/>
                  </a:lnTo>
                  <a:lnTo>
                    <a:pt x="99" y="83"/>
                  </a:lnTo>
                  <a:lnTo>
                    <a:pt x="100" y="90"/>
                  </a:lnTo>
                  <a:lnTo>
                    <a:pt x="101" y="96"/>
                  </a:lnTo>
                  <a:lnTo>
                    <a:pt x="98" y="93"/>
                  </a:lnTo>
                  <a:lnTo>
                    <a:pt x="96" y="89"/>
                  </a:lnTo>
                  <a:lnTo>
                    <a:pt x="95" y="84"/>
                  </a:lnTo>
                  <a:lnTo>
                    <a:pt x="92" y="79"/>
                  </a:lnTo>
                  <a:lnTo>
                    <a:pt x="90" y="75"/>
                  </a:lnTo>
                  <a:lnTo>
                    <a:pt x="85" y="67"/>
                  </a:lnTo>
                  <a:lnTo>
                    <a:pt x="78" y="61"/>
                  </a:lnTo>
                  <a:lnTo>
                    <a:pt x="71" y="55"/>
                  </a:lnTo>
                  <a:lnTo>
                    <a:pt x="63" y="51"/>
                  </a:lnTo>
                  <a:lnTo>
                    <a:pt x="59" y="48"/>
                  </a:lnTo>
                  <a:lnTo>
                    <a:pt x="53" y="46"/>
                  </a:lnTo>
                  <a:lnTo>
                    <a:pt x="47" y="45"/>
                  </a:lnTo>
                  <a:lnTo>
                    <a:pt x="42" y="44"/>
                  </a:lnTo>
                  <a:lnTo>
                    <a:pt x="36" y="43"/>
                  </a:lnTo>
                  <a:lnTo>
                    <a:pt x="30" y="41"/>
                  </a:lnTo>
                  <a:lnTo>
                    <a:pt x="23" y="40"/>
                  </a:lnTo>
                  <a:lnTo>
                    <a:pt x="17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8" name="Freeform 7"/>
            <p:cNvSpPr/>
            <p:nvPr/>
          </p:nvSpPr>
          <p:spPr bwMode="auto">
            <a:xfrm>
              <a:off x="3926" y="209"/>
              <a:ext cx="163" cy="154"/>
            </a:xfrm>
            <a:custGeom>
              <a:avLst/>
              <a:gdLst>
                <a:gd name="T0" fmla="*/ 0 w 102"/>
                <a:gd name="T1" fmla="*/ 0 h 94"/>
                <a:gd name="T2" fmla="*/ 1114 w 102"/>
                <a:gd name="T3" fmla="*/ 1782 h 94"/>
                <a:gd name="T4" fmla="*/ 2280 w 102"/>
                <a:gd name="T5" fmla="*/ 3637 h 94"/>
                <a:gd name="T6" fmla="*/ 3783 w 102"/>
                <a:gd name="T7" fmla="*/ 5698 h 94"/>
                <a:gd name="T8" fmla="*/ 6400 w 102"/>
                <a:gd name="T9" fmla="*/ 7484 h 94"/>
                <a:gd name="T10" fmla="*/ 7827 w 102"/>
                <a:gd name="T11" fmla="*/ 8241 h 94"/>
                <a:gd name="T12" fmla="*/ 9305 w 102"/>
                <a:gd name="T13" fmla="*/ 8688 h 94"/>
                <a:gd name="T14" fmla="*/ 10544 w 102"/>
                <a:gd name="T15" fmla="*/ 9761 h 94"/>
                <a:gd name="T16" fmla="*/ 12161 w 102"/>
                <a:gd name="T17" fmla="*/ 10021 h 94"/>
                <a:gd name="T18" fmla="*/ 13609 w 102"/>
                <a:gd name="T19" fmla="*/ 10962 h 94"/>
                <a:gd name="T20" fmla="*/ 14766 w 102"/>
                <a:gd name="T21" fmla="*/ 11152 h 94"/>
                <a:gd name="T22" fmla="*/ 15790 w 102"/>
                <a:gd name="T23" fmla="*/ 12261 h 94"/>
                <a:gd name="T24" fmla="*/ 16850 w 102"/>
                <a:gd name="T25" fmla="*/ 12910 h 94"/>
                <a:gd name="T26" fmla="*/ 19988 w 102"/>
                <a:gd name="T27" fmla="*/ 15294 h 94"/>
                <a:gd name="T28" fmla="*/ 22389 w 102"/>
                <a:gd name="T29" fmla="*/ 18270 h 94"/>
                <a:gd name="T30" fmla="*/ 24669 w 102"/>
                <a:gd name="T31" fmla="*/ 21150 h 94"/>
                <a:gd name="T32" fmla="*/ 26380 w 102"/>
                <a:gd name="T33" fmla="*/ 25056 h 94"/>
                <a:gd name="T34" fmla="*/ 26927 w 102"/>
                <a:gd name="T35" fmla="*/ 27458 h 94"/>
                <a:gd name="T36" fmla="*/ 27379 w 102"/>
                <a:gd name="T37" fmla="*/ 29932 h 94"/>
                <a:gd name="T38" fmla="*/ 27951 w 102"/>
                <a:gd name="T39" fmla="*/ 32538 h 94"/>
                <a:gd name="T40" fmla="*/ 28212 w 102"/>
                <a:gd name="T41" fmla="*/ 35133 h 94"/>
                <a:gd name="T42" fmla="*/ 26927 w 102"/>
                <a:gd name="T43" fmla="*/ 33985 h 94"/>
                <a:gd name="T44" fmla="*/ 26615 w 102"/>
                <a:gd name="T45" fmla="*/ 32538 h 94"/>
                <a:gd name="T46" fmla="*/ 26117 w 102"/>
                <a:gd name="T47" fmla="*/ 30327 h 94"/>
                <a:gd name="T48" fmla="*/ 25813 w 102"/>
                <a:gd name="T49" fmla="*/ 28534 h 94"/>
                <a:gd name="T50" fmla="*/ 25009 w 102"/>
                <a:gd name="T51" fmla="*/ 26896 h 94"/>
                <a:gd name="T52" fmla="*/ 23763 w 102"/>
                <a:gd name="T53" fmla="*/ 23968 h 94"/>
                <a:gd name="T54" fmla="*/ 21813 w 102"/>
                <a:gd name="T55" fmla="*/ 21727 h 94"/>
                <a:gd name="T56" fmla="*/ 19988 w 102"/>
                <a:gd name="T57" fmla="*/ 19861 h 94"/>
                <a:gd name="T58" fmla="*/ 17654 w 102"/>
                <a:gd name="T59" fmla="*/ 18270 h 94"/>
                <a:gd name="T60" fmla="*/ 16153 w 102"/>
                <a:gd name="T61" fmla="*/ 17174 h 94"/>
                <a:gd name="T62" fmla="*/ 14766 w 102"/>
                <a:gd name="T63" fmla="*/ 16417 h 94"/>
                <a:gd name="T64" fmla="*/ 12858 w 102"/>
                <a:gd name="T65" fmla="*/ 15991 h 94"/>
                <a:gd name="T66" fmla="*/ 11394 w 102"/>
                <a:gd name="T67" fmla="*/ 15294 h 94"/>
                <a:gd name="T68" fmla="*/ 9660 w 102"/>
                <a:gd name="T69" fmla="*/ 14630 h 94"/>
                <a:gd name="T70" fmla="*/ 8046 w 102"/>
                <a:gd name="T71" fmla="*/ 14630 h 94"/>
                <a:gd name="T72" fmla="*/ 6400 w 102"/>
                <a:gd name="T73" fmla="*/ 14234 h 94"/>
                <a:gd name="T74" fmla="*/ 5035 w 102"/>
                <a:gd name="T75" fmla="*/ 13962 h 94"/>
                <a:gd name="T76" fmla="*/ 0 w 102"/>
                <a:gd name="T77" fmla="*/ 0 h 9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2" h="94">
                  <a:moveTo>
                    <a:pt x="0" y="0"/>
                  </a:moveTo>
                  <a:lnTo>
                    <a:pt x="4" y="5"/>
                  </a:lnTo>
                  <a:lnTo>
                    <a:pt x="8" y="10"/>
                  </a:lnTo>
                  <a:lnTo>
                    <a:pt x="14" y="15"/>
                  </a:lnTo>
                  <a:lnTo>
                    <a:pt x="23" y="20"/>
                  </a:lnTo>
                  <a:lnTo>
                    <a:pt x="28" y="22"/>
                  </a:lnTo>
                  <a:lnTo>
                    <a:pt x="34" y="23"/>
                  </a:lnTo>
                  <a:lnTo>
                    <a:pt x="38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0"/>
                  </a:lnTo>
                  <a:lnTo>
                    <a:pt x="57" y="33"/>
                  </a:lnTo>
                  <a:lnTo>
                    <a:pt x="61" y="35"/>
                  </a:lnTo>
                  <a:lnTo>
                    <a:pt x="72" y="41"/>
                  </a:lnTo>
                  <a:lnTo>
                    <a:pt x="81" y="49"/>
                  </a:lnTo>
                  <a:lnTo>
                    <a:pt x="89" y="57"/>
                  </a:lnTo>
                  <a:lnTo>
                    <a:pt x="95" y="67"/>
                  </a:lnTo>
                  <a:lnTo>
                    <a:pt x="97" y="73"/>
                  </a:lnTo>
                  <a:lnTo>
                    <a:pt x="99" y="80"/>
                  </a:lnTo>
                  <a:lnTo>
                    <a:pt x="101" y="87"/>
                  </a:lnTo>
                  <a:lnTo>
                    <a:pt x="102" y="94"/>
                  </a:lnTo>
                  <a:lnTo>
                    <a:pt x="97" y="91"/>
                  </a:lnTo>
                  <a:lnTo>
                    <a:pt x="96" y="87"/>
                  </a:lnTo>
                  <a:lnTo>
                    <a:pt x="94" y="81"/>
                  </a:lnTo>
                  <a:lnTo>
                    <a:pt x="93" y="76"/>
                  </a:lnTo>
                  <a:lnTo>
                    <a:pt x="90" y="72"/>
                  </a:lnTo>
                  <a:lnTo>
                    <a:pt x="86" y="64"/>
                  </a:lnTo>
                  <a:lnTo>
                    <a:pt x="79" y="58"/>
                  </a:lnTo>
                  <a:lnTo>
                    <a:pt x="72" y="53"/>
                  </a:lnTo>
                  <a:lnTo>
                    <a:pt x="64" y="49"/>
                  </a:lnTo>
                  <a:lnTo>
                    <a:pt x="58" y="46"/>
                  </a:lnTo>
                  <a:lnTo>
                    <a:pt x="53" y="44"/>
                  </a:lnTo>
                  <a:lnTo>
                    <a:pt x="46" y="43"/>
                  </a:lnTo>
                  <a:lnTo>
                    <a:pt x="41" y="41"/>
                  </a:lnTo>
                  <a:lnTo>
                    <a:pt x="35" y="39"/>
                  </a:lnTo>
                  <a:lnTo>
                    <a:pt x="29" y="39"/>
                  </a:lnTo>
                  <a:lnTo>
                    <a:pt x="23" y="38"/>
                  </a:lnTo>
                  <a:lnTo>
                    <a:pt x="1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" name="Freeform 8"/>
            <p:cNvSpPr/>
            <p:nvPr/>
          </p:nvSpPr>
          <p:spPr bwMode="auto">
            <a:xfrm>
              <a:off x="3952" y="271"/>
              <a:ext cx="170" cy="183"/>
            </a:xfrm>
            <a:custGeom>
              <a:avLst/>
              <a:gdLst>
                <a:gd name="T0" fmla="*/ 0 w 103"/>
                <a:gd name="T1" fmla="*/ 0 h 113"/>
                <a:gd name="T2" fmla="*/ 1804 w 103"/>
                <a:gd name="T3" fmla="*/ 2214 h 113"/>
                <a:gd name="T4" fmla="*/ 4573 w 103"/>
                <a:gd name="T5" fmla="*/ 4581 h 113"/>
                <a:gd name="T6" fmla="*/ 7643 w 103"/>
                <a:gd name="T7" fmla="*/ 6803 h 113"/>
                <a:gd name="T8" fmla="*/ 11073 w 103"/>
                <a:gd name="T9" fmla="*/ 7798 h 113"/>
                <a:gd name="T10" fmla="*/ 13384 w 103"/>
                <a:gd name="T11" fmla="*/ 8790 h 113"/>
                <a:gd name="T12" fmla="*/ 15642 w 103"/>
                <a:gd name="T13" fmla="*/ 9025 h 113"/>
                <a:gd name="T14" fmla="*/ 17589 w 103"/>
                <a:gd name="T15" fmla="*/ 9793 h 113"/>
                <a:gd name="T16" fmla="*/ 20098 w 103"/>
                <a:gd name="T17" fmla="*/ 10407 h 113"/>
                <a:gd name="T18" fmla="*/ 22521 w 103"/>
                <a:gd name="T19" fmla="*/ 11017 h 113"/>
                <a:gd name="T20" fmla="*/ 25132 w 103"/>
                <a:gd name="T21" fmla="*/ 11638 h 113"/>
                <a:gd name="T22" fmla="*/ 26982 w 103"/>
                <a:gd name="T23" fmla="*/ 12395 h 113"/>
                <a:gd name="T24" fmla="*/ 29030 w 103"/>
                <a:gd name="T25" fmla="*/ 13014 h 113"/>
                <a:gd name="T26" fmla="*/ 32686 w 103"/>
                <a:gd name="T27" fmla="*/ 14857 h 113"/>
                <a:gd name="T28" fmla="*/ 35740 w 103"/>
                <a:gd name="T29" fmla="*/ 16854 h 113"/>
                <a:gd name="T30" fmla="*/ 37601 w 103"/>
                <a:gd name="T31" fmla="*/ 19225 h 113"/>
                <a:gd name="T32" fmla="*/ 39130 w 103"/>
                <a:gd name="T33" fmla="*/ 22065 h 113"/>
                <a:gd name="T34" fmla="*/ 41480 w 103"/>
                <a:gd name="T35" fmla="*/ 26214 h 113"/>
                <a:gd name="T36" fmla="*/ 42175 w 103"/>
                <a:gd name="T37" fmla="*/ 29272 h 113"/>
                <a:gd name="T38" fmla="*/ 42175 w 103"/>
                <a:gd name="T39" fmla="*/ 32508 h 113"/>
                <a:gd name="T40" fmla="*/ 41498 w 103"/>
                <a:gd name="T41" fmla="*/ 36257 h 113"/>
                <a:gd name="T42" fmla="*/ 40371 w 103"/>
                <a:gd name="T43" fmla="*/ 36723 h 113"/>
                <a:gd name="T44" fmla="*/ 40371 w 103"/>
                <a:gd name="T45" fmla="*/ 34132 h 113"/>
                <a:gd name="T46" fmla="*/ 40371 w 103"/>
                <a:gd name="T47" fmla="*/ 30901 h 113"/>
                <a:gd name="T48" fmla="*/ 39130 w 103"/>
                <a:gd name="T49" fmla="*/ 27295 h 113"/>
                <a:gd name="T50" fmla="*/ 38001 w 103"/>
                <a:gd name="T51" fmla="*/ 24284 h 113"/>
                <a:gd name="T52" fmla="*/ 36459 w 103"/>
                <a:gd name="T53" fmla="*/ 21989 h 113"/>
                <a:gd name="T54" fmla="*/ 35078 w 103"/>
                <a:gd name="T55" fmla="*/ 19840 h 113"/>
                <a:gd name="T56" fmla="*/ 32686 w 103"/>
                <a:gd name="T57" fmla="*/ 18467 h 113"/>
                <a:gd name="T58" fmla="*/ 29733 w 103"/>
                <a:gd name="T59" fmla="*/ 16854 h 113"/>
                <a:gd name="T60" fmla="*/ 27695 w 103"/>
                <a:gd name="T61" fmla="*/ 16221 h 113"/>
                <a:gd name="T62" fmla="*/ 25143 w 103"/>
                <a:gd name="T63" fmla="*/ 15229 h 113"/>
                <a:gd name="T64" fmla="*/ 22090 w 103"/>
                <a:gd name="T65" fmla="*/ 14857 h 113"/>
                <a:gd name="T66" fmla="*/ 18717 w 103"/>
                <a:gd name="T67" fmla="*/ 14235 h 113"/>
                <a:gd name="T68" fmla="*/ 15642 w 103"/>
                <a:gd name="T69" fmla="*/ 14002 h 113"/>
                <a:gd name="T70" fmla="*/ 12458 w 103"/>
                <a:gd name="T71" fmla="*/ 13014 h 113"/>
                <a:gd name="T72" fmla="*/ 9477 w 103"/>
                <a:gd name="T73" fmla="*/ 12629 h 113"/>
                <a:gd name="T74" fmla="*/ 6457 w 103"/>
                <a:gd name="T75" fmla="*/ 12395 h 113"/>
                <a:gd name="T76" fmla="*/ 0 w 103"/>
                <a:gd name="T77" fmla="*/ 0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3" h="113">
                  <a:moveTo>
                    <a:pt x="0" y="0"/>
                  </a:moveTo>
                  <a:lnTo>
                    <a:pt x="4" y="7"/>
                  </a:lnTo>
                  <a:lnTo>
                    <a:pt x="11" y="14"/>
                  </a:lnTo>
                  <a:lnTo>
                    <a:pt x="19" y="21"/>
                  </a:lnTo>
                  <a:lnTo>
                    <a:pt x="27" y="24"/>
                  </a:lnTo>
                  <a:lnTo>
                    <a:pt x="33" y="27"/>
                  </a:lnTo>
                  <a:lnTo>
                    <a:pt x="38" y="28"/>
                  </a:lnTo>
                  <a:lnTo>
                    <a:pt x="43" y="30"/>
                  </a:lnTo>
                  <a:lnTo>
                    <a:pt x="49" y="32"/>
                  </a:lnTo>
                  <a:lnTo>
                    <a:pt x="55" y="34"/>
                  </a:lnTo>
                  <a:lnTo>
                    <a:pt x="61" y="36"/>
                  </a:lnTo>
                  <a:lnTo>
                    <a:pt x="66" y="38"/>
                  </a:lnTo>
                  <a:lnTo>
                    <a:pt x="71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2" y="59"/>
                  </a:lnTo>
                  <a:lnTo>
                    <a:pt x="96" y="68"/>
                  </a:lnTo>
                  <a:lnTo>
                    <a:pt x="101" y="80"/>
                  </a:lnTo>
                  <a:lnTo>
                    <a:pt x="103" y="90"/>
                  </a:lnTo>
                  <a:lnTo>
                    <a:pt x="103" y="100"/>
                  </a:lnTo>
                  <a:lnTo>
                    <a:pt x="102" y="111"/>
                  </a:lnTo>
                  <a:lnTo>
                    <a:pt x="99" y="113"/>
                  </a:lnTo>
                  <a:lnTo>
                    <a:pt x="99" y="105"/>
                  </a:lnTo>
                  <a:lnTo>
                    <a:pt x="99" y="95"/>
                  </a:lnTo>
                  <a:lnTo>
                    <a:pt x="96" y="84"/>
                  </a:lnTo>
                  <a:lnTo>
                    <a:pt x="93" y="75"/>
                  </a:lnTo>
                  <a:lnTo>
                    <a:pt x="89" y="67"/>
                  </a:lnTo>
                  <a:lnTo>
                    <a:pt x="86" y="61"/>
                  </a:lnTo>
                  <a:lnTo>
                    <a:pt x="80" y="57"/>
                  </a:lnTo>
                  <a:lnTo>
                    <a:pt x="73" y="52"/>
                  </a:lnTo>
                  <a:lnTo>
                    <a:pt x="68" y="50"/>
                  </a:lnTo>
                  <a:lnTo>
                    <a:pt x="62" y="47"/>
                  </a:lnTo>
                  <a:lnTo>
                    <a:pt x="54" y="46"/>
                  </a:lnTo>
                  <a:lnTo>
                    <a:pt x="46" y="44"/>
                  </a:lnTo>
                  <a:lnTo>
                    <a:pt x="38" y="43"/>
                  </a:lnTo>
                  <a:lnTo>
                    <a:pt x="30" y="40"/>
                  </a:lnTo>
                  <a:lnTo>
                    <a:pt x="23" y="39"/>
                  </a:lnTo>
                  <a:lnTo>
                    <a:pt x="1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" name="Freeform 9"/>
            <p:cNvSpPr/>
            <p:nvPr/>
          </p:nvSpPr>
          <p:spPr bwMode="auto">
            <a:xfrm>
              <a:off x="3890" y="144"/>
              <a:ext cx="164" cy="441"/>
            </a:xfrm>
            <a:custGeom>
              <a:avLst/>
              <a:gdLst>
                <a:gd name="T0" fmla="*/ 16760 w 102"/>
                <a:gd name="T1" fmla="*/ 43470 h 269"/>
                <a:gd name="T2" fmla="*/ 29895 w 102"/>
                <a:gd name="T3" fmla="*/ 80041 h 269"/>
                <a:gd name="T4" fmla="*/ 30477 w 102"/>
                <a:gd name="T5" fmla="*/ 83070 h 269"/>
                <a:gd name="T6" fmla="*/ 30477 w 102"/>
                <a:gd name="T7" fmla="*/ 86008 h 269"/>
                <a:gd name="T8" fmla="*/ 29895 w 102"/>
                <a:gd name="T9" fmla="*/ 88864 h 269"/>
                <a:gd name="T10" fmla="*/ 28653 w 102"/>
                <a:gd name="T11" fmla="*/ 91477 h 269"/>
                <a:gd name="T12" fmla="*/ 27168 w 102"/>
                <a:gd name="T13" fmla="*/ 94274 h 269"/>
                <a:gd name="T14" fmla="*/ 25637 w 102"/>
                <a:gd name="T15" fmla="*/ 96728 h 269"/>
                <a:gd name="T16" fmla="*/ 23531 w 102"/>
                <a:gd name="T17" fmla="*/ 98895 h 269"/>
                <a:gd name="T18" fmla="*/ 21606 w 102"/>
                <a:gd name="T19" fmla="*/ 100217 h 269"/>
                <a:gd name="T20" fmla="*/ 20117 w 102"/>
                <a:gd name="T21" fmla="*/ 100932 h 269"/>
                <a:gd name="T22" fmla="*/ 18649 w 102"/>
                <a:gd name="T23" fmla="*/ 100932 h 269"/>
                <a:gd name="T24" fmla="*/ 17275 w 102"/>
                <a:gd name="T25" fmla="*/ 101381 h 269"/>
                <a:gd name="T26" fmla="*/ 16315 w 102"/>
                <a:gd name="T27" fmla="*/ 100932 h 269"/>
                <a:gd name="T28" fmla="*/ 14865 w 102"/>
                <a:gd name="T29" fmla="*/ 100712 h 269"/>
                <a:gd name="T30" fmla="*/ 14070 w 102"/>
                <a:gd name="T31" fmla="*/ 99809 h 269"/>
                <a:gd name="T32" fmla="*/ 13151 w 102"/>
                <a:gd name="T33" fmla="*/ 98468 h 269"/>
                <a:gd name="T34" fmla="*/ 12567 w 102"/>
                <a:gd name="T35" fmla="*/ 97164 h 269"/>
                <a:gd name="T36" fmla="*/ 11917 w 102"/>
                <a:gd name="T37" fmla="*/ 94571 h 269"/>
                <a:gd name="T38" fmla="*/ 11917 w 102"/>
                <a:gd name="T39" fmla="*/ 91477 h 269"/>
                <a:gd name="T40" fmla="*/ 12567 w 102"/>
                <a:gd name="T41" fmla="*/ 88452 h 269"/>
                <a:gd name="T42" fmla="*/ 13438 w 102"/>
                <a:gd name="T43" fmla="*/ 85526 h 269"/>
                <a:gd name="T44" fmla="*/ 14865 w 102"/>
                <a:gd name="T45" fmla="*/ 82672 h 269"/>
                <a:gd name="T46" fmla="*/ 16315 w 102"/>
                <a:gd name="T47" fmla="*/ 80246 h 269"/>
                <a:gd name="T48" fmla="*/ 18593 w 102"/>
                <a:gd name="T49" fmla="*/ 78006 h 269"/>
                <a:gd name="T50" fmla="*/ 20117 w 102"/>
                <a:gd name="T51" fmla="*/ 76800 h 269"/>
                <a:gd name="T52" fmla="*/ 21691 w 102"/>
                <a:gd name="T53" fmla="*/ 75875 h 269"/>
                <a:gd name="T54" fmla="*/ 23531 w 102"/>
                <a:gd name="T55" fmla="*/ 75455 h 269"/>
                <a:gd name="T56" fmla="*/ 24693 w 102"/>
                <a:gd name="T57" fmla="*/ 75455 h 269"/>
                <a:gd name="T58" fmla="*/ 26232 w 102"/>
                <a:gd name="T59" fmla="*/ 75455 h 269"/>
                <a:gd name="T60" fmla="*/ 0 w 102"/>
                <a:gd name="T61" fmla="*/ 667 h 269"/>
                <a:gd name="T62" fmla="*/ 1518 w 102"/>
                <a:gd name="T63" fmla="*/ 0 h 269"/>
                <a:gd name="T64" fmla="*/ 6483 w 102"/>
                <a:gd name="T65" fmla="*/ 15127 h 269"/>
                <a:gd name="T66" fmla="*/ 11917 w 102"/>
                <a:gd name="T67" fmla="*/ 29024 h 269"/>
                <a:gd name="T68" fmla="*/ 16760 w 102"/>
                <a:gd name="T69" fmla="*/ 43470 h 2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2" h="269">
                  <a:moveTo>
                    <a:pt x="56" y="115"/>
                  </a:moveTo>
                  <a:lnTo>
                    <a:pt x="100" y="212"/>
                  </a:lnTo>
                  <a:lnTo>
                    <a:pt x="102" y="220"/>
                  </a:lnTo>
                  <a:lnTo>
                    <a:pt x="102" y="228"/>
                  </a:lnTo>
                  <a:lnTo>
                    <a:pt x="100" y="236"/>
                  </a:lnTo>
                  <a:lnTo>
                    <a:pt x="96" y="243"/>
                  </a:lnTo>
                  <a:lnTo>
                    <a:pt x="91" y="250"/>
                  </a:lnTo>
                  <a:lnTo>
                    <a:pt x="86" y="257"/>
                  </a:lnTo>
                  <a:lnTo>
                    <a:pt x="79" y="262"/>
                  </a:lnTo>
                  <a:lnTo>
                    <a:pt x="72" y="266"/>
                  </a:lnTo>
                  <a:lnTo>
                    <a:pt x="67" y="268"/>
                  </a:lnTo>
                  <a:lnTo>
                    <a:pt x="63" y="268"/>
                  </a:lnTo>
                  <a:lnTo>
                    <a:pt x="58" y="269"/>
                  </a:lnTo>
                  <a:lnTo>
                    <a:pt x="55" y="268"/>
                  </a:lnTo>
                  <a:lnTo>
                    <a:pt x="50" y="267"/>
                  </a:lnTo>
                  <a:lnTo>
                    <a:pt x="47" y="265"/>
                  </a:lnTo>
                  <a:lnTo>
                    <a:pt x="44" y="261"/>
                  </a:lnTo>
                  <a:lnTo>
                    <a:pt x="42" y="258"/>
                  </a:lnTo>
                  <a:lnTo>
                    <a:pt x="40" y="251"/>
                  </a:lnTo>
                  <a:lnTo>
                    <a:pt x="40" y="243"/>
                  </a:lnTo>
                  <a:lnTo>
                    <a:pt x="42" y="235"/>
                  </a:lnTo>
                  <a:lnTo>
                    <a:pt x="45" y="227"/>
                  </a:lnTo>
                  <a:lnTo>
                    <a:pt x="50" y="219"/>
                  </a:lnTo>
                  <a:lnTo>
                    <a:pt x="55" y="213"/>
                  </a:lnTo>
                  <a:lnTo>
                    <a:pt x="62" y="207"/>
                  </a:lnTo>
                  <a:lnTo>
                    <a:pt x="67" y="204"/>
                  </a:lnTo>
                  <a:lnTo>
                    <a:pt x="73" y="201"/>
                  </a:lnTo>
                  <a:lnTo>
                    <a:pt x="79" y="200"/>
                  </a:lnTo>
                  <a:lnTo>
                    <a:pt x="83" y="200"/>
                  </a:lnTo>
                  <a:lnTo>
                    <a:pt x="88" y="200"/>
                  </a:lnTo>
                  <a:lnTo>
                    <a:pt x="0" y="2"/>
                  </a:lnTo>
                  <a:lnTo>
                    <a:pt x="5" y="0"/>
                  </a:lnTo>
                  <a:lnTo>
                    <a:pt x="22" y="40"/>
                  </a:lnTo>
                  <a:lnTo>
                    <a:pt x="40" y="77"/>
                  </a:lnTo>
                  <a:lnTo>
                    <a:pt x="56" y="11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1" name="Group 12"/>
          <p:cNvGrpSpPr/>
          <p:nvPr/>
        </p:nvGrpSpPr>
        <p:grpSpPr bwMode="auto">
          <a:xfrm>
            <a:off x="135885" y="1370984"/>
            <a:ext cx="260350" cy="347663"/>
            <a:chOff x="2832" y="663"/>
            <a:chExt cx="310" cy="415"/>
          </a:xfrm>
        </p:grpSpPr>
        <p:sp>
          <p:nvSpPr>
            <p:cNvPr id="162" name="Freeform 13"/>
            <p:cNvSpPr/>
            <p:nvPr/>
          </p:nvSpPr>
          <p:spPr bwMode="auto">
            <a:xfrm>
              <a:off x="2839" y="663"/>
              <a:ext cx="209" cy="111"/>
            </a:xfrm>
            <a:custGeom>
              <a:avLst/>
              <a:gdLst>
                <a:gd name="T0" fmla="*/ 0 w 126"/>
                <a:gd name="T1" fmla="*/ 0 h 68"/>
                <a:gd name="T2" fmla="*/ 1893 w 126"/>
                <a:gd name="T3" fmla="*/ 1461 h 68"/>
                <a:gd name="T4" fmla="*/ 4769 w 126"/>
                <a:gd name="T5" fmla="*/ 3224 h 68"/>
                <a:gd name="T6" fmla="*/ 8350 w 126"/>
                <a:gd name="T7" fmla="*/ 5090 h 68"/>
                <a:gd name="T8" fmla="*/ 11988 w 126"/>
                <a:gd name="T9" fmla="*/ 5681 h 68"/>
                <a:gd name="T10" fmla="*/ 14618 w 126"/>
                <a:gd name="T11" fmla="*/ 5681 h 68"/>
                <a:gd name="T12" fmla="*/ 17201 w 126"/>
                <a:gd name="T13" fmla="*/ 5681 h 68"/>
                <a:gd name="T14" fmla="*/ 19885 w 126"/>
                <a:gd name="T15" fmla="*/ 5681 h 68"/>
                <a:gd name="T16" fmla="*/ 22247 w 126"/>
                <a:gd name="T17" fmla="*/ 6156 h 68"/>
                <a:gd name="T18" fmla="*/ 24949 w 126"/>
                <a:gd name="T19" fmla="*/ 6156 h 68"/>
                <a:gd name="T20" fmla="*/ 26973 w 126"/>
                <a:gd name="T21" fmla="*/ 6355 h 68"/>
                <a:gd name="T22" fmla="*/ 28532 w 126"/>
                <a:gd name="T23" fmla="*/ 6795 h 68"/>
                <a:gd name="T24" fmla="*/ 30887 w 126"/>
                <a:gd name="T25" fmla="*/ 7264 h 68"/>
                <a:gd name="T26" fmla="*/ 33476 w 126"/>
                <a:gd name="T27" fmla="*/ 7904 h 68"/>
                <a:gd name="T28" fmla="*/ 36101 w 126"/>
                <a:gd name="T29" fmla="*/ 8591 h 68"/>
                <a:gd name="T30" fmla="*/ 38106 w 126"/>
                <a:gd name="T31" fmla="*/ 9273 h 68"/>
                <a:gd name="T32" fmla="*/ 40863 w 126"/>
                <a:gd name="T33" fmla="*/ 10374 h 68"/>
                <a:gd name="T34" fmla="*/ 42867 w 126"/>
                <a:gd name="T35" fmla="*/ 11461 h 68"/>
                <a:gd name="T36" fmla="*/ 45255 w 126"/>
                <a:gd name="T37" fmla="*/ 12505 h 68"/>
                <a:gd name="T38" fmla="*/ 46889 w 126"/>
                <a:gd name="T39" fmla="*/ 14024 h 68"/>
                <a:gd name="T40" fmla="*/ 48878 w 126"/>
                <a:gd name="T41" fmla="*/ 15325 h 68"/>
                <a:gd name="T42" fmla="*/ 50782 w 126"/>
                <a:gd name="T43" fmla="*/ 17594 h 68"/>
                <a:gd name="T44" fmla="*/ 52482 w 126"/>
                <a:gd name="T45" fmla="*/ 19774 h 68"/>
                <a:gd name="T46" fmla="*/ 53922 w 126"/>
                <a:gd name="T47" fmla="*/ 22140 h 68"/>
                <a:gd name="T48" fmla="*/ 54712 w 126"/>
                <a:gd name="T49" fmla="*/ 24317 h 68"/>
                <a:gd name="T50" fmla="*/ 52827 w 126"/>
                <a:gd name="T51" fmla="*/ 23935 h 68"/>
                <a:gd name="T52" fmla="*/ 51233 w 126"/>
                <a:gd name="T53" fmla="*/ 22556 h 68"/>
                <a:gd name="T54" fmla="*/ 50092 w 126"/>
                <a:gd name="T55" fmla="*/ 20413 h 68"/>
                <a:gd name="T56" fmla="*/ 48878 w 126"/>
                <a:gd name="T57" fmla="*/ 19113 h 68"/>
                <a:gd name="T58" fmla="*/ 47327 w 126"/>
                <a:gd name="T59" fmla="*/ 17594 h 68"/>
                <a:gd name="T60" fmla="*/ 44111 w 126"/>
                <a:gd name="T61" fmla="*/ 15325 h 68"/>
                <a:gd name="T62" fmla="*/ 40863 w 126"/>
                <a:gd name="T63" fmla="*/ 14024 h 68"/>
                <a:gd name="T64" fmla="*/ 37345 w 126"/>
                <a:gd name="T65" fmla="*/ 12505 h 68"/>
                <a:gd name="T66" fmla="*/ 33476 w 126"/>
                <a:gd name="T67" fmla="*/ 11857 h 68"/>
                <a:gd name="T68" fmla="*/ 30887 w 126"/>
                <a:gd name="T69" fmla="*/ 11461 h 68"/>
                <a:gd name="T70" fmla="*/ 28268 w 126"/>
                <a:gd name="T71" fmla="*/ 11461 h 68"/>
                <a:gd name="T72" fmla="*/ 25110 w 126"/>
                <a:gd name="T73" fmla="*/ 11092 h 68"/>
                <a:gd name="T74" fmla="*/ 22973 w 126"/>
                <a:gd name="T75" fmla="*/ 11461 h 68"/>
                <a:gd name="T76" fmla="*/ 20354 w 126"/>
                <a:gd name="T77" fmla="*/ 11461 h 68"/>
                <a:gd name="T78" fmla="*/ 17201 w 126"/>
                <a:gd name="T79" fmla="*/ 11857 h 68"/>
                <a:gd name="T80" fmla="*/ 14618 w 126"/>
                <a:gd name="T81" fmla="*/ 11857 h 68"/>
                <a:gd name="T82" fmla="*/ 11988 w 126"/>
                <a:gd name="T83" fmla="*/ 12262 h 68"/>
                <a:gd name="T84" fmla="*/ 0 w 126"/>
                <a:gd name="T85" fmla="*/ 0 h 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6" h="68">
                  <a:moveTo>
                    <a:pt x="0" y="0"/>
                  </a:moveTo>
                  <a:lnTo>
                    <a:pt x="4" y="4"/>
                  </a:lnTo>
                  <a:lnTo>
                    <a:pt x="11" y="9"/>
                  </a:lnTo>
                  <a:lnTo>
                    <a:pt x="19" y="14"/>
                  </a:lnTo>
                  <a:lnTo>
                    <a:pt x="28" y="16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1" y="17"/>
                  </a:lnTo>
                  <a:lnTo>
                    <a:pt x="57" y="17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7" y="22"/>
                  </a:lnTo>
                  <a:lnTo>
                    <a:pt x="83" y="24"/>
                  </a:lnTo>
                  <a:lnTo>
                    <a:pt x="88" y="26"/>
                  </a:lnTo>
                  <a:lnTo>
                    <a:pt x="94" y="29"/>
                  </a:lnTo>
                  <a:lnTo>
                    <a:pt x="99" y="32"/>
                  </a:lnTo>
                  <a:lnTo>
                    <a:pt x="104" y="35"/>
                  </a:lnTo>
                  <a:lnTo>
                    <a:pt x="108" y="39"/>
                  </a:lnTo>
                  <a:lnTo>
                    <a:pt x="113" y="43"/>
                  </a:lnTo>
                  <a:lnTo>
                    <a:pt x="117" y="49"/>
                  </a:lnTo>
                  <a:lnTo>
                    <a:pt x="121" y="55"/>
                  </a:lnTo>
                  <a:lnTo>
                    <a:pt x="124" y="62"/>
                  </a:lnTo>
                  <a:lnTo>
                    <a:pt x="126" y="68"/>
                  </a:lnTo>
                  <a:lnTo>
                    <a:pt x="122" y="67"/>
                  </a:lnTo>
                  <a:lnTo>
                    <a:pt x="118" y="63"/>
                  </a:lnTo>
                  <a:lnTo>
                    <a:pt x="116" y="57"/>
                  </a:lnTo>
                  <a:lnTo>
                    <a:pt x="113" y="53"/>
                  </a:lnTo>
                  <a:lnTo>
                    <a:pt x="109" y="49"/>
                  </a:lnTo>
                  <a:lnTo>
                    <a:pt x="102" y="43"/>
                  </a:lnTo>
                  <a:lnTo>
                    <a:pt x="94" y="39"/>
                  </a:lnTo>
                  <a:lnTo>
                    <a:pt x="86" y="35"/>
                  </a:lnTo>
                  <a:lnTo>
                    <a:pt x="77" y="33"/>
                  </a:lnTo>
                  <a:lnTo>
                    <a:pt x="71" y="32"/>
                  </a:lnTo>
                  <a:lnTo>
                    <a:pt x="65" y="32"/>
                  </a:lnTo>
                  <a:lnTo>
                    <a:pt x="58" y="31"/>
                  </a:lnTo>
                  <a:lnTo>
                    <a:pt x="53" y="32"/>
                  </a:lnTo>
                  <a:lnTo>
                    <a:pt x="47" y="32"/>
                  </a:lnTo>
                  <a:lnTo>
                    <a:pt x="40" y="33"/>
                  </a:lnTo>
                  <a:lnTo>
                    <a:pt x="34" y="33"/>
                  </a:lnTo>
                  <a:lnTo>
                    <a:pt x="28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" name="Freeform 14"/>
            <p:cNvSpPr/>
            <p:nvPr/>
          </p:nvSpPr>
          <p:spPr bwMode="auto">
            <a:xfrm>
              <a:off x="2888" y="719"/>
              <a:ext cx="202" cy="111"/>
            </a:xfrm>
            <a:custGeom>
              <a:avLst/>
              <a:gdLst>
                <a:gd name="T0" fmla="*/ 0 w 125"/>
                <a:gd name="T1" fmla="*/ 0 h 67"/>
                <a:gd name="T2" fmla="*/ 1214 w 125"/>
                <a:gd name="T3" fmla="*/ 2051 h 67"/>
                <a:gd name="T4" fmla="*/ 3171 w 125"/>
                <a:gd name="T5" fmla="*/ 3398 h 67"/>
                <a:gd name="T6" fmla="*/ 5727 w 125"/>
                <a:gd name="T7" fmla="*/ 5630 h 67"/>
                <a:gd name="T8" fmla="*/ 8654 w 125"/>
                <a:gd name="T9" fmla="*/ 5893 h 67"/>
                <a:gd name="T10" fmla="*/ 10470 w 125"/>
                <a:gd name="T11" fmla="*/ 5893 h 67"/>
                <a:gd name="T12" fmla="*/ 12057 w 125"/>
                <a:gd name="T13" fmla="*/ 6420 h 67"/>
                <a:gd name="T14" fmla="*/ 13985 w 125"/>
                <a:gd name="T15" fmla="*/ 6420 h 67"/>
                <a:gd name="T16" fmla="*/ 15940 w 125"/>
                <a:gd name="T17" fmla="*/ 7029 h 67"/>
                <a:gd name="T18" fmla="*/ 17580 w 125"/>
                <a:gd name="T19" fmla="*/ 7029 h 67"/>
                <a:gd name="T20" fmla="*/ 19074 w 125"/>
                <a:gd name="T21" fmla="*/ 7836 h 67"/>
                <a:gd name="T22" fmla="*/ 20662 w 125"/>
                <a:gd name="T23" fmla="*/ 7871 h 67"/>
                <a:gd name="T24" fmla="*/ 22226 w 125"/>
                <a:gd name="T25" fmla="*/ 8567 h 67"/>
                <a:gd name="T26" fmla="*/ 23792 w 125"/>
                <a:gd name="T27" fmla="*/ 9008 h 67"/>
                <a:gd name="T28" fmla="*/ 25759 w 125"/>
                <a:gd name="T29" fmla="*/ 9763 h 67"/>
                <a:gd name="T30" fmla="*/ 27697 w 125"/>
                <a:gd name="T31" fmla="*/ 11059 h 67"/>
                <a:gd name="T32" fmla="*/ 29382 w 125"/>
                <a:gd name="T33" fmla="*/ 11841 h 67"/>
                <a:gd name="T34" fmla="*/ 30824 w 125"/>
                <a:gd name="T35" fmla="*/ 13040 h 67"/>
                <a:gd name="T36" fmla="*/ 32558 w 125"/>
                <a:gd name="T37" fmla="*/ 14924 h 67"/>
                <a:gd name="T38" fmla="*/ 33534 w 125"/>
                <a:gd name="T39" fmla="*/ 16175 h 67"/>
                <a:gd name="T40" fmla="*/ 35119 w 125"/>
                <a:gd name="T41" fmla="*/ 18322 h 67"/>
                <a:gd name="T42" fmla="*/ 36691 w 125"/>
                <a:gd name="T43" fmla="*/ 20904 h 67"/>
                <a:gd name="T44" fmla="*/ 37666 w 125"/>
                <a:gd name="T45" fmla="*/ 22919 h 67"/>
                <a:gd name="T46" fmla="*/ 39057 w 125"/>
                <a:gd name="T47" fmla="*/ 26037 h 67"/>
                <a:gd name="T48" fmla="*/ 39631 w 125"/>
                <a:gd name="T49" fmla="*/ 28679 h 67"/>
                <a:gd name="T50" fmla="*/ 38107 w 125"/>
                <a:gd name="T51" fmla="*/ 28182 h 67"/>
                <a:gd name="T52" fmla="*/ 37065 w 125"/>
                <a:gd name="T53" fmla="*/ 26610 h 67"/>
                <a:gd name="T54" fmla="*/ 36082 w 125"/>
                <a:gd name="T55" fmla="*/ 24215 h 67"/>
                <a:gd name="T56" fmla="*/ 35119 w 125"/>
                <a:gd name="T57" fmla="*/ 22067 h 67"/>
                <a:gd name="T58" fmla="*/ 34372 w 125"/>
                <a:gd name="T59" fmla="*/ 20904 h 67"/>
                <a:gd name="T60" fmla="*/ 31952 w 125"/>
                <a:gd name="T61" fmla="*/ 18322 h 67"/>
                <a:gd name="T62" fmla="*/ 29382 w 125"/>
                <a:gd name="T63" fmla="*/ 16175 h 67"/>
                <a:gd name="T64" fmla="*/ 26360 w 125"/>
                <a:gd name="T65" fmla="*/ 14924 h 67"/>
                <a:gd name="T66" fmla="*/ 23581 w 125"/>
                <a:gd name="T67" fmla="*/ 14193 h 67"/>
                <a:gd name="T68" fmla="*/ 21622 w 125"/>
                <a:gd name="T69" fmla="*/ 13040 h 67"/>
                <a:gd name="T70" fmla="*/ 20038 w 125"/>
                <a:gd name="T71" fmla="*/ 13040 h 67"/>
                <a:gd name="T72" fmla="*/ 18093 w 125"/>
                <a:gd name="T73" fmla="*/ 12982 h 67"/>
                <a:gd name="T74" fmla="*/ 16155 w 125"/>
                <a:gd name="T75" fmla="*/ 13040 h 67"/>
                <a:gd name="T76" fmla="*/ 13985 w 125"/>
                <a:gd name="T77" fmla="*/ 13040 h 67"/>
                <a:gd name="T78" fmla="*/ 12057 w 125"/>
                <a:gd name="T79" fmla="*/ 14193 h 67"/>
                <a:gd name="T80" fmla="*/ 10237 w 125"/>
                <a:gd name="T81" fmla="*/ 14193 h 67"/>
                <a:gd name="T82" fmla="*/ 8280 w 125"/>
                <a:gd name="T83" fmla="*/ 14452 h 67"/>
                <a:gd name="T84" fmla="*/ 0 w 125"/>
                <a:gd name="T85" fmla="*/ 0 h 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5" h="67">
                  <a:moveTo>
                    <a:pt x="0" y="0"/>
                  </a:moveTo>
                  <a:lnTo>
                    <a:pt x="4" y="5"/>
                  </a:lnTo>
                  <a:lnTo>
                    <a:pt x="10" y="8"/>
                  </a:lnTo>
                  <a:lnTo>
                    <a:pt x="18" y="13"/>
                  </a:lnTo>
                  <a:lnTo>
                    <a:pt x="27" y="14"/>
                  </a:lnTo>
                  <a:lnTo>
                    <a:pt x="33" y="14"/>
                  </a:lnTo>
                  <a:lnTo>
                    <a:pt x="38" y="15"/>
                  </a:lnTo>
                  <a:lnTo>
                    <a:pt x="44" y="15"/>
                  </a:lnTo>
                  <a:lnTo>
                    <a:pt x="50" y="16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65" y="19"/>
                  </a:lnTo>
                  <a:lnTo>
                    <a:pt x="70" y="20"/>
                  </a:lnTo>
                  <a:lnTo>
                    <a:pt x="75" y="21"/>
                  </a:lnTo>
                  <a:lnTo>
                    <a:pt x="81" y="23"/>
                  </a:lnTo>
                  <a:lnTo>
                    <a:pt x="87" y="26"/>
                  </a:lnTo>
                  <a:lnTo>
                    <a:pt x="93" y="28"/>
                  </a:lnTo>
                  <a:lnTo>
                    <a:pt x="97" y="31"/>
                  </a:lnTo>
                  <a:lnTo>
                    <a:pt x="103" y="35"/>
                  </a:lnTo>
                  <a:lnTo>
                    <a:pt x="106" y="38"/>
                  </a:lnTo>
                  <a:lnTo>
                    <a:pt x="111" y="43"/>
                  </a:lnTo>
                  <a:lnTo>
                    <a:pt x="116" y="49"/>
                  </a:lnTo>
                  <a:lnTo>
                    <a:pt x="119" y="54"/>
                  </a:lnTo>
                  <a:lnTo>
                    <a:pt x="123" y="61"/>
                  </a:lnTo>
                  <a:lnTo>
                    <a:pt x="125" y="67"/>
                  </a:lnTo>
                  <a:lnTo>
                    <a:pt x="120" y="66"/>
                  </a:lnTo>
                  <a:lnTo>
                    <a:pt x="117" y="62"/>
                  </a:lnTo>
                  <a:lnTo>
                    <a:pt x="114" y="57"/>
                  </a:lnTo>
                  <a:lnTo>
                    <a:pt x="111" y="52"/>
                  </a:lnTo>
                  <a:lnTo>
                    <a:pt x="108" y="49"/>
                  </a:lnTo>
                  <a:lnTo>
                    <a:pt x="101" y="43"/>
                  </a:lnTo>
                  <a:lnTo>
                    <a:pt x="93" y="38"/>
                  </a:lnTo>
                  <a:lnTo>
                    <a:pt x="83" y="35"/>
                  </a:lnTo>
                  <a:lnTo>
                    <a:pt x="74" y="33"/>
                  </a:lnTo>
                  <a:lnTo>
                    <a:pt x="68" y="31"/>
                  </a:lnTo>
                  <a:lnTo>
                    <a:pt x="63" y="31"/>
                  </a:lnTo>
                  <a:lnTo>
                    <a:pt x="57" y="30"/>
                  </a:lnTo>
                  <a:lnTo>
                    <a:pt x="51" y="31"/>
                  </a:lnTo>
                  <a:lnTo>
                    <a:pt x="44" y="31"/>
                  </a:lnTo>
                  <a:lnTo>
                    <a:pt x="38" y="33"/>
                  </a:lnTo>
                  <a:lnTo>
                    <a:pt x="32" y="33"/>
                  </a:lnTo>
                  <a:lnTo>
                    <a:pt x="26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" name="Freeform 15"/>
            <p:cNvSpPr/>
            <p:nvPr/>
          </p:nvSpPr>
          <p:spPr bwMode="auto">
            <a:xfrm>
              <a:off x="2927" y="774"/>
              <a:ext cx="215" cy="138"/>
            </a:xfrm>
            <a:custGeom>
              <a:avLst/>
              <a:gdLst>
                <a:gd name="T0" fmla="*/ 0 w 131"/>
                <a:gd name="T1" fmla="*/ 0 h 85"/>
                <a:gd name="T2" fmla="*/ 1096 w 131"/>
                <a:gd name="T3" fmla="*/ 1002 h 85"/>
                <a:gd name="T4" fmla="*/ 2559 w 131"/>
                <a:gd name="T5" fmla="*/ 1627 h 85"/>
                <a:gd name="T6" fmla="*/ 4200 w 131"/>
                <a:gd name="T7" fmla="*/ 2641 h 85"/>
                <a:gd name="T8" fmla="*/ 6158 w 131"/>
                <a:gd name="T9" fmla="*/ 3280 h 85"/>
                <a:gd name="T10" fmla="*/ 7707 w 131"/>
                <a:gd name="T11" fmla="*/ 3911 h 85"/>
                <a:gd name="T12" fmla="*/ 9514 w 131"/>
                <a:gd name="T13" fmla="*/ 4288 h 85"/>
                <a:gd name="T14" fmla="*/ 11313 w 131"/>
                <a:gd name="T15" fmla="*/ 4939 h 85"/>
                <a:gd name="T16" fmla="*/ 13056 w 131"/>
                <a:gd name="T17" fmla="*/ 5325 h 85"/>
                <a:gd name="T18" fmla="*/ 15265 w 131"/>
                <a:gd name="T19" fmla="*/ 5325 h 85"/>
                <a:gd name="T20" fmla="*/ 17471 w 131"/>
                <a:gd name="T21" fmla="*/ 5325 h 85"/>
                <a:gd name="T22" fmla="*/ 20353 w 131"/>
                <a:gd name="T23" fmla="*/ 5731 h 85"/>
                <a:gd name="T24" fmla="*/ 22519 w 131"/>
                <a:gd name="T25" fmla="*/ 5731 h 85"/>
                <a:gd name="T26" fmla="*/ 24380 w 131"/>
                <a:gd name="T27" fmla="*/ 5952 h 85"/>
                <a:gd name="T28" fmla="*/ 26763 w 131"/>
                <a:gd name="T29" fmla="*/ 6350 h 85"/>
                <a:gd name="T30" fmla="*/ 29010 w 131"/>
                <a:gd name="T31" fmla="*/ 6350 h 85"/>
                <a:gd name="T32" fmla="*/ 31423 w 131"/>
                <a:gd name="T33" fmla="*/ 6577 h 85"/>
                <a:gd name="T34" fmla="*/ 35168 w 131"/>
                <a:gd name="T35" fmla="*/ 8019 h 85"/>
                <a:gd name="T36" fmla="*/ 38106 w 131"/>
                <a:gd name="T37" fmla="*/ 9046 h 85"/>
                <a:gd name="T38" fmla="*/ 41118 w 131"/>
                <a:gd name="T39" fmla="*/ 11212 h 85"/>
                <a:gd name="T40" fmla="*/ 43924 w 131"/>
                <a:gd name="T41" fmla="*/ 13862 h 85"/>
                <a:gd name="T42" fmla="*/ 46481 w 131"/>
                <a:gd name="T43" fmla="*/ 17180 h 85"/>
                <a:gd name="T44" fmla="*/ 48213 w 131"/>
                <a:gd name="T45" fmla="*/ 20844 h 85"/>
                <a:gd name="T46" fmla="*/ 49585 w 131"/>
                <a:gd name="T47" fmla="*/ 24137 h 85"/>
                <a:gd name="T48" fmla="*/ 50013 w 131"/>
                <a:gd name="T49" fmla="*/ 27892 h 85"/>
                <a:gd name="T50" fmla="*/ 49322 w 131"/>
                <a:gd name="T51" fmla="*/ 28548 h 85"/>
                <a:gd name="T52" fmla="*/ 48213 w 131"/>
                <a:gd name="T53" fmla="*/ 25853 h 85"/>
                <a:gd name="T54" fmla="*/ 47060 w 131"/>
                <a:gd name="T55" fmla="*/ 22121 h 85"/>
                <a:gd name="T56" fmla="*/ 45129 w 131"/>
                <a:gd name="T57" fmla="*/ 19210 h 85"/>
                <a:gd name="T58" fmla="*/ 43525 w 131"/>
                <a:gd name="T59" fmla="*/ 16555 h 85"/>
                <a:gd name="T60" fmla="*/ 41118 w 131"/>
                <a:gd name="T61" fmla="*/ 14035 h 85"/>
                <a:gd name="T62" fmla="*/ 38920 w 131"/>
                <a:gd name="T63" fmla="*/ 12839 h 85"/>
                <a:gd name="T64" fmla="*/ 36269 w 131"/>
                <a:gd name="T65" fmla="*/ 11212 h 85"/>
                <a:gd name="T66" fmla="*/ 33404 w 131"/>
                <a:gd name="T67" fmla="*/ 10309 h 85"/>
                <a:gd name="T68" fmla="*/ 31423 w 131"/>
                <a:gd name="T69" fmla="*/ 10197 h 85"/>
                <a:gd name="T70" fmla="*/ 28674 w 131"/>
                <a:gd name="T71" fmla="*/ 10197 h 85"/>
                <a:gd name="T72" fmla="*/ 25628 w 131"/>
                <a:gd name="T73" fmla="*/ 10197 h 85"/>
                <a:gd name="T74" fmla="*/ 22519 w 131"/>
                <a:gd name="T75" fmla="*/ 10309 h 85"/>
                <a:gd name="T76" fmla="*/ 19146 w 131"/>
                <a:gd name="T77" fmla="*/ 10309 h 85"/>
                <a:gd name="T78" fmla="*/ 15615 w 131"/>
                <a:gd name="T79" fmla="*/ 10678 h 85"/>
                <a:gd name="T80" fmla="*/ 12649 w 131"/>
                <a:gd name="T81" fmla="*/ 10678 h 85"/>
                <a:gd name="T82" fmla="*/ 10107 w 131"/>
                <a:gd name="T83" fmla="*/ 11212 h 85"/>
                <a:gd name="T84" fmla="*/ 0 w 131"/>
                <a:gd name="T85" fmla="*/ 0 h 8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31" h="85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1" y="8"/>
                  </a:lnTo>
                  <a:lnTo>
                    <a:pt x="16" y="10"/>
                  </a:lnTo>
                  <a:lnTo>
                    <a:pt x="20" y="12"/>
                  </a:lnTo>
                  <a:lnTo>
                    <a:pt x="25" y="13"/>
                  </a:lnTo>
                  <a:lnTo>
                    <a:pt x="30" y="15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3" y="17"/>
                  </a:lnTo>
                  <a:lnTo>
                    <a:pt x="59" y="17"/>
                  </a:lnTo>
                  <a:lnTo>
                    <a:pt x="64" y="18"/>
                  </a:lnTo>
                  <a:lnTo>
                    <a:pt x="70" y="19"/>
                  </a:lnTo>
                  <a:lnTo>
                    <a:pt x="76" y="19"/>
                  </a:lnTo>
                  <a:lnTo>
                    <a:pt x="82" y="20"/>
                  </a:lnTo>
                  <a:lnTo>
                    <a:pt x="92" y="24"/>
                  </a:lnTo>
                  <a:lnTo>
                    <a:pt x="100" y="27"/>
                  </a:lnTo>
                  <a:lnTo>
                    <a:pt x="108" y="33"/>
                  </a:lnTo>
                  <a:lnTo>
                    <a:pt x="115" y="41"/>
                  </a:lnTo>
                  <a:lnTo>
                    <a:pt x="122" y="51"/>
                  </a:lnTo>
                  <a:lnTo>
                    <a:pt x="126" y="62"/>
                  </a:lnTo>
                  <a:lnTo>
                    <a:pt x="130" y="72"/>
                  </a:lnTo>
                  <a:lnTo>
                    <a:pt x="131" y="83"/>
                  </a:lnTo>
                  <a:lnTo>
                    <a:pt x="129" y="85"/>
                  </a:lnTo>
                  <a:lnTo>
                    <a:pt x="126" y="77"/>
                  </a:lnTo>
                  <a:lnTo>
                    <a:pt x="123" y="66"/>
                  </a:lnTo>
                  <a:lnTo>
                    <a:pt x="118" y="57"/>
                  </a:lnTo>
                  <a:lnTo>
                    <a:pt x="114" y="49"/>
                  </a:lnTo>
                  <a:lnTo>
                    <a:pt x="108" y="42"/>
                  </a:lnTo>
                  <a:lnTo>
                    <a:pt x="102" y="38"/>
                  </a:lnTo>
                  <a:lnTo>
                    <a:pt x="95" y="33"/>
                  </a:lnTo>
                  <a:lnTo>
                    <a:pt x="87" y="31"/>
                  </a:lnTo>
                  <a:lnTo>
                    <a:pt x="82" y="30"/>
                  </a:lnTo>
                  <a:lnTo>
                    <a:pt x="75" y="30"/>
                  </a:lnTo>
                  <a:lnTo>
                    <a:pt x="67" y="30"/>
                  </a:lnTo>
                  <a:lnTo>
                    <a:pt x="59" y="31"/>
                  </a:lnTo>
                  <a:lnTo>
                    <a:pt x="50" y="31"/>
                  </a:lnTo>
                  <a:lnTo>
                    <a:pt x="41" y="32"/>
                  </a:lnTo>
                  <a:lnTo>
                    <a:pt x="33" y="32"/>
                  </a:lnTo>
                  <a:lnTo>
                    <a:pt x="26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" name="Freeform 16"/>
            <p:cNvSpPr/>
            <p:nvPr/>
          </p:nvSpPr>
          <p:spPr bwMode="auto">
            <a:xfrm>
              <a:off x="2832" y="663"/>
              <a:ext cx="261" cy="415"/>
            </a:xfrm>
            <a:custGeom>
              <a:avLst/>
              <a:gdLst>
                <a:gd name="T0" fmla="*/ 30276 w 160"/>
                <a:gd name="T1" fmla="*/ 36615 h 254"/>
                <a:gd name="T2" fmla="*/ 54544 w 160"/>
                <a:gd name="T3" fmla="*/ 67379 h 254"/>
                <a:gd name="T4" fmla="*/ 56229 w 160"/>
                <a:gd name="T5" fmla="*/ 69780 h 254"/>
                <a:gd name="T6" fmla="*/ 56867 w 160"/>
                <a:gd name="T7" fmla="*/ 72664 h 254"/>
                <a:gd name="T8" fmla="*/ 56867 w 160"/>
                <a:gd name="T9" fmla="*/ 75517 h 254"/>
                <a:gd name="T10" fmla="*/ 56242 w 160"/>
                <a:gd name="T11" fmla="*/ 78910 h 254"/>
                <a:gd name="T12" fmla="*/ 55813 w 160"/>
                <a:gd name="T13" fmla="*/ 82180 h 254"/>
                <a:gd name="T14" fmla="*/ 54034 w 160"/>
                <a:gd name="T15" fmla="*/ 84938 h 254"/>
                <a:gd name="T16" fmla="*/ 52241 w 160"/>
                <a:gd name="T17" fmla="*/ 87465 h 254"/>
                <a:gd name="T18" fmla="*/ 50048 w 160"/>
                <a:gd name="T19" fmla="*/ 89434 h 254"/>
                <a:gd name="T20" fmla="*/ 48595 w 160"/>
                <a:gd name="T21" fmla="*/ 90851 h 254"/>
                <a:gd name="T22" fmla="*/ 46884 w 160"/>
                <a:gd name="T23" fmla="*/ 91256 h 254"/>
                <a:gd name="T24" fmla="*/ 45487 w 160"/>
                <a:gd name="T25" fmla="*/ 91898 h 254"/>
                <a:gd name="T26" fmla="*/ 43768 w 160"/>
                <a:gd name="T27" fmla="*/ 91898 h 254"/>
                <a:gd name="T28" fmla="*/ 42117 w 160"/>
                <a:gd name="T29" fmla="*/ 91503 h 254"/>
                <a:gd name="T30" fmla="*/ 40956 w 160"/>
                <a:gd name="T31" fmla="*/ 91256 h 254"/>
                <a:gd name="T32" fmla="*/ 39887 w 160"/>
                <a:gd name="T33" fmla="*/ 90455 h 254"/>
                <a:gd name="T34" fmla="*/ 38263 w 160"/>
                <a:gd name="T35" fmla="*/ 89014 h 254"/>
                <a:gd name="T36" fmla="*/ 37196 w 160"/>
                <a:gd name="T37" fmla="*/ 86369 h 254"/>
                <a:gd name="T38" fmla="*/ 36556 w 160"/>
                <a:gd name="T39" fmla="*/ 83892 h 254"/>
                <a:gd name="T40" fmla="*/ 36556 w 160"/>
                <a:gd name="T41" fmla="*/ 80664 h 254"/>
                <a:gd name="T42" fmla="*/ 36948 w 160"/>
                <a:gd name="T43" fmla="*/ 77639 h 254"/>
                <a:gd name="T44" fmla="*/ 37586 w 160"/>
                <a:gd name="T45" fmla="*/ 74839 h 254"/>
                <a:gd name="T46" fmla="*/ 39375 w 160"/>
                <a:gd name="T47" fmla="*/ 72022 h 254"/>
                <a:gd name="T48" fmla="*/ 40956 w 160"/>
                <a:gd name="T49" fmla="*/ 69532 h 254"/>
                <a:gd name="T50" fmla="*/ 42714 w 160"/>
                <a:gd name="T51" fmla="*/ 67379 h 254"/>
                <a:gd name="T52" fmla="*/ 44021 w 160"/>
                <a:gd name="T53" fmla="*/ 66263 h 254"/>
                <a:gd name="T54" fmla="*/ 46146 w 160"/>
                <a:gd name="T55" fmla="*/ 64642 h 254"/>
                <a:gd name="T56" fmla="*/ 47908 w 160"/>
                <a:gd name="T57" fmla="*/ 64399 h 254"/>
                <a:gd name="T58" fmla="*/ 49388 w 160"/>
                <a:gd name="T59" fmla="*/ 63993 h 254"/>
                <a:gd name="T60" fmla="*/ 0 w 160"/>
                <a:gd name="T61" fmla="*/ 1060 h 254"/>
                <a:gd name="T62" fmla="*/ 1700 w 160"/>
                <a:gd name="T63" fmla="*/ 0 h 254"/>
                <a:gd name="T64" fmla="*/ 11781 w 160"/>
                <a:gd name="T65" fmla="*/ 12344 h 254"/>
                <a:gd name="T66" fmla="*/ 20975 w 160"/>
                <a:gd name="T67" fmla="*/ 24578 h 254"/>
                <a:gd name="T68" fmla="*/ 30276 w 160"/>
                <a:gd name="T69" fmla="*/ 36615 h 2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60" h="254">
                  <a:moveTo>
                    <a:pt x="85" y="101"/>
                  </a:moveTo>
                  <a:lnTo>
                    <a:pt x="154" y="186"/>
                  </a:lnTo>
                  <a:lnTo>
                    <a:pt x="158" y="193"/>
                  </a:lnTo>
                  <a:lnTo>
                    <a:pt x="160" y="201"/>
                  </a:lnTo>
                  <a:lnTo>
                    <a:pt x="160" y="209"/>
                  </a:lnTo>
                  <a:lnTo>
                    <a:pt x="159" y="218"/>
                  </a:lnTo>
                  <a:lnTo>
                    <a:pt x="157" y="227"/>
                  </a:lnTo>
                  <a:lnTo>
                    <a:pt x="152" y="235"/>
                  </a:lnTo>
                  <a:lnTo>
                    <a:pt x="147" y="242"/>
                  </a:lnTo>
                  <a:lnTo>
                    <a:pt x="141" y="247"/>
                  </a:lnTo>
                  <a:lnTo>
                    <a:pt x="137" y="251"/>
                  </a:lnTo>
                  <a:lnTo>
                    <a:pt x="132" y="252"/>
                  </a:lnTo>
                  <a:lnTo>
                    <a:pt x="128" y="254"/>
                  </a:lnTo>
                  <a:lnTo>
                    <a:pt x="123" y="254"/>
                  </a:lnTo>
                  <a:lnTo>
                    <a:pt x="119" y="253"/>
                  </a:lnTo>
                  <a:lnTo>
                    <a:pt x="115" y="252"/>
                  </a:lnTo>
                  <a:lnTo>
                    <a:pt x="112" y="250"/>
                  </a:lnTo>
                  <a:lnTo>
                    <a:pt x="108" y="246"/>
                  </a:lnTo>
                  <a:lnTo>
                    <a:pt x="105" y="239"/>
                  </a:lnTo>
                  <a:lnTo>
                    <a:pt x="103" y="232"/>
                  </a:lnTo>
                  <a:lnTo>
                    <a:pt x="103" y="223"/>
                  </a:lnTo>
                  <a:lnTo>
                    <a:pt x="104" y="215"/>
                  </a:lnTo>
                  <a:lnTo>
                    <a:pt x="106" y="207"/>
                  </a:lnTo>
                  <a:lnTo>
                    <a:pt x="111" y="199"/>
                  </a:lnTo>
                  <a:lnTo>
                    <a:pt x="115" y="192"/>
                  </a:lnTo>
                  <a:lnTo>
                    <a:pt x="120" y="186"/>
                  </a:lnTo>
                  <a:lnTo>
                    <a:pt x="124" y="183"/>
                  </a:lnTo>
                  <a:lnTo>
                    <a:pt x="130" y="179"/>
                  </a:lnTo>
                  <a:lnTo>
                    <a:pt x="135" y="178"/>
                  </a:lnTo>
                  <a:lnTo>
                    <a:pt x="139" y="177"/>
                  </a:lnTo>
                  <a:lnTo>
                    <a:pt x="0" y="3"/>
                  </a:lnTo>
                  <a:lnTo>
                    <a:pt x="5" y="0"/>
                  </a:lnTo>
                  <a:lnTo>
                    <a:pt x="33" y="34"/>
                  </a:lnTo>
                  <a:lnTo>
                    <a:pt x="59" y="68"/>
                  </a:lnTo>
                  <a:lnTo>
                    <a:pt x="85" y="101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6" name="Freeform 19"/>
          <p:cNvSpPr/>
          <p:nvPr/>
        </p:nvSpPr>
        <p:spPr bwMode="auto">
          <a:xfrm rot="19620000">
            <a:off x="1630643" y="1320837"/>
            <a:ext cx="155575" cy="245110"/>
          </a:xfrm>
          <a:custGeom>
            <a:avLst/>
            <a:gdLst>
              <a:gd name="T0" fmla="*/ 2147483647 w 316"/>
              <a:gd name="T1" fmla="*/ 2147483647 h 419"/>
              <a:gd name="T2" fmla="*/ 2147483647 w 316"/>
              <a:gd name="T3" fmla="*/ 2147483647 h 419"/>
              <a:gd name="T4" fmla="*/ 2147483647 w 316"/>
              <a:gd name="T5" fmla="*/ 0 h 419"/>
              <a:gd name="T6" fmla="*/ 2147483647 w 316"/>
              <a:gd name="T7" fmla="*/ 2147483647 h 419"/>
              <a:gd name="T8" fmla="*/ 2147483647 w 316"/>
              <a:gd name="T9" fmla="*/ 2147483647 h 419"/>
              <a:gd name="T10" fmla="*/ 2147483647 w 316"/>
              <a:gd name="T11" fmla="*/ 2147483647 h 419"/>
              <a:gd name="T12" fmla="*/ 2147483647 w 316"/>
              <a:gd name="T13" fmla="*/ 2147483647 h 419"/>
              <a:gd name="T14" fmla="*/ 2147483647 w 316"/>
              <a:gd name="T15" fmla="*/ 2147483647 h 419"/>
              <a:gd name="T16" fmla="*/ 2147483647 w 316"/>
              <a:gd name="T17" fmla="*/ 2147483647 h 419"/>
              <a:gd name="T18" fmla="*/ 2147483647 w 316"/>
              <a:gd name="T19" fmla="*/ 2147483647 h 419"/>
              <a:gd name="T20" fmla="*/ 2147483647 w 316"/>
              <a:gd name="T21" fmla="*/ 2147483647 h 419"/>
              <a:gd name="T22" fmla="*/ 2147483647 w 316"/>
              <a:gd name="T23" fmla="*/ 2147483647 h 419"/>
              <a:gd name="T24" fmla="*/ 2147483647 w 316"/>
              <a:gd name="T25" fmla="*/ 2147483647 h 419"/>
              <a:gd name="T26" fmla="*/ 2147483647 w 316"/>
              <a:gd name="T27" fmla="*/ 2147483647 h 419"/>
              <a:gd name="T28" fmla="*/ 2147483647 w 316"/>
              <a:gd name="T29" fmla="*/ 2147483647 h 419"/>
              <a:gd name="T30" fmla="*/ 2147483647 w 316"/>
              <a:gd name="T31" fmla="*/ 2147483647 h 419"/>
              <a:gd name="T32" fmla="*/ 2147483647 w 316"/>
              <a:gd name="T33" fmla="*/ 2147483647 h 419"/>
              <a:gd name="T34" fmla="*/ 2147483647 w 316"/>
              <a:gd name="T35" fmla="*/ 2147483647 h 419"/>
              <a:gd name="T36" fmla="*/ 2147483647 w 316"/>
              <a:gd name="T37" fmla="*/ 2147483647 h 419"/>
              <a:gd name="T38" fmla="*/ 2147483647 w 316"/>
              <a:gd name="T39" fmla="*/ 2147483647 h 419"/>
              <a:gd name="T40" fmla="*/ 2147483647 w 316"/>
              <a:gd name="T41" fmla="*/ 2147483647 h 419"/>
              <a:gd name="T42" fmla="*/ 2147483647 w 316"/>
              <a:gd name="T43" fmla="*/ 2147483647 h 419"/>
              <a:gd name="T44" fmla="*/ 2147483647 w 316"/>
              <a:gd name="T45" fmla="*/ 2147483647 h 419"/>
              <a:gd name="T46" fmla="*/ 2147483647 w 316"/>
              <a:gd name="T47" fmla="*/ 2147483647 h 419"/>
              <a:gd name="T48" fmla="*/ 2147483647 w 316"/>
              <a:gd name="T49" fmla="*/ 2147483647 h 419"/>
              <a:gd name="T50" fmla="*/ 2147483647 w 316"/>
              <a:gd name="T51" fmla="*/ 2147483647 h 419"/>
              <a:gd name="T52" fmla="*/ 2147483647 w 316"/>
              <a:gd name="T53" fmla="*/ 2147483647 h 419"/>
              <a:gd name="T54" fmla="*/ 2147483647 w 316"/>
              <a:gd name="T55" fmla="*/ 2147483647 h 419"/>
              <a:gd name="T56" fmla="*/ 2147483647 w 316"/>
              <a:gd name="T57" fmla="*/ 2147483647 h 419"/>
              <a:gd name="T58" fmla="*/ 2147483647 w 316"/>
              <a:gd name="T59" fmla="*/ 2147483647 h 419"/>
              <a:gd name="T60" fmla="*/ 2147483647 w 316"/>
              <a:gd name="T61" fmla="*/ 2147483647 h 419"/>
              <a:gd name="T62" fmla="*/ 2147483647 w 316"/>
              <a:gd name="T63" fmla="*/ 2147483647 h 419"/>
              <a:gd name="T64" fmla="*/ 2147483647 w 316"/>
              <a:gd name="T65" fmla="*/ 2147483647 h 419"/>
              <a:gd name="T66" fmla="*/ 2147483647 w 316"/>
              <a:gd name="T67" fmla="*/ 2147483647 h 419"/>
              <a:gd name="T68" fmla="*/ 0 w 316"/>
              <a:gd name="T69" fmla="*/ 2147483647 h 419"/>
              <a:gd name="T70" fmla="*/ 2147483647 w 316"/>
              <a:gd name="T71" fmla="*/ 2147483647 h 419"/>
              <a:gd name="T72" fmla="*/ 2147483647 w 316"/>
              <a:gd name="T73" fmla="*/ 2147483647 h 419"/>
              <a:gd name="T74" fmla="*/ 2147483647 w 316"/>
              <a:gd name="T75" fmla="*/ 2147483647 h 419"/>
              <a:gd name="T76" fmla="*/ 2147483647 w 316"/>
              <a:gd name="T77" fmla="*/ 2147483647 h 419"/>
              <a:gd name="T78" fmla="*/ 2147483647 w 316"/>
              <a:gd name="T79" fmla="*/ 2147483647 h 419"/>
              <a:gd name="T80" fmla="*/ 2147483647 w 316"/>
              <a:gd name="T81" fmla="*/ 2147483647 h 419"/>
              <a:gd name="T82" fmla="*/ 2147483647 w 316"/>
              <a:gd name="T83" fmla="*/ 2147483647 h 419"/>
              <a:gd name="T84" fmla="*/ 2147483647 w 316"/>
              <a:gd name="T85" fmla="*/ 2147483647 h 419"/>
              <a:gd name="T86" fmla="*/ 2147483647 w 316"/>
              <a:gd name="T87" fmla="*/ 2147483647 h 419"/>
              <a:gd name="T88" fmla="*/ 2147483647 w 316"/>
              <a:gd name="T89" fmla="*/ 2147483647 h 419"/>
              <a:gd name="T90" fmla="*/ 2147483647 w 316"/>
              <a:gd name="T91" fmla="*/ 2147483647 h 41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316" h="419">
                <a:moveTo>
                  <a:pt x="167" y="335"/>
                </a:moveTo>
                <a:lnTo>
                  <a:pt x="200" y="3"/>
                </a:lnTo>
                <a:lnTo>
                  <a:pt x="252" y="0"/>
                </a:lnTo>
                <a:lnTo>
                  <a:pt x="243" y="62"/>
                </a:lnTo>
                <a:lnTo>
                  <a:pt x="265" y="81"/>
                </a:lnTo>
                <a:lnTo>
                  <a:pt x="286" y="105"/>
                </a:lnTo>
                <a:lnTo>
                  <a:pt x="305" y="134"/>
                </a:lnTo>
                <a:lnTo>
                  <a:pt x="316" y="167"/>
                </a:lnTo>
                <a:lnTo>
                  <a:pt x="316" y="205"/>
                </a:lnTo>
                <a:lnTo>
                  <a:pt x="304" y="245"/>
                </a:lnTo>
                <a:lnTo>
                  <a:pt x="274" y="289"/>
                </a:lnTo>
                <a:lnTo>
                  <a:pt x="223" y="334"/>
                </a:lnTo>
                <a:lnTo>
                  <a:pt x="214" y="326"/>
                </a:lnTo>
                <a:lnTo>
                  <a:pt x="229" y="307"/>
                </a:lnTo>
                <a:lnTo>
                  <a:pt x="246" y="283"/>
                </a:lnTo>
                <a:lnTo>
                  <a:pt x="262" y="256"/>
                </a:lnTo>
                <a:lnTo>
                  <a:pt x="275" y="225"/>
                </a:lnTo>
                <a:lnTo>
                  <a:pt x="281" y="192"/>
                </a:lnTo>
                <a:lnTo>
                  <a:pt x="277" y="159"/>
                </a:lnTo>
                <a:lnTo>
                  <a:pt x="261" y="128"/>
                </a:lnTo>
                <a:lnTo>
                  <a:pt x="230" y="98"/>
                </a:lnTo>
                <a:lnTo>
                  <a:pt x="184" y="345"/>
                </a:lnTo>
                <a:lnTo>
                  <a:pt x="183" y="349"/>
                </a:lnTo>
                <a:lnTo>
                  <a:pt x="178" y="358"/>
                </a:lnTo>
                <a:lnTo>
                  <a:pt x="170" y="372"/>
                </a:lnTo>
                <a:lnTo>
                  <a:pt x="159" y="387"/>
                </a:lnTo>
                <a:lnTo>
                  <a:pt x="142" y="401"/>
                </a:lnTo>
                <a:lnTo>
                  <a:pt x="124" y="412"/>
                </a:lnTo>
                <a:lnTo>
                  <a:pt x="100" y="419"/>
                </a:lnTo>
                <a:lnTo>
                  <a:pt x="72" y="419"/>
                </a:lnTo>
                <a:lnTo>
                  <a:pt x="44" y="412"/>
                </a:lnTo>
                <a:lnTo>
                  <a:pt x="25" y="398"/>
                </a:lnTo>
                <a:lnTo>
                  <a:pt x="11" y="382"/>
                </a:lnTo>
                <a:lnTo>
                  <a:pt x="3" y="364"/>
                </a:lnTo>
                <a:lnTo>
                  <a:pt x="0" y="345"/>
                </a:lnTo>
                <a:lnTo>
                  <a:pt x="1" y="327"/>
                </a:lnTo>
                <a:lnTo>
                  <a:pt x="6" y="312"/>
                </a:lnTo>
                <a:lnTo>
                  <a:pt x="16" y="301"/>
                </a:lnTo>
                <a:lnTo>
                  <a:pt x="29" y="291"/>
                </a:lnTo>
                <a:lnTo>
                  <a:pt x="47" y="283"/>
                </a:lnTo>
                <a:lnTo>
                  <a:pt x="68" y="278"/>
                </a:lnTo>
                <a:lnTo>
                  <a:pt x="91" y="275"/>
                </a:lnTo>
                <a:lnTo>
                  <a:pt x="112" y="279"/>
                </a:lnTo>
                <a:lnTo>
                  <a:pt x="134" y="289"/>
                </a:lnTo>
                <a:lnTo>
                  <a:pt x="153" y="307"/>
                </a:lnTo>
                <a:lnTo>
                  <a:pt x="167" y="33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7" name="Freeform 180"/>
          <p:cNvSpPr/>
          <p:nvPr/>
        </p:nvSpPr>
        <p:spPr bwMode="auto">
          <a:xfrm>
            <a:off x="1019141" y="140335"/>
            <a:ext cx="185738" cy="188913"/>
          </a:xfrm>
          <a:custGeom>
            <a:avLst/>
            <a:gdLst>
              <a:gd name="T0" fmla="*/ 2147483647 w 137"/>
              <a:gd name="T1" fmla="*/ 2147483647 h 139"/>
              <a:gd name="T2" fmla="*/ 2147483647 w 137"/>
              <a:gd name="T3" fmla="*/ 0 h 139"/>
              <a:gd name="T4" fmla="*/ 2147483647 w 137"/>
              <a:gd name="T5" fmla="*/ 2147483647 h 139"/>
              <a:gd name="T6" fmla="*/ 2147483647 w 137"/>
              <a:gd name="T7" fmla="*/ 2147483647 h 139"/>
              <a:gd name="T8" fmla="*/ 2147483647 w 137"/>
              <a:gd name="T9" fmla="*/ 2147483647 h 139"/>
              <a:gd name="T10" fmla="*/ 2147483647 w 137"/>
              <a:gd name="T11" fmla="*/ 2147483647 h 139"/>
              <a:gd name="T12" fmla="*/ 2147483647 w 137"/>
              <a:gd name="T13" fmla="*/ 2147483647 h 139"/>
              <a:gd name="T14" fmla="*/ 2147483647 w 137"/>
              <a:gd name="T15" fmla="*/ 2147483647 h 139"/>
              <a:gd name="T16" fmla="*/ 2147483647 w 137"/>
              <a:gd name="T17" fmla="*/ 2147483647 h 139"/>
              <a:gd name="T18" fmla="*/ 2147483647 w 137"/>
              <a:gd name="T19" fmla="*/ 2147483647 h 139"/>
              <a:gd name="T20" fmla="*/ 2147483647 w 137"/>
              <a:gd name="T21" fmla="*/ 2147483647 h 139"/>
              <a:gd name="T22" fmla="*/ 2147483647 w 137"/>
              <a:gd name="T23" fmla="*/ 2147483647 h 139"/>
              <a:gd name="T24" fmla="*/ 2147483647 w 137"/>
              <a:gd name="T25" fmla="*/ 2147483647 h 139"/>
              <a:gd name="T26" fmla="*/ 2147483647 w 137"/>
              <a:gd name="T27" fmla="*/ 2147483647 h 139"/>
              <a:gd name="T28" fmla="*/ 0 w 137"/>
              <a:gd name="T29" fmla="*/ 2147483647 h 139"/>
              <a:gd name="T30" fmla="*/ 0 w 137"/>
              <a:gd name="T31" fmla="*/ 2147483647 h 139"/>
              <a:gd name="T32" fmla="*/ 2147483647 w 137"/>
              <a:gd name="T33" fmla="*/ 2147483647 h 139"/>
              <a:gd name="T34" fmla="*/ 2147483647 w 137"/>
              <a:gd name="T35" fmla="*/ 2147483647 h 139"/>
              <a:gd name="T36" fmla="*/ 2147483647 w 137"/>
              <a:gd name="T37" fmla="*/ 2147483647 h 139"/>
              <a:gd name="T38" fmla="*/ 2147483647 w 137"/>
              <a:gd name="T39" fmla="*/ 2147483647 h 139"/>
              <a:gd name="T40" fmla="*/ 2147483647 w 137"/>
              <a:gd name="T41" fmla="*/ 2147483647 h 139"/>
              <a:gd name="T42" fmla="*/ 2147483647 w 137"/>
              <a:gd name="T43" fmla="*/ 2147483647 h 139"/>
              <a:gd name="T44" fmla="*/ 2147483647 w 137"/>
              <a:gd name="T45" fmla="*/ 2147483647 h 139"/>
              <a:gd name="T46" fmla="*/ 2147483647 w 137"/>
              <a:gd name="T47" fmla="*/ 2147483647 h 139"/>
              <a:gd name="T48" fmla="*/ 2147483647 w 137"/>
              <a:gd name="T49" fmla="*/ 2147483647 h 139"/>
              <a:gd name="T50" fmla="*/ 2147483647 w 137"/>
              <a:gd name="T51" fmla="*/ 2147483647 h 139"/>
              <a:gd name="T52" fmla="*/ 2147483647 w 137"/>
              <a:gd name="T53" fmla="*/ 2147483647 h 139"/>
              <a:gd name="T54" fmla="*/ 2147483647 w 137"/>
              <a:gd name="T55" fmla="*/ 2147483647 h 139"/>
              <a:gd name="T56" fmla="*/ 2147483647 w 137"/>
              <a:gd name="T57" fmla="*/ 2147483647 h 139"/>
              <a:gd name="T58" fmla="*/ 2147483647 w 137"/>
              <a:gd name="T59" fmla="*/ 2147483647 h 139"/>
              <a:gd name="T60" fmla="*/ 2147483647 w 137"/>
              <a:gd name="T61" fmla="*/ 2147483647 h 139"/>
              <a:gd name="T62" fmla="*/ 2147483647 w 137"/>
              <a:gd name="T63" fmla="*/ 2147483647 h 139"/>
              <a:gd name="T64" fmla="*/ 2147483647 w 137"/>
              <a:gd name="T65" fmla="*/ 2147483647 h 139"/>
              <a:gd name="T66" fmla="*/ 2147483647 w 137"/>
              <a:gd name="T67" fmla="*/ 2147483647 h 139"/>
              <a:gd name="T68" fmla="*/ 2147483647 w 137"/>
              <a:gd name="T69" fmla="*/ 2147483647 h 139"/>
              <a:gd name="T70" fmla="*/ 2147483647 w 137"/>
              <a:gd name="T71" fmla="*/ 2147483647 h 139"/>
              <a:gd name="T72" fmla="*/ 2147483647 w 137"/>
              <a:gd name="T73" fmla="*/ 2147483647 h 139"/>
              <a:gd name="T74" fmla="*/ 2147483647 w 137"/>
              <a:gd name="T75" fmla="*/ 2147483647 h 139"/>
              <a:gd name="T76" fmla="*/ 2147483647 w 137"/>
              <a:gd name="T77" fmla="*/ 2147483647 h 139"/>
              <a:gd name="T78" fmla="*/ 2147483647 w 137"/>
              <a:gd name="T79" fmla="*/ 2147483647 h 139"/>
              <a:gd name="T80" fmla="*/ 2147483647 w 137"/>
              <a:gd name="T81" fmla="*/ 2147483647 h 139"/>
              <a:gd name="T82" fmla="*/ 2147483647 w 137"/>
              <a:gd name="T83" fmla="*/ 2147483647 h 139"/>
              <a:gd name="T84" fmla="*/ 2147483647 w 137"/>
              <a:gd name="T85" fmla="*/ 2147483647 h 139"/>
              <a:gd name="T86" fmla="*/ 2147483647 w 137"/>
              <a:gd name="T87" fmla="*/ 2147483647 h 139"/>
              <a:gd name="T88" fmla="*/ 2147483647 w 137"/>
              <a:gd name="T89" fmla="*/ 2147483647 h 139"/>
              <a:gd name="T90" fmla="*/ 2147483647 w 137"/>
              <a:gd name="T91" fmla="*/ 2147483647 h 139"/>
              <a:gd name="T92" fmla="*/ 2147483647 w 137"/>
              <a:gd name="T93" fmla="*/ 2147483647 h 139"/>
              <a:gd name="T94" fmla="*/ 2147483647 w 137"/>
              <a:gd name="T95" fmla="*/ 2147483647 h 139"/>
              <a:gd name="T96" fmla="*/ 2147483647 w 137"/>
              <a:gd name="T97" fmla="*/ 2147483647 h 139"/>
              <a:gd name="T98" fmla="*/ 2147483647 w 137"/>
              <a:gd name="T99" fmla="*/ 2147483647 h 139"/>
              <a:gd name="T100" fmla="*/ 2147483647 w 137"/>
              <a:gd name="T101" fmla="*/ 2147483647 h 139"/>
              <a:gd name="T102" fmla="*/ 2147483647 w 137"/>
              <a:gd name="T103" fmla="*/ 2147483647 h 139"/>
              <a:gd name="T104" fmla="*/ 2147483647 w 137"/>
              <a:gd name="T105" fmla="*/ 2147483647 h 139"/>
              <a:gd name="T106" fmla="*/ 2147483647 w 137"/>
              <a:gd name="T107" fmla="*/ 2147483647 h 139"/>
              <a:gd name="T108" fmla="*/ 2147483647 w 137"/>
              <a:gd name="T109" fmla="*/ 2147483647 h 139"/>
              <a:gd name="T110" fmla="*/ 2147483647 w 137"/>
              <a:gd name="T111" fmla="*/ 2147483647 h 139"/>
              <a:gd name="T112" fmla="*/ 2147483647 w 137"/>
              <a:gd name="T113" fmla="*/ 2147483647 h 139"/>
              <a:gd name="T114" fmla="*/ 2147483647 w 137"/>
              <a:gd name="T115" fmla="*/ 2147483647 h 139"/>
              <a:gd name="T116" fmla="*/ 2147483647 w 137"/>
              <a:gd name="T117" fmla="*/ 2147483647 h 139"/>
              <a:gd name="T118" fmla="*/ 2147483647 w 137"/>
              <a:gd name="T119" fmla="*/ 2147483647 h 139"/>
              <a:gd name="T120" fmla="*/ 2147483647 w 137"/>
              <a:gd name="T121" fmla="*/ 2147483647 h 139"/>
              <a:gd name="T122" fmla="*/ 2147483647 w 137"/>
              <a:gd name="T123" fmla="*/ 2147483647 h 139"/>
              <a:gd name="T124" fmla="*/ 2147483647 w 137"/>
              <a:gd name="T125" fmla="*/ 2147483647 h 1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37" h="139">
                <a:moveTo>
                  <a:pt x="137" y="13"/>
                </a:moveTo>
                <a:lnTo>
                  <a:pt x="58" y="0"/>
                </a:lnTo>
                <a:lnTo>
                  <a:pt x="46" y="97"/>
                </a:lnTo>
                <a:lnTo>
                  <a:pt x="43" y="95"/>
                </a:lnTo>
                <a:lnTo>
                  <a:pt x="40" y="94"/>
                </a:lnTo>
                <a:lnTo>
                  <a:pt x="36" y="93"/>
                </a:lnTo>
                <a:lnTo>
                  <a:pt x="33" y="91"/>
                </a:lnTo>
                <a:lnTo>
                  <a:pt x="28" y="91"/>
                </a:lnTo>
                <a:lnTo>
                  <a:pt x="23" y="91"/>
                </a:lnTo>
                <a:lnTo>
                  <a:pt x="18" y="94"/>
                </a:lnTo>
                <a:lnTo>
                  <a:pt x="12" y="96"/>
                </a:lnTo>
                <a:lnTo>
                  <a:pt x="8" y="99"/>
                </a:lnTo>
                <a:lnTo>
                  <a:pt x="4" y="103"/>
                </a:lnTo>
                <a:lnTo>
                  <a:pt x="1" y="108"/>
                </a:lnTo>
                <a:lnTo>
                  <a:pt x="0" y="112"/>
                </a:lnTo>
                <a:lnTo>
                  <a:pt x="0" y="114"/>
                </a:lnTo>
                <a:lnTo>
                  <a:pt x="1" y="117"/>
                </a:lnTo>
                <a:lnTo>
                  <a:pt x="2" y="120"/>
                </a:lnTo>
                <a:lnTo>
                  <a:pt x="3" y="122"/>
                </a:lnTo>
                <a:lnTo>
                  <a:pt x="5" y="124"/>
                </a:lnTo>
                <a:lnTo>
                  <a:pt x="8" y="126"/>
                </a:lnTo>
                <a:lnTo>
                  <a:pt x="10" y="127"/>
                </a:lnTo>
                <a:lnTo>
                  <a:pt x="13" y="127"/>
                </a:lnTo>
                <a:lnTo>
                  <a:pt x="19" y="127"/>
                </a:lnTo>
                <a:lnTo>
                  <a:pt x="24" y="127"/>
                </a:lnTo>
                <a:lnTo>
                  <a:pt x="29" y="125"/>
                </a:lnTo>
                <a:lnTo>
                  <a:pt x="34" y="122"/>
                </a:lnTo>
                <a:lnTo>
                  <a:pt x="39" y="119"/>
                </a:lnTo>
                <a:lnTo>
                  <a:pt x="42" y="116"/>
                </a:lnTo>
                <a:lnTo>
                  <a:pt x="46" y="112"/>
                </a:lnTo>
                <a:lnTo>
                  <a:pt x="47" y="108"/>
                </a:lnTo>
                <a:lnTo>
                  <a:pt x="58" y="25"/>
                </a:lnTo>
                <a:lnTo>
                  <a:pt x="129" y="35"/>
                </a:lnTo>
                <a:lnTo>
                  <a:pt x="119" y="108"/>
                </a:lnTo>
                <a:lnTo>
                  <a:pt x="117" y="106"/>
                </a:lnTo>
                <a:lnTo>
                  <a:pt x="115" y="105"/>
                </a:lnTo>
                <a:lnTo>
                  <a:pt x="111" y="104"/>
                </a:lnTo>
                <a:lnTo>
                  <a:pt x="107" y="103"/>
                </a:lnTo>
                <a:lnTo>
                  <a:pt x="102" y="103"/>
                </a:lnTo>
                <a:lnTo>
                  <a:pt x="97" y="103"/>
                </a:lnTo>
                <a:lnTo>
                  <a:pt x="92" y="105"/>
                </a:lnTo>
                <a:lnTo>
                  <a:pt x="87" y="108"/>
                </a:lnTo>
                <a:lnTo>
                  <a:pt x="82" y="111"/>
                </a:lnTo>
                <a:lnTo>
                  <a:pt x="79" y="114"/>
                </a:lnTo>
                <a:lnTo>
                  <a:pt x="76" y="118"/>
                </a:lnTo>
                <a:lnTo>
                  <a:pt x="74" y="122"/>
                </a:lnTo>
                <a:lnTo>
                  <a:pt x="74" y="126"/>
                </a:lnTo>
                <a:lnTo>
                  <a:pt x="76" y="128"/>
                </a:lnTo>
                <a:lnTo>
                  <a:pt x="77" y="131"/>
                </a:lnTo>
                <a:lnTo>
                  <a:pt x="78" y="133"/>
                </a:lnTo>
                <a:lnTo>
                  <a:pt x="80" y="135"/>
                </a:lnTo>
                <a:lnTo>
                  <a:pt x="82" y="136"/>
                </a:lnTo>
                <a:lnTo>
                  <a:pt x="85" y="137"/>
                </a:lnTo>
                <a:lnTo>
                  <a:pt x="88" y="139"/>
                </a:lnTo>
                <a:lnTo>
                  <a:pt x="94" y="139"/>
                </a:lnTo>
                <a:lnTo>
                  <a:pt x="99" y="137"/>
                </a:lnTo>
                <a:lnTo>
                  <a:pt x="104" y="136"/>
                </a:lnTo>
                <a:lnTo>
                  <a:pt x="109" y="134"/>
                </a:lnTo>
                <a:lnTo>
                  <a:pt x="114" y="131"/>
                </a:lnTo>
                <a:lnTo>
                  <a:pt x="117" y="127"/>
                </a:lnTo>
                <a:lnTo>
                  <a:pt x="120" y="122"/>
                </a:lnTo>
                <a:lnTo>
                  <a:pt x="122" y="118"/>
                </a:lnTo>
                <a:lnTo>
                  <a:pt x="137" y="13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8" name="Freeform 180"/>
          <p:cNvSpPr/>
          <p:nvPr/>
        </p:nvSpPr>
        <p:spPr bwMode="auto">
          <a:xfrm>
            <a:off x="1109980" y="662305"/>
            <a:ext cx="185738" cy="188913"/>
          </a:xfrm>
          <a:custGeom>
            <a:avLst/>
            <a:gdLst>
              <a:gd name="T0" fmla="*/ 2147483647 w 137"/>
              <a:gd name="T1" fmla="*/ 2147483647 h 139"/>
              <a:gd name="T2" fmla="*/ 2147483647 w 137"/>
              <a:gd name="T3" fmla="*/ 0 h 139"/>
              <a:gd name="T4" fmla="*/ 2147483647 w 137"/>
              <a:gd name="T5" fmla="*/ 2147483647 h 139"/>
              <a:gd name="T6" fmla="*/ 2147483647 w 137"/>
              <a:gd name="T7" fmla="*/ 2147483647 h 139"/>
              <a:gd name="T8" fmla="*/ 2147483647 w 137"/>
              <a:gd name="T9" fmla="*/ 2147483647 h 139"/>
              <a:gd name="T10" fmla="*/ 2147483647 w 137"/>
              <a:gd name="T11" fmla="*/ 2147483647 h 139"/>
              <a:gd name="T12" fmla="*/ 2147483647 w 137"/>
              <a:gd name="T13" fmla="*/ 2147483647 h 139"/>
              <a:gd name="T14" fmla="*/ 2147483647 w 137"/>
              <a:gd name="T15" fmla="*/ 2147483647 h 139"/>
              <a:gd name="T16" fmla="*/ 2147483647 w 137"/>
              <a:gd name="T17" fmla="*/ 2147483647 h 139"/>
              <a:gd name="T18" fmla="*/ 2147483647 w 137"/>
              <a:gd name="T19" fmla="*/ 2147483647 h 139"/>
              <a:gd name="T20" fmla="*/ 2147483647 w 137"/>
              <a:gd name="T21" fmla="*/ 2147483647 h 139"/>
              <a:gd name="T22" fmla="*/ 2147483647 w 137"/>
              <a:gd name="T23" fmla="*/ 2147483647 h 139"/>
              <a:gd name="T24" fmla="*/ 2147483647 w 137"/>
              <a:gd name="T25" fmla="*/ 2147483647 h 139"/>
              <a:gd name="T26" fmla="*/ 2147483647 w 137"/>
              <a:gd name="T27" fmla="*/ 2147483647 h 139"/>
              <a:gd name="T28" fmla="*/ 0 w 137"/>
              <a:gd name="T29" fmla="*/ 2147483647 h 139"/>
              <a:gd name="T30" fmla="*/ 0 w 137"/>
              <a:gd name="T31" fmla="*/ 2147483647 h 139"/>
              <a:gd name="T32" fmla="*/ 2147483647 w 137"/>
              <a:gd name="T33" fmla="*/ 2147483647 h 139"/>
              <a:gd name="T34" fmla="*/ 2147483647 w 137"/>
              <a:gd name="T35" fmla="*/ 2147483647 h 139"/>
              <a:gd name="T36" fmla="*/ 2147483647 w 137"/>
              <a:gd name="T37" fmla="*/ 2147483647 h 139"/>
              <a:gd name="T38" fmla="*/ 2147483647 w 137"/>
              <a:gd name="T39" fmla="*/ 2147483647 h 139"/>
              <a:gd name="T40" fmla="*/ 2147483647 w 137"/>
              <a:gd name="T41" fmla="*/ 2147483647 h 139"/>
              <a:gd name="T42" fmla="*/ 2147483647 w 137"/>
              <a:gd name="T43" fmla="*/ 2147483647 h 139"/>
              <a:gd name="T44" fmla="*/ 2147483647 w 137"/>
              <a:gd name="T45" fmla="*/ 2147483647 h 139"/>
              <a:gd name="T46" fmla="*/ 2147483647 w 137"/>
              <a:gd name="T47" fmla="*/ 2147483647 h 139"/>
              <a:gd name="T48" fmla="*/ 2147483647 w 137"/>
              <a:gd name="T49" fmla="*/ 2147483647 h 139"/>
              <a:gd name="T50" fmla="*/ 2147483647 w 137"/>
              <a:gd name="T51" fmla="*/ 2147483647 h 139"/>
              <a:gd name="T52" fmla="*/ 2147483647 w 137"/>
              <a:gd name="T53" fmla="*/ 2147483647 h 139"/>
              <a:gd name="T54" fmla="*/ 2147483647 w 137"/>
              <a:gd name="T55" fmla="*/ 2147483647 h 139"/>
              <a:gd name="T56" fmla="*/ 2147483647 w 137"/>
              <a:gd name="T57" fmla="*/ 2147483647 h 139"/>
              <a:gd name="T58" fmla="*/ 2147483647 w 137"/>
              <a:gd name="T59" fmla="*/ 2147483647 h 139"/>
              <a:gd name="T60" fmla="*/ 2147483647 w 137"/>
              <a:gd name="T61" fmla="*/ 2147483647 h 139"/>
              <a:gd name="T62" fmla="*/ 2147483647 w 137"/>
              <a:gd name="T63" fmla="*/ 2147483647 h 139"/>
              <a:gd name="T64" fmla="*/ 2147483647 w 137"/>
              <a:gd name="T65" fmla="*/ 2147483647 h 139"/>
              <a:gd name="T66" fmla="*/ 2147483647 w 137"/>
              <a:gd name="T67" fmla="*/ 2147483647 h 139"/>
              <a:gd name="T68" fmla="*/ 2147483647 w 137"/>
              <a:gd name="T69" fmla="*/ 2147483647 h 139"/>
              <a:gd name="T70" fmla="*/ 2147483647 w 137"/>
              <a:gd name="T71" fmla="*/ 2147483647 h 139"/>
              <a:gd name="T72" fmla="*/ 2147483647 w 137"/>
              <a:gd name="T73" fmla="*/ 2147483647 h 139"/>
              <a:gd name="T74" fmla="*/ 2147483647 w 137"/>
              <a:gd name="T75" fmla="*/ 2147483647 h 139"/>
              <a:gd name="T76" fmla="*/ 2147483647 w 137"/>
              <a:gd name="T77" fmla="*/ 2147483647 h 139"/>
              <a:gd name="T78" fmla="*/ 2147483647 w 137"/>
              <a:gd name="T79" fmla="*/ 2147483647 h 139"/>
              <a:gd name="T80" fmla="*/ 2147483647 w 137"/>
              <a:gd name="T81" fmla="*/ 2147483647 h 139"/>
              <a:gd name="T82" fmla="*/ 2147483647 w 137"/>
              <a:gd name="T83" fmla="*/ 2147483647 h 139"/>
              <a:gd name="T84" fmla="*/ 2147483647 w 137"/>
              <a:gd name="T85" fmla="*/ 2147483647 h 139"/>
              <a:gd name="T86" fmla="*/ 2147483647 w 137"/>
              <a:gd name="T87" fmla="*/ 2147483647 h 139"/>
              <a:gd name="T88" fmla="*/ 2147483647 w 137"/>
              <a:gd name="T89" fmla="*/ 2147483647 h 139"/>
              <a:gd name="T90" fmla="*/ 2147483647 w 137"/>
              <a:gd name="T91" fmla="*/ 2147483647 h 139"/>
              <a:gd name="T92" fmla="*/ 2147483647 w 137"/>
              <a:gd name="T93" fmla="*/ 2147483647 h 139"/>
              <a:gd name="T94" fmla="*/ 2147483647 w 137"/>
              <a:gd name="T95" fmla="*/ 2147483647 h 139"/>
              <a:gd name="T96" fmla="*/ 2147483647 w 137"/>
              <a:gd name="T97" fmla="*/ 2147483647 h 139"/>
              <a:gd name="T98" fmla="*/ 2147483647 w 137"/>
              <a:gd name="T99" fmla="*/ 2147483647 h 139"/>
              <a:gd name="T100" fmla="*/ 2147483647 w 137"/>
              <a:gd name="T101" fmla="*/ 2147483647 h 139"/>
              <a:gd name="T102" fmla="*/ 2147483647 w 137"/>
              <a:gd name="T103" fmla="*/ 2147483647 h 139"/>
              <a:gd name="T104" fmla="*/ 2147483647 w 137"/>
              <a:gd name="T105" fmla="*/ 2147483647 h 139"/>
              <a:gd name="T106" fmla="*/ 2147483647 w 137"/>
              <a:gd name="T107" fmla="*/ 2147483647 h 139"/>
              <a:gd name="T108" fmla="*/ 2147483647 w 137"/>
              <a:gd name="T109" fmla="*/ 2147483647 h 139"/>
              <a:gd name="T110" fmla="*/ 2147483647 w 137"/>
              <a:gd name="T111" fmla="*/ 2147483647 h 139"/>
              <a:gd name="T112" fmla="*/ 2147483647 w 137"/>
              <a:gd name="T113" fmla="*/ 2147483647 h 139"/>
              <a:gd name="T114" fmla="*/ 2147483647 w 137"/>
              <a:gd name="T115" fmla="*/ 2147483647 h 139"/>
              <a:gd name="T116" fmla="*/ 2147483647 w 137"/>
              <a:gd name="T117" fmla="*/ 2147483647 h 139"/>
              <a:gd name="T118" fmla="*/ 2147483647 w 137"/>
              <a:gd name="T119" fmla="*/ 2147483647 h 139"/>
              <a:gd name="T120" fmla="*/ 2147483647 w 137"/>
              <a:gd name="T121" fmla="*/ 2147483647 h 139"/>
              <a:gd name="T122" fmla="*/ 2147483647 w 137"/>
              <a:gd name="T123" fmla="*/ 2147483647 h 139"/>
              <a:gd name="T124" fmla="*/ 2147483647 w 137"/>
              <a:gd name="T125" fmla="*/ 2147483647 h 1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37" h="139">
                <a:moveTo>
                  <a:pt x="137" y="13"/>
                </a:moveTo>
                <a:lnTo>
                  <a:pt x="58" y="0"/>
                </a:lnTo>
                <a:lnTo>
                  <a:pt x="46" y="97"/>
                </a:lnTo>
                <a:lnTo>
                  <a:pt x="43" y="95"/>
                </a:lnTo>
                <a:lnTo>
                  <a:pt x="40" y="94"/>
                </a:lnTo>
                <a:lnTo>
                  <a:pt x="36" y="93"/>
                </a:lnTo>
                <a:lnTo>
                  <a:pt x="33" y="91"/>
                </a:lnTo>
                <a:lnTo>
                  <a:pt x="28" y="91"/>
                </a:lnTo>
                <a:lnTo>
                  <a:pt x="23" y="91"/>
                </a:lnTo>
                <a:lnTo>
                  <a:pt x="18" y="94"/>
                </a:lnTo>
                <a:lnTo>
                  <a:pt x="12" y="96"/>
                </a:lnTo>
                <a:lnTo>
                  <a:pt x="8" y="99"/>
                </a:lnTo>
                <a:lnTo>
                  <a:pt x="4" y="103"/>
                </a:lnTo>
                <a:lnTo>
                  <a:pt x="1" y="108"/>
                </a:lnTo>
                <a:lnTo>
                  <a:pt x="0" y="112"/>
                </a:lnTo>
                <a:lnTo>
                  <a:pt x="0" y="114"/>
                </a:lnTo>
                <a:lnTo>
                  <a:pt x="1" y="117"/>
                </a:lnTo>
                <a:lnTo>
                  <a:pt x="2" y="120"/>
                </a:lnTo>
                <a:lnTo>
                  <a:pt x="3" y="122"/>
                </a:lnTo>
                <a:lnTo>
                  <a:pt x="5" y="124"/>
                </a:lnTo>
                <a:lnTo>
                  <a:pt x="8" y="126"/>
                </a:lnTo>
                <a:lnTo>
                  <a:pt x="10" y="127"/>
                </a:lnTo>
                <a:lnTo>
                  <a:pt x="13" y="127"/>
                </a:lnTo>
                <a:lnTo>
                  <a:pt x="19" y="127"/>
                </a:lnTo>
                <a:lnTo>
                  <a:pt x="24" y="127"/>
                </a:lnTo>
                <a:lnTo>
                  <a:pt x="29" y="125"/>
                </a:lnTo>
                <a:lnTo>
                  <a:pt x="34" y="122"/>
                </a:lnTo>
                <a:lnTo>
                  <a:pt x="39" y="119"/>
                </a:lnTo>
                <a:lnTo>
                  <a:pt x="42" y="116"/>
                </a:lnTo>
                <a:lnTo>
                  <a:pt x="46" y="112"/>
                </a:lnTo>
                <a:lnTo>
                  <a:pt x="47" y="108"/>
                </a:lnTo>
                <a:lnTo>
                  <a:pt x="58" y="25"/>
                </a:lnTo>
                <a:lnTo>
                  <a:pt x="129" y="35"/>
                </a:lnTo>
                <a:lnTo>
                  <a:pt x="119" y="108"/>
                </a:lnTo>
                <a:lnTo>
                  <a:pt x="117" y="106"/>
                </a:lnTo>
                <a:lnTo>
                  <a:pt x="115" y="105"/>
                </a:lnTo>
                <a:lnTo>
                  <a:pt x="111" y="104"/>
                </a:lnTo>
                <a:lnTo>
                  <a:pt x="107" y="103"/>
                </a:lnTo>
                <a:lnTo>
                  <a:pt x="102" y="103"/>
                </a:lnTo>
                <a:lnTo>
                  <a:pt x="97" y="103"/>
                </a:lnTo>
                <a:lnTo>
                  <a:pt x="92" y="105"/>
                </a:lnTo>
                <a:lnTo>
                  <a:pt x="87" y="108"/>
                </a:lnTo>
                <a:lnTo>
                  <a:pt x="82" y="111"/>
                </a:lnTo>
                <a:lnTo>
                  <a:pt x="79" y="114"/>
                </a:lnTo>
                <a:lnTo>
                  <a:pt x="76" y="118"/>
                </a:lnTo>
                <a:lnTo>
                  <a:pt x="74" y="122"/>
                </a:lnTo>
                <a:lnTo>
                  <a:pt x="74" y="126"/>
                </a:lnTo>
                <a:lnTo>
                  <a:pt x="76" y="128"/>
                </a:lnTo>
                <a:lnTo>
                  <a:pt x="77" y="131"/>
                </a:lnTo>
                <a:lnTo>
                  <a:pt x="78" y="133"/>
                </a:lnTo>
                <a:lnTo>
                  <a:pt x="80" y="135"/>
                </a:lnTo>
                <a:lnTo>
                  <a:pt x="82" y="136"/>
                </a:lnTo>
                <a:lnTo>
                  <a:pt x="85" y="137"/>
                </a:lnTo>
                <a:lnTo>
                  <a:pt x="88" y="139"/>
                </a:lnTo>
                <a:lnTo>
                  <a:pt x="94" y="139"/>
                </a:lnTo>
                <a:lnTo>
                  <a:pt x="99" y="137"/>
                </a:lnTo>
                <a:lnTo>
                  <a:pt x="104" y="136"/>
                </a:lnTo>
                <a:lnTo>
                  <a:pt x="109" y="134"/>
                </a:lnTo>
                <a:lnTo>
                  <a:pt x="114" y="131"/>
                </a:lnTo>
                <a:lnTo>
                  <a:pt x="117" y="127"/>
                </a:lnTo>
                <a:lnTo>
                  <a:pt x="120" y="122"/>
                </a:lnTo>
                <a:lnTo>
                  <a:pt x="122" y="118"/>
                </a:lnTo>
                <a:lnTo>
                  <a:pt x="137" y="13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02" name="Picture 30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22112" y="2369488"/>
            <a:ext cx="2233367" cy="4301039"/>
          </a:xfrm>
          <a:prstGeom prst="rect">
            <a:avLst/>
          </a:prstGeom>
        </p:spPr>
      </p:pic>
      <p:grpSp>
        <p:nvGrpSpPr>
          <p:cNvPr id="303" name="Group 34"/>
          <p:cNvGrpSpPr/>
          <p:nvPr/>
        </p:nvGrpSpPr>
        <p:grpSpPr bwMode="auto">
          <a:xfrm>
            <a:off x="-115295" y="6145323"/>
            <a:ext cx="12489180" cy="723540"/>
            <a:chOff x="0" y="4105"/>
            <a:chExt cx="5511" cy="215"/>
          </a:xfrm>
        </p:grpSpPr>
        <p:sp>
          <p:nvSpPr>
            <p:cNvPr id="30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0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308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41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342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3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4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5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7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2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5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6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7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4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75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376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7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8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0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1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3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5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6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7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8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9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2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3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4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5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6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7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8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0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1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2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3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4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5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6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7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8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09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410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2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3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4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5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6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7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8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9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1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2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3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4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5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6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7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8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9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1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2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3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4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5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6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7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8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9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0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9" name="TextBox 5"/>
          <p:cNvSpPr txBox="1"/>
          <p:nvPr/>
        </p:nvSpPr>
        <p:spPr>
          <a:xfrm>
            <a:off x="4774565" y="140335"/>
            <a:ext cx="2814320" cy="5219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 câu 1+2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220EB57D-EF07-253C-A72C-198E064373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602" y="1974917"/>
            <a:ext cx="9133067" cy="2312877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68D1D28B-1DD3-437F-B5A1-ECBAD0E7A43C}"/>
              </a:ext>
            </a:extLst>
          </p:cNvPr>
          <p:cNvSpPr txBox="1"/>
          <p:nvPr/>
        </p:nvSpPr>
        <p:spPr>
          <a:xfrm>
            <a:off x="1359352" y="2886322"/>
            <a:ext cx="79993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vi-VN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  </a:t>
            </a:r>
            <a:r>
              <a:rPr 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 tết   là     </a:t>
            </a:r>
            <a:r>
              <a:rPr lang="vi-VN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    </a:t>
            </a:r>
            <a:r>
              <a:rPr lang="vi-VN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</a:t>
            </a:r>
            <a:r>
              <a:rPr 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vi-VN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 vừa đến đây dưới </a:t>
            </a:r>
            <a:r>
              <a:rPr lang="vi-VN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 hiên nhà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="" xmlns:a16="http://schemas.microsoft.com/office/drawing/2014/main" id="{9CF2DAC0-8BBE-7AF3-7720-8D1A85D02FAC}"/>
              </a:ext>
            </a:extLst>
          </p:cNvPr>
          <p:cNvSpPr txBox="1"/>
          <p:nvPr/>
        </p:nvSpPr>
        <p:spPr>
          <a:xfrm>
            <a:off x="880670" y="4162248"/>
            <a:ext cx="88575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  </a:t>
            </a:r>
            <a:r>
              <a:rPr 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    </a:t>
            </a:r>
            <a:r>
              <a:rPr lang="vi-VN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   </a:t>
            </a:r>
            <a:r>
              <a:rPr 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     </a:t>
            </a:r>
            <a:r>
              <a:rPr 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    </a:t>
            </a:r>
            <a:r>
              <a:rPr 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 </a:t>
            </a:r>
            <a:r>
              <a:rPr 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   vừa ghé qua trong nhà  dưới   phố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Content Placeholder 8">
            <a:extLst>
              <a:ext uri="{FF2B5EF4-FFF2-40B4-BE49-F238E27FC236}">
                <a16:creationId xmlns="" xmlns:a16="http://schemas.microsoft.com/office/drawing/2014/main" id="{2DBB9809-BC05-FDFD-AE01-CF4FB9CBFFC5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63861" y="4749717"/>
            <a:ext cx="4130531" cy="16480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I-II">
            <a:hlinkClick r:id="" action="ppaction://media"/>
            <a:extLst>
              <a:ext uri="{FF2B5EF4-FFF2-40B4-BE49-F238E27FC236}">
                <a16:creationId xmlns="" xmlns:a16="http://schemas.microsoft.com/office/drawing/2014/main" id="{9F79AEA3-18D3-1477-ED98-DDFAE3DB82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340702" y="891147"/>
            <a:ext cx="1015270" cy="85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371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9" grpId="1" animBg="1"/>
    </p:bldLst>
  </p:timing>
</p:sld>
</file>

<file path=ppt/theme/theme1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hytvyjr3">
      <a:majorFont>
        <a:latin typeface="Arial"/>
        <a:ea typeface="汉仪乐喵体W"/>
        <a:cs typeface=""/>
      </a:majorFont>
      <a:minorFont>
        <a:latin typeface="Arial"/>
        <a:ea typeface="汉仪乐喵体W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3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NI-Top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3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NI-Top" pitchFamily="2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448</TotalTime>
  <Words>1133</Words>
  <Application>Microsoft Office PowerPoint</Application>
  <PresentationFormat>Custom</PresentationFormat>
  <Paragraphs>95</Paragraphs>
  <Slides>20</Slides>
  <Notes>0</Notes>
  <HiddenSlides>0</HiddenSlides>
  <MMClips>13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1_Default Design</vt:lpstr>
      <vt:lpstr>1_Office Theme</vt:lpstr>
      <vt:lpstr>Office 主题</vt:lpstr>
      <vt:lpstr>2_Default Design</vt:lpstr>
      <vt:lpstr>3_Default Design</vt:lpstr>
      <vt:lpstr>4_Default Design</vt:lpstr>
      <vt:lpstr>6_Default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ADMIN</cp:lastModifiedBy>
  <cp:revision>170</cp:revision>
  <dcterms:created xsi:type="dcterms:W3CDTF">2020-08-11T21:22:00Z</dcterms:created>
  <dcterms:modified xsi:type="dcterms:W3CDTF">2024-12-08T06:36:06Z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727A1CD935064A6895193E71C8BB53CF</vt:lpwstr>
  </property>
  <property fmtid="{D5CDD505-2E9C-101B-9397-08002B2CF9AE}" pid="3" name="KSOProductBuildVer">
    <vt:lpwstr>1033-11.2.0.10463</vt:lpwstr>
  </property>
</Properties>
</file>