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665" r:id="rId2"/>
    <p:sldMasterId id="2147483677" r:id="rId3"/>
    <p:sldMasterId id="2147483691" r:id="rId4"/>
    <p:sldMasterId id="2147483697" r:id="rId5"/>
    <p:sldMasterId id="2147483709" r:id="rId6"/>
  </p:sldMasterIdLst>
  <p:notesMasterIdLst>
    <p:notesMasterId r:id="rId28"/>
  </p:notesMasterIdLst>
  <p:sldIdLst>
    <p:sldId id="499" r:id="rId7"/>
    <p:sldId id="498" r:id="rId8"/>
    <p:sldId id="480" r:id="rId9"/>
    <p:sldId id="419" r:id="rId10"/>
    <p:sldId id="500" r:id="rId11"/>
    <p:sldId id="420" r:id="rId12"/>
    <p:sldId id="442" r:id="rId13"/>
    <p:sldId id="345" r:id="rId14"/>
    <p:sldId id="446" r:id="rId15"/>
    <p:sldId id="447" r:id="rId16"/>
    <p:sldId id="448" r:id="rId17"/>
    <p:sldId id="449" r:id="rId18"/>
    <p:sldId id="450" r:id="rId19"/>
    <p:sldId id="451" r:id="rId20"/>
    <p:sldId id="488" r:id="rId21"/>
    <p:sldId id="489" r:id="rId22"/>
    <p:sldId id="494" r:id="rId23"/>
    <p:sldId id="496" r:id="rId24"/>
    <p:sldId id="495" r:id="rId25"/>
    <p:sldId id="501" r:id="rId26"/>
    <p:sldId id="497" r:id="rId27"/>
  </p:sldIdLst>
  <p:sldSz cx="10972800" cy="6858000"/>
  <p:notesSz cx="6858000" cy="9144000"/>
  <p:defaultTextStyle>
    <a:defPPr>
      <a:defRPr lang="en-US"/>
    </a:defPPr>
    <a:lvl1pPr algn="ctr"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1pPr>
    <a:lvl2pPr marL="569913" indent="-112713" algn="ctr"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2pPr>
    <a:lvl3pPr marL="1141413" indent="-227013" algn="ctr"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3pPr>
    <a:lvl4pPr marL="1712913" indent="-341313" algn="ctr"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4pPr>
    <a:lvl5pPr marL="2284413" indent="-455613" algn="ctr"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5pPr>
    <a:lvl6pPr marL="2286000" algn="l" defTabSz="914400" rtl="0" eaLnBrk="1" latinLnBrk="0" hangingPunct="1">
      <a:defRPr kern="1200">
        <a:solidFill>
          <a:schemeClr val="tx1"/>
        </a:solidFill>
        <a:latin typeface="Times New Roman" panose="02020603050405020304" pitchFamily="18" charset="0"/>
        <a:ea typeface="+mn-ea"/>
        <a:cs typeface="+mn-cs"/>
      </a:defRPr>
    </a:lvl6pPr>
    <a:lvl7pPr marL="2743200" algn="l" defTabSz="914400" rtl="0" eaLnBrk="1" latinLnBrk="0" hangingPunct="1">
      <a:defRPr kern="1200">
        <a:solidFill>
          <a:schemeClr val="tx1"/>
        </a:solidFill>
        <a:latin typeface="Times New Roman" panose="02020603050405020304" pitchFamily="18" charset="0"/>
        <a:ea typeface="+mn-ea"/>
        <a:cs typeface="+mn-cs"/>
      </a:defRPr>
    </a:lvl7pPr>
    <a:lvl8pPr marL="3200400" algn="l" defTabSz="914400" rtl="0" eaLnBrk="1" latinLnBrk="0" hangingPunct="1">
      <a:defRPr kern="1200">
        <a:solidFill>
          <a:schemeClr val="tx1"/>
        </a:solidFill>
        <a:latin typeface="Times New Roman" panose="02020603050405020304" pitchFamily="18" charset="0"/>
        <a:ea typeface="+mn-ea"/>
        <a:cs typeface="+mn-cs"/>
      </a:defRPr>
    </a:lvl8pPr>
    <a:lvl9pPr marL="3657600" algn="l" defTabSz="914400" rtl="0" eaLnBrk="1" latinLnBrk="0" hangingPunct="1">
      <a:defRPr kern="1200">
        <a:solidFill>
          <a:schemeClr val="tx1"/>
        </a:solidFill>
        <a:latin typeface="Times New Roman" panose="02020603050405020304" pitchFamily="18"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45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1713CB"/>
    <a:srgbClr val="CCFFFF"/>
    <a:srgbClr val="FFFF00"/>
    <a:srgbClr val="FF0000"/>
    <a:srgbClr val="66FF66"/>
    <a:srgbClr val="FFFFCC"/>
    <a:srgbClr val="FBF4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94660"/>
  </p:normalViewPr>
  <p:slideViewPr>
    <p:cSldViewPr>
      <p:cViewPr>
        <p:scale>
          <a:sx n="60" d="100"/>
          <a:sy n="60" d="100"/>
        </p:scale>
        <p:origin x="-1550" y="-826"/>
      </p:cViewPr>
      <p:guideLst>
        <p:guide orient="horz" pos="2160"/>
        <p:guide pos="3456"/>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l" eaLnBrk="1" hangingPunct="1">
              <a:defRPr sz="1200">
                <a:latin typeface="Arial" panose="020B0604020202020204" pitchFamily="34" charset="0"/>
              </a:defRPr>
            </a:lvl1pPr>
          </a:lstStyle>
          <a:p>
            <a:pPr>
              <a:defRPr/>
            </a:pPr>
            <a:endParaRPr lang="en-US"/>
          </a:p>
        </p:txBody>
      </p:sp>
      <p:sp>
        <p:nvSpPr>
          <p:cNvPr id="19459" name="Rectangle 3"/>
          <p:cNvSpPr>
            <a:spLocks noGrp="1" noChangeArrowheads="1"/>
          </p:cNvSpPr>
          <p:nvPr>
            <p:ph type="dt" idx="1"/>
          </p:nvPr>
        </p:nvSpPr>
        <p:spPr bwMode="auto">
          <a:xfrm>
            <a:off x="3884613"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200">
                <a:latin typeface="Arial" panose="020B0604020202020204" pitchFamily="34" charset="0"/>
              </a:defRPr>
            </a:lvl1pPr>
          </a:lstStyle>
          <a:p>
            <a:pPr>
              <a:defRPr/>
            </a:pPr>
            <a:endParaRPr lang="en-US"/>
          </a:p>
        </p:txBody>
      </p:sp>
      <p:sp>
        <p:nvSpPr>
          <p:cNvPr id="23556" name="Rectangle 4"/>
          <p:cNvSpPr>
            <a:spLocks noGrp="1" noRot="1" noChangeAspect="1" noChangeArrowheads="1" noTextEdit="1"/>
          </p:cNvSpPr>
          <p:nvPr>
            <p:ph type="sldImg" idx="2"/>
          </p:nvPr>
        </p:nvSpPr>
        <p:spPr bwMode="auto">
          <a:xfrm>
            <a:off x="685800" y="685800"/>
            <a:ext cx="54864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61" name="Rectangle 5"/>
          <p:cNvSpPr>
            <a:spLocks noGrp="1" noChangeArrowheads="1"/>
          </p:cNvSpPr>
          <p:nvPr>
            <p:ph type="body" sz="quarter" idx="3"/>
          </p:nvPr>
        </p:nvSpPr>
        <p:spPr bwMode="auto">
          <a:xfrm>
            <a:off x="685800" y="4343400"/>
            <a:ext cx="5486400" cy="41148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9462" name="Rectangle 6"/>
          <p:cNvSpPr>
            <a:spLocks noGrp="1" noChangeArrowheads="1"/>
          </p:cNvSpPr>
          <p:nvPr>
            <p:ph type="ftr" sz="quarter" idx="4"/>
          </p:nvPr>
        </p:nvSpPr>
        <p:spPr bwMode="auto">
          <a:xfrm>
            <a:off x="0"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l" eaLnBrk="1" hangingPunct="1">
              <a:defRPr sz="1200">
                <a:latin typeface="Arial" panose="020B0604020202020204" pitchFamily="34" charset="0"/>
              </a:defRPr>
            </a:lvl1pPr>
          </a:lstStyle>
          <a:p>
            <a:pPr>
              <a:defRPr/>
            </a:pPr>
            <a:endParaRPr lang="en-US"/>
          </a:p>
        </p:txBody>
      </p:sp>
      <p:sp>
        <p:nvSpPr>
          <p:cNvPr id="19463" name="Rectangle 7"/>
          <p:cNvSpPr>
            <a:spLocks noGrp="1" noChangeArrowheads="1"/>
          </p:cNvSpPr>
          <p:nvPr>
            <p:ph type="sldNum" sz="quarter" idx="5"/>
          </p:nvPr>
        </p:nvSpPr>
        <p:spPr bwMode="auto">
          <a:xfrm>
            <a:off x="3884613"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fld id="{520B4E3E-2166-4609-92F7-68013244CFAD}" type="slidenum">
              <a:rPr lang="en-US" altLang="en-US"/>
              <a:pPr/>
              <a:t>‹#›</a:t>
            </a:fld>
            <a:endParaRPr lang="en-US" altLang="en-US"/>
          </a:p>
        </p:txBody>
      </p:sp>
    </p:spTree>
    <p:extLst>
      <p:ext uri="{BB962C8B-B14F-4D97-AF65-F5344CB8AC3E}">
        <p14:creationId xmlns:p14="http://schemas.microsoft.com/office/powerpoint/2010/main" val="97182929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500" kern="1200">
        <a:solidFill>
          <a:schemeClr val="tx1"/>
        </a:solidFill>
        <a:latin typeface="Arial" panose="020B0604020202020204" pitchFamily="34" charset="0"/>
        <a:ea typeface="+mn-ea"/>
        <a:cs typeface="+mn-cs"/>
      </a:defRPr>
    </a:lvl1pPr>
    <a:lvl2pPr marL="569913" algn="l" rtl="0" eaLnBrk="0" fontAlgn="base" hangingPunct="0">
      <a:spcBef>
        <a:spcPct val="30000"/>
      </a:spcBef>
      <a:spcAft>
        <a:spcPct val="0"/>
      </a:spcAft>
      <a:defRPr sz="1500" kern="1200">
        <a:solidFill>
          <a:schemeClr val="tx1"/>
        </a:solidFill>
        <a:latin typeface="Arial" panose="020B0604020202020204" pitchFamily="34" charset="0"/>
        <a:ea typeface="+mn-ea"/>
        <a:cs typeface="+mn-cs"/>
      </a:defRPr>
    </a:lvl2pPr>
    <a:lvl3pPr marL="1141413" algn="l" rtl="0" eaLnBrk="0" fontAlgn="base" hangingPunct="0">
      <a:spcBef>
        <a:spcPct val="30000"/>
      </a:spcBef>
      <a:spcAft>
        <a:spcPct val="0"/>
      </a:spcAft>
      <a:defRPr sz="1500" kern="1200">
        <a:solidFill>
          <a:schemeClr val="tx1"/>
        </a:solidFill>
        <a:latin typeface="Arial" panose="020B0604020202020204" pitchFamily="34" charset="0"/>
        <a:ea typeface="+mn-ea"/>
        <a:cs typeface="+mn-cs"/>
      </a:defRPr>
    </a:lvl3pPr>
    <a:lvl4pPr marL="1712913" algn="l" rtl="0" eaLnBrk="0" fontAlgn="base" hangingPunct="0">
      <a:spcBef>
        <a:spcPct val="30000"/>
      </a:spcBef>
      <a:spcAft>
        <a:spcPct val="0"/>
      </a:spcAft>
      <a:defRPr sz="1500" kern="1200">
        <a:solidFill>
          <a:schemeClr val="tx1"/>
        </a:solidFill>
        <a:latin typeface="Arial" panose="020B0604020202020204" pitchFamily="34" charset="0"/>
        <a:ea typeface="+mn-ea"/>
        <a:cs typeface="+mn-cs"/>
      </a:defRPr>
    </a:lvl4pPr>
    <a:lvl5pPr marL="2284413" algn="l" rtl="0" eaLnBrk="0" fontAlgn="base" hangingPunct="0">
      <a:spcBef>
        <a:spcPct val="30000"/>
      </a:spcBef>
      <a:spcAft>
        <a:spcPct val="0"/>
      </a:spcAft>
      <a:defRPr sz="1500" kern="1200">
        <a:solidFill>
          <a:schemeClr val="tx1"/>
        </a:solidFill>
        <a:latin typeface="Arial" panose="020B0604020202020204" pitchFamily="34" charset="0"/>
        <a:ea typeface="+mn-ea"/>
        <a:cs typeface="+mn-cs"/>
      </a:defRPr>
    </a:lvl5pPr>
    <a:lvl6pPr marL="2857271" algn="l" defTabSz="1142909" rtl="0" eaLnBrk="1" latinLnBrk="0" hangingPunct="1">
      <a:defRPr sz="1500" kern="1200">
        <a:solidFill>
          <a:schemeClr val="tx1"/>
        </a:solidFill>
        <a:latin typeface="+mn-lt"/>
        <a:ea typeface="+mn-ea"/>
        <a:cs typeface="+mn-cs"/>
      </a:defRPr>
    </a:lvl6pPr>
    <a:lvl7pPr marL="3428726" algn="l" defTabSz="1142909" rtl="0" eaLnBrk="1" latinLnBrk="0" hangingPunct="1">
      <a:defRPr sz="1500" kern="1200">
        <a:solidFill>
          <a:schemeClr val="tx1"/>
        </a:solidFill>
        <a:latin typeface="+mn-lt"/>
        <a:ea typeface="+mn-ea"/>
        <a:cs typeface="+mn-cs"/>
      </a:defRPr>
    </a:lvl7pPr>
    <a:lvl8pPr marL="4000180" algn="l" defTabSz="1142909" rtl="0" eaLnBrk="1" latinLnBrk="0" hangingPunct="1">
      <a:defRPr sz="1500" kern="1200">
        <a:solidFill>
          <a:schemeClr val="tx1"/>
        </a:solidFill>
        <a:latin typeface="+mn-lt"/>
        <a:ea typeface="+mn-ea"/>
        <a:cs typeface="+mn-cs"/>
      </a:defRPr>
    </a:lvl8pPr>
    <a:lvl9pPr marL="4571634" algn="l" defTabSz="1142909" rtl="0" eaLnBrk="1" latinLnBrk="0" hangingPunct="1">
      <a:defRPr sz="15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60438" y="1143000"/>
            <a:ext cx="4937125"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0AE39EF-C0E5-4896-B9D3-7E7938E4611D}" type="slidenum">
              <a:rPr lang="zh-CN" altLang="en-US" smtClean="0">
                <a:solidFill>
                  <a:prstClr val="black"/>
                </a:solidFill>
              </a:rPr>
              <a:pPr>
                <a:defRPr/>
              </a:pPr>
              <a:t>2</a:t>
            </a:fld>
            <a:endParaRPr lang="zh-CN" altLang="en-US">
              <a:solidFill>
                <a:prstClr val="black"/>
              </a:solidFill>
            </a:endParaRPr>
          </a:p>
        </p:txBody>
      </p:sp>
    </p:spTree>
    <p:extLst>
      <p:ext uri="{BB962C8B-B14F-4D97-AF65-F5344CB8AC3E}">
        <p14:creationId xmlns:p14="http://schemas.microsoft.com/office/powerpoint/2010/main" val="2617801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Master" Target="../slideMasters/slideMaster4.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7.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4.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9.png"/><Relationship Id="rId10" Type="http://schemas.openxmlformats.org/officeDocument/2006/relationships/image" Target="../media/image15.png"/><Relationship Id="rId4" Type="http://schemas.openxmlformats.org/officeDocument/2006/relationships/image" Target="../media/image8.png"/><Relationship Id="rId9" Type="http://schemas.openxmlformats.org/officeDocument/2006/relationships/image" Target="../media/image14.png"/><Relationship Id="rId14" Type="http://schemas.openxmlformats.org/officeDocument/2006/relationships/image" Target="../media/image10.png"/></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18" Type="http://schemas.openxmlformats.org/officeDocument/2006/relationships/image" Target="../media/image34.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17" Type="http://schemas.microsoft.com/office/2007/relationships/hdphoto" Target="../media/hdphoto1.wdp"/><Relationship Id="rId2" Type="http://schemas.openxmlformats.org/officeDocument/2006/relationships/image" Target="../media/image19.png"/><Relationship Id="rId16" Type="http://schemas.openxmlformats.org/officeDocument/2006/relationships/image" Target="../media/image33.png"/><Relationship Id="rId20" Type="http://schemas.openxmlformats.org/officeDocument/2006/relationships/image" Target="../media/image35.png"/><Relationship Id="rId1" Type="http://schemas.openxmlformats.org/officeDocument/2006/relationships/slideMaster" Target="../slideMasters/slideMaster4.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19" Type="http://schemas.microsoft.com/office/2007/relationships/hdphoto" Target="../media/hdphoto2.wdp"/><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png"/><Relationship Id="rId7" Type="http://schemas.openxmlformats.org/officeDocument/2006/relationships/image" Target="../media/image22.png"/><Relationship Id="rId12" Type="http://schemas.openxmlformats.org/officeDocument/2006/relationships/image" Target="../media/image29.png"/><Relationship Id="rId2" Type="http://schemas.openxmlformats.org/officeDocument/2006/relationships/image" Target="../media/image19.png"/><Relationship Id="rId1" Type="http://schemas.openxmlformats.org/officeDocument/2006/relationships/slideMaster" Target="../slideMasters/slideMaster4.xml"/><Relationship Id="rId6" Type="http://schemas.openxmlformats.org/officeDocument/2006/relationships/image" Target="../media/image27.png"/><Relationship Id="rId11" Type="http://schemas.openxmlformats.org/officeDocument/2006/relationships/image" Target="../media/image21.png"/><Relationship Id="rId5" Type="http://schemas.openxmlformats.org/officeDocument/2006/relationships/image" Target="../media/image26.png"/><Relationship Id="rId10" Type="http://schemas.openxmlformats.org/officeDocument/2006/relationships/image" Target="../media/image28.png"/><Relationship Id="rId4" Type="http://schemas.openxmlformats.org/officeDocument/2006/relationships/image" Target="../media/image25.png"/><Relationship Id="rId9" Type="http://schemas.openxmlformats.org/officeDocument/2006/relationships/image" Target="../media/image24.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122371"/>
            <a:ext cx="8229600" cy="2387599"/>
          </a:xfrm>
        </p:spPr>
        <p:txBody>
          <a:bodyPr anchor="b"/>
          <a:lstStyle>
            <a:lvl1pPr algn="ctr">
              <a:defRPr sz="7500"/>
            </a:lvl1pPr>
          </a:lstStyle>
          <a:p>
            <a:r>
              <a:rPr lang="en-US" smtClean="0"/>
              <a:t>Click to edit Master title style</a:t>
            </a:r>
            <a:endParaRPr lang="en-US"/>
          </a:p>
        </p:txBody>
      </p:sp>
      <p:sp>
        <p:nvSpPr>
          <p:cNvPr id="3" name="Subtitle 2"/>
          <p:cNvSpPr>
            <a:spLocks noGrp="1"/>
          </p:cNvSpPr>
          <p:nvPr>
            <p:ph type="subTitle" idx="1"/>
          </p:nvPr>
        </p:nvSpPr>
        <p:spPr>
          <a:xfrm>
            <a:off x="1371600" y="3602045"/>
            <a:ext cx="8229600" cy="1655763"/>
          </a:xfrm>
        </p:spPr>
        <p:txBody>
          <a:bodyPr/>
          <a:lstStyle>
            <a:lvl1pPr marL="0" indent="0" algn="ctr">
              <a:buNone/>
              <a:defRPr sz="3000"/>
            </a:lvl1pPr>
            <a:lvl2pPr marL="571454" indent="0" algn="ctr">
              <a:buNone/>
              <a:defRPr sz="2500"/>
            </a:lvl2pPr>
            <a:lvl3pPr marL="1142909" indent="0" algn="ctr">
              <a:buNone/>
              <a:defRPr sz="2200"/>
            </a:lvl3pPr>
            <a:lvl4pPr marL="1714363" indent="0" algn="ctr">
              <a:buNone/>
              <a:defRPr sz="2000"/>
            </a:lvl4pPr>
            <a:lvl5pPr marL="2285817" indent="0" algn="ctr">
              <a:buNone/>
              <a:defRPr sz="2000"/>
            </a:lvl5pPr>
            <a:lvl6pPr marL="2857271" indent="0" algn="ctr">
              <a:buNone/>
              <a:defRPr sz="2000"/>
            </a:lvl6pPr>
            <a:lvl7pPr marL="3428726" indent="0" algn="ctr">
              <a:buNone/>
              <a:defRPr sz="2000"/>
            </a:lvl7pPr>
            <a:lvl8pPr marL="4000180" indent="0" algn="ctr">
              <a:buNone/>
              <a:defRPr sz="2000"/>
            </a:lvl8pPr>
            <a:lvl9pPr marL="4571634" indent="0" algn="ctr">
              <a:buNone/>
              <a:defRPr sz="20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F970BA3-E4C3-48A1-9C04-F0A06D6CF52A}" type="slidenum">
              <a:rPr lang="en-US" altLang="en-US"/>
              <a:pPr/>
              <a:t>‹#›</a:t>
            </a:fld>
            <a:endParaRPr lang="en-US" altLang="en-US"/>
          </a:p>
        </p:txBody>
      </p:sp>
    </p:spTree>
    <p:extLst>
      <p:ext uri="{BB962C8B-B14F-4D97-AF65-F5344CB8AC3E}">
        <p14:creationId xmlns:p14="http://schemas.microsoft.com/office/powerpoint/2010/main" val="29478783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620C51C-9CD1-49EA-A254-2148595386C4}" type="slidenum">
              <a:rPr lang="en-US" altLang="en-US"/>
              <a:pPr/>
              <a:t>‹#›</a:t>
            </a:fld>
            <a:endParaRPr lang="en-US" altLang="en-US"/>
          </a:p>
        </p:txBody>
      </p:sp>
    </p:spTree>
    <p:extLst>
      <p:ext uri="{BB962C8B-B14F-4D97-AF65-F5344CB8AC3E}">
        <p14:creationId xmlns:p14="http://schemas.microsoft.com/office/powerpoint/2010/main" val="25465645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55281" y="274639"/>
            <a:ext cx="2468880" cy="585152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48640" y="274639"/>
            <a:ext cx="7223760" cy="58515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A3B27C4-B40E-4411-9690-F5C5B7B506FA}" type="slidenum">
              <a:rPr lang="en-US" altLang="en-US"/>
              <a:pPr/>
              <a:t>‹#›</a:t>
            </a:fld>
            <a:endParaRPr lang="en-US" altLang="en-US"/>
          </a:p>
        </p:txBody>
      </p:sp>
    </p:spTree>
    <p:extLst>
      <p:ext uri="{BB962C8B-B14F-4D97-AF65-F5344CB8AC3E}">
        <p14:creationId xmlns:p14="http://schemas.microsoft.com/office/powerpoint/2010/main" val="20197788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48640" y="274639"/>
            <a:ext cx="9875520" cy="585152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3159F579-F7FE-4DB9-B238-64BBFC8ABDB9}" type="slidenum">
              <a:rPr lang="en-US" altLang="en-US"/>
              <a:pPr/>
              <a:t>‹#›</a:t>
            </a:fld>
            <a:endParaRPr lang="en-US" altLang="en-US"/>
          </a:p>
        </p:txBody>
      </p:sp>
    </p:spTree>
    <p:extLst>
      <p:ext uri="{BB962C8B-B14F-4D97-AF65-F5344CB8AC3E}">
        <p14:creationId xmlns:p14="http://schemas.microsoft.com/office/powerpoint/2010/main" val="7203144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48640" y="274637"/>
            <a:ext cx="987552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548640" y="1600206"/>
            <a:ext cx="484632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577840" y="1600203"/>
            <a:ext cx="484632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577840" y="3938596"/>
            <a:ext cx="484632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fld id="{CB5E7315-043F-4392-8190-E3D3D83648EE}" type="slidenum">
              <a:rPr lang="en-US" altLang="en-US"/>
              <a:pPr/>
              <a:t>‹#›</a:t>
            </a:fld>
            <a:endParaRPr lang="en-US" altLang="en-US"/>
          </a:p>
        </p:txBody>
      </p:sp>
    </p:spTree>
    <p:extLst>
      <p:ext uri="{BB962C8B-B14F-4D97-AF65-F5344CB8AC3E}">
        <p14:creationId xmlns:p14="http://schemas.microsoft.com/office/powerpoint/2010/main" val="17747155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122363"/>
            <a:ext cx="82296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371600" y="3602038"/>
            <a:ext cx="8229600" cy="1655762"/>
          </a:xfrm>
        </p:spPr>
        <p:txBody>
          <a:bodyPr/>
          <a:lstStyle>
            <a:lvl1pPr marL="0" indent="0" algn="ctr">
              <a:buNone/>
              <a:defRPr sz="2400"/>
            </a:lvl1pPr>
            <a:lvl2pPr marL="457139" indent="0" algn="ctr">
              <a:buNone/>
              <a:defRPr sz="2000"/>
            </a:lvl2pPr>
            <a:lvl3pPr marL="914288" indent="0" algn="ctr">
              <a:buNone/>
              <a:defRPr sz="1800"/>
            </a:lvl3pPr>
            <a:lvl4pPr marL="1371424" indent="0" algn="ctr">
              <a:buNone/>
              <a:defRPr sz="1600"/>
            </a:lvl4pPr>
            <a:lvl5pPr marL="1828574" indent="0" algn="ctr">
              <a:buNone/>
              <a:defRPr sz="1600"/>
            </a:lvl5pPr>
            <a:lvl6pPr marL="2285705" indent="0" algn="ctr">
              <a:buNone/>
              <a:defRPr sz="1600"/>
            </a:lvl6pPr>
            <a:lvl7pPr marL="2742848" indent="0" algn="ctr">
              <a:buNone/>
              <a:defRPr sz="1600"/>
            </a:lvl7pPr>
            <a:lvl8pPr marL="3199988" indent="0" algn="ctr">
              <a:buNone/>
              <a:defRPr sz="1600"/>
            </a:lvl8pPr>
            <a:lvl9pPr marL="3657135"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2CD55A7-BC86-4C14-AB04-7BDBA57FC30C}" type="datetimeFigureOut">
              <a:rPr lang="en-US" smtClean="0">
                <a:solidFill>
                  <a:prstClr val="black">
                    <a:tint val="75000"/>
                  </a:prstClr>
                </a:solidFill>
              </a:rPr>
              <a:pPr/>
              <a:t>12/3/2024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F45F75E-A33D-4136-8EE3-CCB2F36E48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30013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CD55A7-BC86-4C14-AB04-7BDBA57FC30C}" type="datetimeFigureOut">
              <a:rPr lang="en-US" smtClean="0">
                <a:solidFill>
                  <a:prstClr val="black">
                    <a:tint val="75000"/>
                  </a:prstClr>
                </a:solidFill>
              </a:rPr>
              <a:pPr/>
              <a:t>12/3/2024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F45F75E-A33D-4136-8EE3-CCB2F36E48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3775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48666" y="1709801"/>
            <a:ext cx="946404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748666" y="4589526"/>
            <a:ext cx="9464040" cy="1500187"/>
          </a:xfrm>
        </p:spPr>
        <p:txBody>
          <a:bodyPr/>
          <a:lstStyle>
            <a:lvl1pPr marL="0" indent="0">
              <a:buNone/>
              <a:defRPr sz="2400">
                <a:solidFill>
                  <a:schemeClr val="tx1">
                    <a:tint val="75000"/>
                  </a:schemeClr>
                </a:solidFill>
              </a:defRPr>
            </a:lvl1pPr>
            <a:lvl2pPr marL="457139" indent="0">
              <a:buNone/>
              <a:defRPr sz="2000">
                <a:solidFill>
                  <a:schemeClr val="tx1">
                    <a:tint val="75000"/>
                  </a:schemeClr>
                </a:solidFill>
              </a:defRPr>
            </a:lvl2pPr>
            <a:lvl3pPr marL="914288" indent="0">
              <a:buNone/>
              <a:defRPr sz="1800">
                <a:solidFill>
                  <a:schemeClr val="tx1">
                    <a:tint val="75000"/>
                  </a:schemeClr>
                </a:solidFill>
              </a:defRPr>
            </a:lvl3pPr>
            <a:lvl4pPr marL="1371424" indent="0">
              <a:buNone/>
              <a:defRPr sz="1600">
                <a:solidFill>
                  <a:schemeClr val="tx1">
                    <a:tint val="75000"/>
                  </a:schemeClr>
                </a:solidFill>
              </a:defRPr>
            </a:lvl4pPr>
            <a:lvl5pPr marL="1828574" indent="0">
              <a:buNone/>
              <a:defRPr sz="1600">
                <a:solidFill>
                  <a:schemeClr val="tx1">
                    <a:tint val="75000"/>
                  </a:schemeClr>
                </a:solidFill>
              </a:defRPr>
            </a:lvl5pPr>
            <a:lvl6pPr marL="2285705" indent="0">
              <a:buNone/>
              <a:defRPr sz="1600">
                <a:solidFill>
                  <a:schemeClr val="tx1">
                    <a:tint val="75000"/>
                  </a:schemeClr>
                </a:solidFill>
              </a:defRPr>
            </a:lvl6pPr>
            <a:lvl7pPr marL="2742848" indent="0">
              <a:buNone/>
              <a:defRPr sz="1600">
                <a:solidFill>
                  <a:schemeClr val="tx1">
                    <a:tint val="75000"/>
                  </a:schemeClr>
                </a:solidFill>
              </a:defRPr>
            </a:lvl7pPr>
            <a:lvl8pPr marL="3199988" indent="0">
              <a:buNone/>
              <a:defRPr sz="1600">
                <a:solidFill>
                  <a:schemeClr val="tx1">
                    <a:tint val="75000"/>
                  </a:schemeClr>
                </a:solidFill>
              </a:defRPr>
            </a:lvl8pPr>
            <a:lvl9pPr marL="3657135"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2CD55A7-BC86-4C14-AB04-7BDBA57FC30C}" type="datetimeFigureOut">
              <a:rPr lang="en-US" smtClean="0">
                <a:solidFill>
                  <a:prstClr val="black">
                    <a:tint val="75000"/>
                  </a:prstClr>
                </a:solidFill>
              </a:rPr>
              <a:pPr/>
              <a:t>12/3/2024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F45F75E-A33D-4136-8EE3-CCB2F36E48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99451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54380" y="1825626"/>
            <a:ext cx="466344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554980" y="1825626"/>
            <a:ext cx="466344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2CD55A7-BC86-4C14-AB04-7BDBA57FC30C}" type="datetimeFigureOut">
              <a:rPr lang="en-US" smtClean="0">
                <a:solidFill>
                  <a:prstClr val="black">
                    <a:tint val="75000"/>
                  </a:prstClr>
                </a:solidFill>
              </a:rPr>
              <a:pPr/>
              <a:t>12/3/2024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F45F75E-A33D-4136-8EE3-CCB2F36E48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17024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55809" y="365134"/>
            <a:ext cx="946404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755813" y="1681163"/>
            <a:ext cx="4642008" cy="823912"/>
          </a:xfrm>
        </p:spPr>
        <p:txBody>
          <a:bodyPr anchor="b"/>
          <a:lstStyle>
            <a:lvl1pPr marL="0" indent="0">
              <a:buNone/>
              <a:defRPr sz="2400" b="1"/>
            </a:lvl1pPr>
            <a:lvl2pPr marL="457139" indent="0">
              <a:buNone/>
              <a:defRPr sz="2000" b="1"/>
            </a:lvl2pPr>
            <a:lvl3pPr marL="914288" indent="0">
              <a:buNone/>
              <a:defRPr sz="1800" b="1"/>
            </a:lvl3pPr>
            <a:lvl4pPr marL="1371424" indent="0">
              <a:buNone/>
              <a:defRPr sz="1600" b="1"/>
            </a:lvl4pPr>
            <a:lvl5pPr marL="1828574" indent="0">
              <a:buNone/>
              <a:defRPr sz="1600" b="1"/>
            </a:lvl5pPr>
            <a:lvl6pPr marL="2285705" indent="0">
              <a:buNone/>
              <a:defRPr sz="1600" b="1"/>
            </a:lvl6pPr>
            <a:lvl7pPr marL="2742848" indent="0">
              <a:buNone/>
              <a:defRPr sz="1600" b="1"/>
            </a:lvl7pPr>
            <a:lvl8pPr marL="3199988" indent="0">
              <a:buNone/>
              <a:defRPr sz="1600" b="1"/>
            </a:lvl8pPr>
            <a:lvl9pPr marL="365713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55813" y="2505075"/>
            <a:ext cx="464200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554989" y="1681163"/>
            <a:ext cx="4664869" cy="823912"/>
          </a:xfrm>
        </p:spPr>
        <p:txBody>
          <a:bodyPr anchor="b"/>
          <a:lstStyle>
            <a:lvl1pPr marL="0" indent="0">
              <a:buNone/>
              <a:defRPr sz="2400" b="1"/>
            </a:lvl1pPr>
            <a:lvl2pPr marL="457139" indent="0">
              <a:buNone/>
              <a:defRPr sz="2000" b="1"/>
            </a:lvl2pPr>
            <a:lvl3pPr marL="914288" indent="0">
              <a:buNone/>
              <a:defRPr sz="1800" b="1"/>
            </a:lvl3pPr>
            <a:lvl4pPr marL="1371424" indent="0">
              <a:buNone/>
              <a:defRPr sz="1600" b="1"/>
            </a:lvl4pPr>
            <a:lvl5pPr marL="1828574" indent="0">
              <a:buNone/>
              <a:defRPr sz="1600" b="1"/>
            </a:lvl5pPr>
            <a:lvl6pPr marL="2285705" indent="0">
              <a:buNone/>
              <a:defRPr sz="1600" b="1"/>
            </a:lvl6pPr>
            <a:lvl7pPr marL="2742848" indent="0">
              <a:buNone/>
              <a:defRPr sz="1600" b="1"/>
            </a:lvl7pPr>
            <a:lvl8pPr marL="3199988" indent="0">
              <a:buNone/>
              <a:defRPr sz="1600" b="1"/>
            </a:lvl8pPr>
            <a:lvl9pPr marL="365713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554989" y="2505075"/>
            <a:ext cx="4664869"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2CD55A7-BC86-4C14-AB04-7BDBA57FC30C}" type="datetimeFigureOut">
              <a:rPr lang="en-US" smtClean="0">
                <a:solidFill>
                  <a:prstClr val="black">
                    <a:tint val="75000"/>
                  </a:prstClr>
                </a:solidFill>
              </a:rPr>
              <a:pPr/>
              <a:t>12/3/2024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F45F75E-A33D-4136-8EE3-CCB2F36E48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44018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2CD55A7-BC86-4C14-AB04-7BDBA57FC30C}" type="datetimeFigureOut">
              <a:rPr lang="en-US" smtClean="0">
                <a:solidFill>
                  <a:prstClr val="black">
                    <a:tint val="75000"/>
                  </a:prstClr>
                </a:solidFill>
              </a:rPr>
              <a:pPr/>
              <a:t>12/3/2024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F45F75E-A33D-4136-8EE3-CCB2F36E48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75541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00E2FC4-244B-4CC5-8D53-B3BF3338762D}" type="slidenum">
              <a:rPr lang="en-US" altLang="en-US"/>
              <a:pPr/>
              <a:t>‹#›</a:t>
            </a:fld>
            <a:endParaRPr lang="en-US" altLang="en-US"/>
          </a:p>
        </p:txBody>
      </p:sp>
    </p:spTree>
    <p:extLst>
      <p:ext uri="{BB962C8B-B14F-4D97-AF65-F5344CB8AC3E}">
        <p14:creationId xmlns:p14="http://schemas.microsoft.com/office/powerpoint/2010/main" val="891414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CD55A7-BC86-4C14-AB04-7BDBA57FC30C}" type="datetimeFigureOut">
              <a:rPr lang="en-US" smtClean="0">
                <a:solidFill>
                  <a:prstClr val="black">
                    <a:tint val="75000"/>
                  </a:prstClr>
                </a:solidFill>
              </a:rPr>
              <a:pPr/>
              <a:t>12/3/2024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F45F75E-A33D-4136-8EE3-CCB2F36E48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39920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5814" y="457200"/>
            <a:ext cx="3539013"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4664869" y="987488"/>
            <a:ext cx="555498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755814" y="2057400"/>
            <a:ext cx="3539013" cy="3811588"/>
          </a:xfrm>
        </p:spPr>
        <p:txBody>
          <a:bodyPr/>
          <a:lstStyle>
            <a:lvl1pPr marL="0" indent="0">
              <a:buNone/>
              <a:defRPr sz="1600"/>
            </a:lvl1pPr>
            <a:lvl2pPr marL="457139" indent="0">
              <a:buNone/>
              <a:defRPr sz="1400"/>
            </a:lvl2pPr>
            <a:lvl3pPr marL="914288" indent="0">
              <a:buNone/>
              <a:defRPr sz="1200"/>
            </a:lvl3pPr>
            <a:lvl4pPr marL="1371424" indent="0">
              <a:buNone/>
              <a:defRPr sz="1000"/>
            </a:lvl4pPr>
            <a:lvl5pPr marL="1828574" indent="0">
              <a:buNone/>
              <a:defRPr sz="1000"/>
            </a:lvl5pPr>
            <a:lvl6pPr marL="2285705" indent="0">
              <a:buNone/>
              <a:defRPr sz="1000"/>
            </a:lvl6pPr>
            <a:lvl7pPr marL="2742848" indent="0">
              <a:buNone/>
              <a:defRPr sz="1000"/>
            </a:lvl7pPr>
            <a:lvl8pPr marL="3199988" indent="0">
              <a:buNone/>
              <a:defRPr sz="1000"/>
            </a:lvl8pPr>
            <a:lvl9pPr marL="3657135"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CD55A7-BC86-4C14-AB04-7BDBA57FC30C}" type="datetimeFigureOut">
              <a:rPr lang="en-US" smtClean="0">
                <a:solidFill>
                  <a:prstClr val="black">
                    <a:tint val="75000"/>
                  </a:prstClr>
                </a:solidFill>
              </a:rPr>
              <a:pPr/>
              <a:t>12/3/2024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F45F75E-A33D-4136-8EE3-CCB2F36E48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47028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5814" y="457200"/>
            <a:ext cx="3539013"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4664869" y="987488"/>
            <a:ext cx="5554980" cy="4873625"/>
          </a:xfrm>
        </p:spPr>
        <p:txBody>
          <a:bodyPr/>
          <a:lstStyle>
            <a:lvl1pPr marL="0" indent="0">
              <a:buNone/>
              <a:defRPr sz="3200"/>
            </a:lvl1pPr>
            <a:lvl2pPr marL="457139" indent="0">
              <a:buNone/>
              <a:defRPr sz="2800"/>
            </a:lvl2pPr>
            <a:lvl3pPr marL="914288" indent="0">
              <a:buNone/>
              <a:defRPr sz="2400"/>
            </a:lvl3pPr>
            <a:lvl4pPr marL="1371424" indent="0">
              <a:buNone/>
              <a:defRPr sz="2000"/>
            </a:lvl4pPr>
            <a:lvl5pPr marL="1828574" indent="0">
              <a:buNone/>
              <a:defRPr sz="2000"/>
            </a:lvl5pPr>
            <a:lvl6pPr marL="2285705" indent="0">
              <a:buNone/>
              <a:defRPr sz="2000"/>
            </a:lvl6pPr>
            <a:lvl7pPr marL="2742848" indent="0">
              <a:buNone/>
              <a:defRPr sz="2000"/>
            </a:lvl7pPr>
            <a:lvl8pPr marL="3199988" indent="0">
              <a:buNone/>
              <a:defRPr sz="2000"/>
            </a:lvl8pPr>
            <a:lvl9pPr marL="3657135" indent="0">
              <a:buNone/>
              <a:defRPr sz="2000"/>
            </a:lvl9pPr>
          </a:lstStyle>
          <a:p>
            <a:endParaRPr lang="en-US"/>
          </a:p>
        </p:txBody>
      </p:sp>
      <p:sp>
        <p:nvSpPr>
          <p:cNvPr id="4" name="Text Placeholder 3"/>
          <p:cNvSpPr>
            <a:spLocks noGrp="1"/>
          </p:cNvSpPr>
          <p:nvPr>
            <p:ph type="body" sz="half" idx="2"/>
          </p:nvPr>
        </p:nvSpPr>
        <p:spPr>
          <a:xfrm>
            <a:off x="755814" y="2057400"/>
            <a:ext cx="3539013" cy="3811588"/>
          </a:xfrm>
        </p:spPr>
        <p:txBody>
          <a:bodyPr/>
          <a:lstStyle>
            <a:lvl1pPr marL="0" indent="0">
              <a:buNone/>
              <a:defRPr sz="1600"/>
            </a:lvl1pPr>
            <a:lvl2pPr marL="457139" indent="0">
              <a:buNone/>
              <a:defRPr sz="1400"/>
            </a:lvl2pPr>
            <a:lvl3pPr marL="914288" indent="0">
              <a:buNone/>
              <a:defRPr sz="1200"/>
            </a:lvl3pPr>
            <a:lvl4pPr marL="1371424" indent="0">
              <a:buNone/>
              <a:defRPr sz="1000"/>
            </a:lvl4pPr>
            <a:lvl5pPr marL="1828574" indent="0">
              <a:buNone/>
              <a:defRPr sz="1000"/>
            </a:lvl5pPr>
            <a:lvl6pPr marL="2285705" indent="0">
              <a:buNone/>
              <a:defRPr sz="1000"/>
            </a:lvl6pPr>
            <a:lvl7pPr marL="2742848" indent="0">
              <a:buNone/>
              <a:defRPr sz="1000"/>
            </a:lvl7pPr>
            <a:lvl8pPr marL="3199988" indent="0">
              <a:buNone/>
              <a:defRPr sz="1000"/>
            </a:lvl8pPr>
            <a:lvl9pPr marL="3657135"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CD55A7-BC86-4C14-AB04-7BDBA57FC30C}" type="datetimeFigureOut">
              <a:rPr lang="en-US" smtClean="0">
                <a:solidFill>
                  <a:prstClr val="black">
                    <a:tint val="75000"/>
                  </a:prstClr>
                </a:solidFill>
              </a:rPr>
              <a:pPr/>
              <a:t>12/3/2024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F45F75E-A33D-4136-8EE3-CCB2F36E48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21024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CD55A7-BC86-4C14-AB04-7BDBA57FC30C}" type="datetimeFigureOut">
              <a:rPr lang="en-US" smtClean="0">
                <a:solidFill>
                  <a:prstClr val="black">
                    <a:tint val="75000"/>
                  </a:prstClr>
                </a:solidFill>
              </a:rPr>
              <a:pPr/>
              <a:t>12/3/2024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F45F75E-A33D-4136-8EE3-CCB2F36E48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05133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852412" y="365126"/>
            <a:ext cx="236601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54401" y="365126"/>
            <a:ext cx="696087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CD55A7-BC86-4C14-AB04-7BDBA57FC30C}" type="datetimeFigureOut">
              <a:rPr lang="en-US" smtClean="0">
                <a:solidFill>
                  <a:prstClr val="black">
                    <a:tint val="75000"/>
                  </a:prstClr>
                </a:solidFill>
              </a:rPr>
              <a:pPr/>
              <a:t>12/3/2024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F45F75E-A33D-4136-8EE3-CCB2F36E48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47227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122395"/>
            <a:ext cx="8229600" cy="2387599"/>
          </a:xfrm>
        </p:spPr>
        <p:txBody>
          <a:bodyPr anchor="b"/>
          <a:lstStyle>
            <a:lvl1pPr algn="ctr">
              <a:defRPr sz="7500"/>
            </a:lvl1pPr>
          </a:lstStyle>
          <a:p>
            <a:r>
              <a:rPr lang="en-US" smtClean="0"/>
              <a:t>Click to edit Master title style</a:t>
            </a:r>
            <a:endParaRPr lang="en-US"/>
          </a:p>
        </p:txBody>
      </p:sp>
      <p:sp>
        <p:nvSpPr>
          <p:cNvPr id="3" name="Subtitle 2"/>
          <p:cNvSpPr>
            <a:spLocks noGrp="1"/>
          </p:cNvSpPr>
          <p:nvPr>
            <p:ph type="subTitle" idx="1"/>
          </p:nvPr>
        </p:nvSpPr>
        <p:spPr>
          <a:xfrm>
            <a:off x="1371600" y="3602069"/>
            <a:ext cx="8229600" cy="1655763"/>
          </a:xfrm>
        </p:spPr>
        <p:txBody>
          <a:bodyPr/>
          <a:lstStyle>
            <a:lvl1pPr marL="0" indent="0" algn="ctr">
              <a:buNone/>
              <a:defRPr sz="3000"/>
            </a:lvl1pPr>
            <a:lvl2pPr marL="571454" indent="0" algn="ctr">
              <a:buNone/>
              <a:defRPr sz="2500"/>
            </a:lvl2pPr>
            <a:lvl3pPr marL="1142909" indent="0" algn="ctr">
              <a:buNone/>
              <a:defRPr sz="2200"/>
            </a:lvl3pPr>
            <a:lvl4pPr marL="1714363" indent="0" algn="ctr">
              <a:buNone/>
              <a:defRPr sz="2000"/>
            </a:lvl4pPr>
            <a:lvl5pPr marL="2285817" indent="0" algn="ctr">
              <a:buNone/>
              <a:defRPr sz="2000"/>
            </a:lvl5pPr>
            <a:lvl6pPr marL="2857271" indent="0" algn="ctr">
              <a:buNone/>
              <a:defRPr sz="2000"/>
            </a:lvl6pPr>
            <a:lvl7pPr marL="3428726" indent="0" algn="ctr">
              <a:buNone/>
              <a:defRPr sz="2000"/>
            </a:lvl7pPr>
            <a:lvl8pPr marL="4000180" indent="0" algn="ctr">
              <a:buNone/>
              <a:defRPr sz="2000"/>
            </a:lvl8pPr>
            <a:lvl9pPr marL="4571634" indent="0" algn="ctr">
              <a:buNone/>
              <a:defRPr sz="20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14CB0AE-C9E2-41CE-97F4-50EB2BE312E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77032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714FF7B-3F94-49B5-A942-94AEFAB44A8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5983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48667" y="1709771"/>
            <a:ext cx="9464040" cy="2852737"/>
          </a:xfrm>
        </p:spPr>
        <p:txBody>
          <a:bodyPr anchor="b"/>
          <a:lstStyle>
            <a:lvl1pPr>
              <a:defRPr sz="7500"/>
            </a:lvl1pPr>
          </a:lstStyle>
          <a:p>
            <a:r>
              <a:rPr lang="en-US" smtClean="0"/>
              <a:t>Click to edit Master title style</a:t>
            </a:r>
            <a:endParaRPr lang="en-US"/>
          </a:p>
        </p:txBody>
      </p:sp>
      <p:sp>
        <p:nvSpPr>
          <p:cNvPr id="3" name="Text Placeholder 2"/>
          <p:cNvSpPr>
            <a:spLocks noGrp="1"/>
          </p:cNvSpPr>
          <p:nvPr>
            <p:ph type="body" idx="1"/>
          </p:nvPr>
        </p:nvSpPr>
        <p:spPr>
          <a:xfrm>
            <a:off x="748667" y="4589466"/>
            <a:ext cx="9464040" cy="1500188"/>
          </a:xfrm>
        </p:spPr>
        <p:txBody>
          <a:bodyPr/>
          <a:lstStyle>
            <a:lvl1pPr marL="0" indent="0">
              <a:buNone/>
              <a:defRPr sz="3000"/>
            </a:lvl1pPr>
            <a:lvl2pPr marL="571454" indent="0">
              <a:buNone/>
              <a:defRPr sz="2500"/>
            </a:lvl2pPr>
            <a:lvl3pPr marL="1142909" indent="0">
              <a:buNone/>
              <a:defRPr sz="2200"/>
            </a:lvl3pPr>
            <a:lvl4pPr marL="1714363" indent="0">
              <a:buNone/>
              <a:defRPr sz="2000"/>
            </a:lvl4pPr>
            <a:lvl5pPr marL="2285817" indent="0">
              <a:buNone/>
              <a:defRPr sz="2000"/>
            </a:lvl5pPr>
            <a:lvl6pPr marL="2857271" indent="0">
              <a:buNone/>
              <a:defRPr sz="2000"/>
            </a:lvl6pPr>
            <a:lvl7pPr marL="3428726" indent="0">
              <a:buNone/>
              <a:defRPr sz="2000"/>
            </a:lvl7pPr>
            <a:lvl8pPr marL="4000180" indent="0">
              <a:buNone/>
              <a:defRPr sz="2000"/>
            </a:lvl8pPr>
            <a:lvl9pPr marL="4571634" indent="0">
              <a:buNone/>
              <a:defRPr sz="20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F0A4C4B-960B-41FC-B830-2404F870375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82202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48640" y="1600206"/>
            <a:ext cx="484632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577840" y="1600206"/>
            <a:ext cx="484632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2555984-01A1-49D9-9CBC-83852DAB937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538851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56287" y="365126"/>
            <a:ext cx="9464040" cy="132556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756291" y="1681163"/>
            <a:ext cx="4642484" cy="823912"/>
          </a:xfrm>
        </p:spPr>
        <p:txBody>
          <a:bodyPr anchor="b"/>
          <a:lstStyle>
            <a:lvl1pPr marL="0" indent="0">
              <a:buNone/>
              <a:defRPr sz="3000" b="1"/>
            </a:lvl1pPr>
            <a:lvl2pPr marL="571454" indent="0">
              <a:buNone/>
              <a:defRPr sz="2500" b="1"/>
            </a:lvl2pPr>
            <a:lvl3pPr marL="1142909" indent="0">
              <a:buNone/>
              <a:defRPr sz="2200" b="1"/>
            </a:lvl3pPr>
            <a:lvl4pPr marL="1714363" indent="0">
              <a:buNone/>
              <a:defRPr sz="2000" b="1"/>
            </a:lvl4pPr>
            <a:lvl5pPr marL="2285817" indent="0">
              <a:buNone/>
              <a:defRPr sz="2000" b="1"/>
            </a:lvl5pPr>
            <a:lvl6pPr marL="2857271" indent="0">
              <a:buNone/>
              <a:defRPr sz="2000" b="1"/>
            </a:lvl6pPr>
            <a:lvl7pPr marL="3428726" indent="0">
              <a:buNone/>
              <a:defRPr sz="2000" b="1"/>
            </a:lvl7pPr>
            <a:lvl8pPr marL="4000180" indent="0">
              <a:buNone/>
              <a:defRPr sz="2000" b="1"/>
            </a:lvl8pPr>
            <a:lvl9pPr marL="4571634" indent="0">
              <a:buNone/>
              <a:defRPr sz="2000" b="1"/>
            </a:lvl9pPr>
          </a:lstStyle>
          <a:p>
            <a:pPr lvl="0"/>
            <a:r>
              <a:rPr lang="en-US" smtClean="0"/>
              <a:t>Click to edit Master text styles</a:t>
            </a:r>
          </a:p>
        </p:txBody>
      </p:sp>
      <p:sp>
        <p:nvSpPr>
          <p:cNvPr id="4" name="Content Placeholder 3"/>
          <p:cNvSpPr>
            <a:spLocks noGrp="1"/>
          </p:cNvSpPr>
          <p:nvPr>
            <p:ph sz="half" idx="2"/>
          </p:nvPr>
        </p:nvSpPr>
        <p:spPr>
          <a:xfrm>
            <a:off x="756291" y="2505075"/>
            <a:ext cx="4642484"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554998" y="1681163"/>
            <a:ext cx="4665347" cy="823912"/>
          </a:xfrm>
        </p:spPr>
        <p:txBody>
          <a:bodyPr anchor="b"/>
          <a:lstStyle>
            <a:lvl1pPr marL="0" indent="0">
              <a:buNone/>
              <a:defRPr sz="3000" b="1"/>
            </a:lvl1pPr>
            <a:lvl2pPr marL="571454" indent="0">
              <a:buNone/>
              <a:defRPr sz="2500" b="1"/>
            </a:lvl2pPr>
            <a:lvl3pPr marL="1142909" indent="0">
              <a:buNone/>
              <a:defRPr sz="2200" b="1"/>
            </a:lvl3pPr>
            <a:lvl4pPr marL="1714363" indent="0">
              <a:buNone/>
              <a:defRPr sz="2000" b="1"/>
            </a:lvl4pPr>
            <a:lvl5pPr marL="2285817" indent="0">
              <a:buNone/>
              <a:defRPr sz="2000" b="1"/>
            </a:lvl5pPr>
            <a:lvl6pPr marL="2857271" indent="0">
              <a:buNone/>
              <a:defRPr sz="2000" b="1"/>
            </a:lvl6pPr>
            <a:lvl7pPr marL="3428726" indent="0">
              <a:buNone/>
              <a:defRPr sz="2000" b="1"/>
            </a:lvl7pPr>
            <a:lvl8pPr marL="4000180" indent="0">
              <a:buNone/>
              <a:defRPr sz="2000" b="1"/>
            </a:lvl8pPr>
            <a:lvl9pPr marL="4571634" indent="0">
              <a:buNone/>
              <a:defRPr sz="2000" b="1"/>
            </a:lvl9pPr>
          </a:lstStyle>
          <a:p>
            <a:pPr lvl="0"/>
            <a:r>
              <a:rPr lang="en-US" smtClean="0"/>
              <a:t>Click to edit Master text styles</a:t>
            </a:r>
          </a:p>
        </p:txBody>
      </p:sp>
      <p:sp>
        <p:nvSpPr>
          <p:cNvPr id="6" name="Content Placeholder 5"/>
          <p:cNvSpPr>
            <a:spLocks noGrp="1"/>
          </p:cNvSpPr>
          <p:nvPr>
            <p:ph sz="quarter" idx="4"/>
          </p:nvPr>
        </p:nvSpPr>
        <p:spPr>
          <a:xfrm>
            <a:off x="5554998" y="2505075"/>
            <a:ext cx="466534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71446AD-76A4-4970-BAE0-65B6103E0AD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167539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48667" y="1709747"/>
            <a:ext cx="9464040" cy="2852737"/>
          </a:xfrm>
        </p:spPr>
        <p:txBody>
          <a:bodyPr anchor="b"/>
          <a:lstStyle>
            <a:lvl1pPr>
              <a:defRPr sz="7500"/>
            </a:lvl1pPr>
          </a:lstStyle>
          <a:p>
            <a:r>
              <a:rPr lang="en-US" smtClean="0"/>
              <a:t>Click to edit Master title style</a:t>
            </a:r>
            <a:endParaRPr lang="en-US"/>
          </a:p>
        </p:txBody>
      </p:sp>
      <p:sp>
        <p:nvSpPr>
          <p:cNvPr id="3" name="Text Placeholder 2"/>
          <p:cNvSpPr>
            <a:spLocks noGrp="1"/>
          </p:cNvSpPr>
          <p:nvPr>
            <p:ph type="body" idx="1"/>
          </p:nvPr>
        </p:nvSpPr>
        <p:spPr>
          <a:xfrm>
            <a:off x="748667" y="4589466"/>
            <a:ext cx="9464040" cy="1500188"/>
          </a:xfrm>
        </p:spPr>
        <p:txBody>
          <a:bodyPr/>
          <a:lstStyle>
            <a:lvl1pPr marL="0" indent="0">
              <a:buNone/>
              <a:defRPr sz="3000"/>
            </a:lvl1pPr>
            <a:lvl2pPr marL="571454" indent="0">
              <a:buNone/>
              <a:defRPr sz="2500"/>
            </a:lvl2pPr>
            <a:lvl3pPr marL="1142909" indent="0">
              <a:buNone/>
              <a:defRPr sz="2200"/>
            </a:lvl3pPr>
            <a:lvl4pPr marL="1714363" indent="0">
              <a:buNone/>
              <a:defRPr sz="2000"/>
            </a:lvl4pPr>
            <a:lvl5pPr marL="2285817" indent="0">
              <a:buNone/>
              <a:defRPr sz="2000"/>
            </a:lvl5pPr>
            <a:lvl6pPr marL="2857271" indent="0">
              <a:buNone/>
              <a:defRPr sz="2000"/>
            </a:lvl6pPr>
            <a:lvl7pPr marL="3428726" indent="0">
              <a:buNone/>
              <a:defRPr sz="2000"/>
            </a:lvl7pPr>
            <a:lvl8pPr marL="4000180" indent="0">
              <a:buNone/>
              <a:defRPr sz="2000"/>
            </a:lvl8pPr>
            <a:lvl9pPr marL="4571634" indent="0">
              <a:buNone/>
              <a:defRPr sz="20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84E3D66-EDAC-4826-B806-DD84407B1331}" type="slidenum">
              <a:rPr lang="en-US" altLang="en-US"/>
              <a:pPr/>
              <a:t>‹#›</a:t>
            </a:fld>
            <a:endParaRPr lang="en-US" altLang="en-US"/>
          </a:p>
        </p:txBody>
      </p:sp>
    </p:spTree>
    <p:extLst>
      <p:ext uri="{BB962C8B-B14F-4D97-AF65-F5344CB8AC3E}">
        <p14:creationId xmlns:p14="http://schemas.microsoft.com/office/powerpoint/2010/main" val="37522313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814C805F-E4A8-4DBD-83F0-2C46A393753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258967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629A930E-3563-4149-AFFB-F8DC5124F43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667568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6306" y="457199"/>
            <a:ext cx="3539490" cy="1600200"/>
          </a:xfrm>
        </p:spPr>
        <p:txBody>
          <a:bodyPr anchor="b"/>
          <a:lstStyle>
            <a:lvl1pPr>
              <a:defRPr sz="4000"/>
            </a:lvl1pPr>
          </a:lstStyle>
          <a:p>
            <a:r>
              <a:rPr lang="en-US" smtClean="0"/>
              <a:t>Click to edit Master title style</a:t>
            </a:r>
            <a:endParaRPr lang="en-US"/>
          </a:p>
        </p:txBody>
      </p:sp>
      <p:sp>
        <p:nvSpPr>
          <p:cNvPr id="3" name="Content Placeholder 2"/>
          <p:cNvSpPr>
            <a:spLocks noGrp="1"/>
          </p:cNvSpPr>
          <p:nvPr>
            <p:ph idx="1"/>
          </p:nvPr>
        </p:nvSpPr>
        <p:spPr>
          <a:xfrm>
            <a:off x="4665347" y="987428"/>
            <a:ext cx="5554980" cy="4873626"/>
          </a:xfrm>
        </p:spPr>
        <p:txBody>
          <a:bodyPr/>
          <a:lstStyle>
            <a:lvl1pPr>
              <a:defRPr sz="4000"/>
            </a:lvl1pPr>
            <a:lvl2pPr>
              <a:defRPr sz="3500"/>
            </a:lvl2pPr>
            <a:lvl3pPr>
              <a:defRPr sz="30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756306" y="2057403"/>
            <a:ext cx="3539490" cy="3811588"/>
          </a:xfrm>
        </p:spPr>
        <p:txBody>
          <a:bodyPr/>
          <a:lstStyle>
            <a:lvl1pPr marL="0" indent="0">
              <a:buNone/>
              <a:defRPr sz="2000"/>
            </a:lvl1pPr>
            <a:lvl2pPr marL="571454" indent="0">
              <a:buNone/>
              <a:defRPr sz="1700"/>
            </a:lvl2pPr>
            <a:lvl3pPr marL="1142909" indent="0">
              <a:buNone/>
              <a:defRPr sz="1500"/>
            </a:lvl3pPr>
            <a:lvl4pPr marL="1714363" indent="0">
              <a:buNone/>
              <a:defRPr sz="1200"/>
            </a:lvl4pPr>
            <a:lvl5pPr marL="2285817" indent="0">
              <a:buNone/>
              <a:defRPr sz="1200"/>
            </a:lvl5pPr>
            <a:lvl6pPr marL="2857271" indent="0">
              <a:buNone/>
              <a:defRPr sz="1200"/>
            </a:lvl6pPr>
            <a:lvl7pPr marL="3428726" indent="0">
              <a:buNone/>
              <a:defRPr sz="1200"/>
            </a:lvl7pPr>
            <a:lvl8pPr marL="4000180" indent="0">
              <a:buNone/>
              <a:defRPr sz="1200"/>
            </a:lvl8pPr>
            <a:lvl9pPr marL="4571634" indent="0">
              <a:buNone/>
              <a:defRPr sz="12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8C70EF8-060C-44AF-8A60-6A7597E7B54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307922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6306" y="457199"/>
            <a:ext cx="3539490" cy="1600200"/>
          </a:xfrm>
        </p:spPr>
        <p:txBody>
          <a:bodyPr anchor="b"/>
          <a:lstStyle>
            <a:lvl1pPr>
              <a:defRPr sz="4000"/>
            </a:lvl1pPr>
          </a:lstStyle>
          <a:p>
            <a:r>
              <a:rPr lang="en-US" smtClean="0"/>
              <a:t>Click to edit Master title style</a:t>
            </a:r>
            <a:endParaRPr lang="en-US"/>
          </a:p>
        </p:txBody>
      </p:sp>
      <p:sp>
        <p:nvSpPr>
          <p:cNvPr id="3" name="Picture Placeholder 2"/>
          <p:cNvSpPr>
            <a:spLocks noGrp="1"/>
          </p:cNvSpPr>
          <p:nvPr>
            <p:ph type="pic" idx="1"/>
          </p:nvPr>
        </p:nvSpPr>
        <p:spPr>
          <a:xfrm>
            <a:off x="4665347" y="987428"/>
            <a:ext cx="5554980" cy="4873626"/>
          </a:xfrm>
        </p:spPr>
        <p:txBody>
          <a:bodyPr/>
          <a:lstStyle>
            <a:lvl1pPr marL="0" indent="0">
              <a:buNone/>
              <a:defRPr sz="4000"/>
            </a:lvl1pPr>
            <a:lvl2pPr marL="571454" indent="0">
              <a:buNone/>
              <a:defRPr sz="3500"/>
            </a:lvl2pPr>
            <a:lvl3pPr marL="1142909" indent="0">
              <a:buNone/>
              <a:defRPr sz="3000"/>
            </a:lvl3pPr>
            <a:lvl4pPr marL="1714363" indent="0">
              <a:buNone/>
              <a:defRPr sz="2500"/>
            </a:lvl4pPr>
            <a:lvl5pPr marL="2285817" indent="0">
              <a:buNone/>
              <a:defRPr sz="2500"/>
            </a:lvl5pPr>
            <a:lvl6pPr marL="2857271" indent="0">
              <a:buNone/>
              <a:defRPr sz="2500"/>
            </a:lvl6pPr>
            <a:lvl7pPr marL="3428726" indent="0">
              <a:buNone/>
              <a:defRPr sz="2500"/>
            </a:lvl7pPr>
            <a:lvl8pPr marL="4000180" indent="0">
              <a:buNone/>
              <a:defRPr sz="2500"/>
            </a:lvl8pPr>
            <a:lvl9pPr marL="4571634" indent="0">
              <a:buNone/>
              <a:defRPr sz="2500"/>
            </a:lvl9pPr>
          </a:lstStyle>
          <a:p>
            <a:pPr lvl="0"/>
            <a:endParaRPr lang="en-US" noProof="0" smtClean="0"/>
          </a:p>
        </p:txBody>
      </p:sp>
      <p:sp>
        <p:nvSpPr>
          <p:cNvPr id="4" name="Text Placeholder 3"/>
          <p:cNvSpPr>
            <a:spLocks noGrp="1"/>
          </p:cNvSpPr>
          <p:nvPr>
            <p:ph type="body" sz="half" idx="2"/>
          </p:nvPr>
        </p:nvSpPr>
        <p:spPr>
          <a:xfrm>
            <a:off x="756306" y="2057403"/>
            <a:ext cx="3539490" cy="3811588"/>
          </a:xfrm>
        </p:spPr>
        <p:txBody>
          <a:bodyPr/>
          <a:lstStyle>
            <a:lvl1pPr marL="0" indent="0">
              <a:buNone/>
              <a:defRPr sz="2000"/>
            </a:lvl1pPr>
            <a:lvl2pPr marL="571454" indent="0">
              <a:buNone/>
              <a:defRPr sz="1700"/>
            </a:lvl2pPr>
            <a:lvl3pPr marL="1142909" indent="0">
              <a:buNone/>
              <a:defRPr sz="1500"/>
            </a:lvl3pPr>
            <a:lvl4pPr marL="1714363" indent="0">
              <a:buNone/>
              <a:defRPr sz="1200"/>
            </a:lvl4pPr>
            <a:lvl5pPr marL="2285817" indent="0">
              <a:buNone/>
              <a:defRPr sz="1200"/>
            </a:lvl5pPr>
            <a:lvl6pPr marL="2857271" indent="0">
              <a:buNone/>
              <a:defRPr sz="1200"/>
            </a:lvl6pPr>
            <a:lvl7pPr marL="3428726" indent="0">
              <a:buNone/>
              <a:defRPr sz="1200"/>
            </a:lvl7pPr>
            <a:lvl8pPr marL="4000180" indent="0">
              <a:buNone/>
              <a:defRPr sz="1200"/>
            </a:lvl8pPr>
            <a:lvl9pPr marL="4571634" indent="0">
              <a:buNone/>
              <a:defRPr sz="12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4129771-132A-489D-BAB0-F1DE46F1DA0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90415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D3D3E75-6BDD-41B0-B919-2D6A64C3C42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67794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55281" y="274639"/>
            <a:ext cx="2468880" cy="585152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48640" y="274639"/>
            <a:ext cx="7223760" cy="58515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D39EBA5-F060-423B-A896-40118B51678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651559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48640" y="274639"/>
            <a:ext cx="9875520" cy="585152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6880236B-D409-41BE-96CF-AF7827A75B1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4126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48640" y="274637"/>
            <a:ext cx="987552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548640" y="1600206"/>
            <a:ext cx="484632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577840" y="1600203"/>
            <a:ext cx="484632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577840" y="3938620"/>
            <a:ext cx="484632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431F56D7-8F04-480A-99D0-61A28399E68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315620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 name="bg"/>
          <p:cNvSpPr/>
          <p:nvPr userDrawn="1"/>
        </p:nvSpPr>
        <p:spPr>
          <a:xfrm>
            <a:off x="0" y="0"/>
            <a:ext cx="109728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51138" tIns="25571" rIns="51138" bIns="25571" rtlCol="0" anchor="ctr"/>
          <a:lstStyle/>
          <a:p>
            <a:pPr defTabSz="511336" eaLnBrk="1" fontAlgn="auto" hangingPunct="1">
              <a:spcBef>
                <a:spcPts val="0"/>
              </a:spcBef>
              <a:spcAft>
                <a:spcPts val="0"/>
              </a:spcAft>
            </a:pPr>
            <a:endParaRPr lang="zh-CN" altLang="en-US" sz="2000">
              <a:solidFill>
                <a:prstClr val="white"/>
              </a:solidFill>
            </a:endParaRPr>
          </a:p>
        </p:txBody>
      </p:sp>
      <p:pic>
        <p:nvPicPr>
          <p:cNvPr id="7" name="glow"/>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699" t="1289" r="699" b="1537"/>
          <a:stretch/>
        </p:blipFill>
        <p:spPr bwMode="auto">
          <a:xfrm>
            <a:off x="0" y="0"/>
            <a:ext cx="109728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sun cloud" descr="F:\1-原创素材\1_mm1102\PPT\PPT_014\materaials\home_bg_sc.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rot="18900000">
            <a:off x="-3373173" y="-1014748"/>
            <a:ext cx="17719160" cy="18948587"/>
          </a:xfrm>
          <a:prstGeom prst="rect">
            <a:avLst/>
          </a:prstGeom>
          <a:noFill/>
          <a:extLst>
            <a:ext uri="{909E8E84-426E-40DD-AFC4-6F175D3DCCD1}">
              <a14:hiddenFill xmlns:a14="http://schemas.microsoft.com/office/drawing/2010/main">
                <a:solidFill>
                  <a:srgbClr val="FFFFFF"/>
                </a:solidFill>
              </a14:hiddenFill>
            </a:ext>
          </a:extLst>
        </p:spPr>
      </p:pic>
      <p:pic>
        <p:nvPicPr>
          <p:cNvPr id="5" name="earth" descr="F:\1-原创素材\1_mm1102\PPT\PPT_014\materaials\home_bg.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368777" y="-1004239"/>
            <a:ext cx="17710362" cy="18927572"/>
          </a:xfrm>
          <a:prstGeom prst="rect">
            <a:avLst/>
          </a:prstGeom>
          <a:noFill/>
          <a:extLst>
            <a:ext uri="{909E8E84-426E-40DD-AFC4-6F175D3DCCD1}">
              <a14:hiddenFill xmlns:a14="http://schemas.microsoft.com/office/drawing/2010/main">
                <a:solidFill>
                  <a:srgbClr val="FFFFFF"/>
                </a:solidFill>
              </a14:hiddenFill>
            </a:ext>
          </a:extLst>
        </p:spPr>
      </p:pic>
      <p:pic>
        <p:nvPicPr>
          <p:cNvPr id="6" name="train" descr="F:\1-原创素材\1_mm1102\PPT\PPT_014\materaials\home_bg_train.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rot="8100000">
            <a:off x="102793" y="2477745"/>
            <a:ext cx="10767245" cy="11963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7144043"/>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8" presetClass="emph" presetSubtype="0" fill="hold" nodeType="withEffect">
                                  <p:stCondLst>
                                    <p:cond delay="0"/>
                                  </p:stCondLst>
                                  <p:childTnLst>
                                    <p:animRot by="21600000">
                                      <p:cBhvr>
                                        <p:cTn id="9" dur="20000" fill="hold"/>
                                        <p:tgtEl>
                                          <p:spTgt spid="5"/>
                                        </p:tgtEl>
                                        <p:attrNameLst>
                                          <p:attrName>r</p:attrName>
                                        </p:attrNameLst>
                                      </p:cBhvr>
                                    </p:animRot>
                                  </p:childTnLst>
                                </p:cTn>
                              </p:par>
                              <p:par>
                                <p:cTn id="10" presetID="8" presetClass="emph" presetSubtype="0" fill="hold" nodeType="withEffect">
                                  <p:stCondLst>
                                    <p:cond delay="0"/>
                                  </p:stCondLst>
                                  <p:childTnLst>
                                    <p:animRot by="-15600000">
                                      <p:cBhvr>
                                        <p:cTn id="11" dur="16000" fill="hold"/>
                                        <p:tgtEl>
                                          <p:spTgt spid="6"/>
                                        </p:tgtEl>
                                        <p:attrNameLst>
                                          <p:attrName>r</p:attrName>
                                        </p:attrNameLst>
                                      </p:cBhvr>
                                    </p:animRo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000"/>
                                        <p:tgtEl>
                                          <p:spTgt spid="4"/>
                                        </p:tgtEl>
                                      </p:cBhvr>
                                    </p:animEffect>
                                  </p:childTnLst>
                                </p:cTn>
                              </p:par>
                              <p:par>
                                <p:cTn id="15" presetID="8" presetClass="emph" presetSubtype="0" fill="hold" nodeType="withEffect">
                                  <p:stCondLst>
                                    <p:cond delay="0"/>
                                  </p:stCondLst>
                                  <p:childTnLst>
                                    <p:animRot by="3000000">
                                      <p:cBhvr>
                                        <p:cTn id="16" dur="20000" fill="hold"/>
                                        <p:tgtEl>
                                          <p:spTgt spid="4"/>
                                        </p:tgtEl>
                                        <p:attrNameLst>
                                          <p:attrName>r</p:attrName>
                                        </p:attrNameLst>
                                      </p:cBhvr>
                                    </p:animRo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09728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323461" y="260718"/>
            <a:ext cx="2585600"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06555" y="191032"/>
            <a:ext cx="4485338"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252353" y="1019679"/>
            <a:ext cx="8260268"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4032"/>
            <a:ext cx="109728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1157335" y="3034576"/>
            <a:ext cx="810666" cy="7585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35638" y="4965254"/>
            <a:ext cx="9901559"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userDrawn="1"/>
        </p:nvSpPr>
        <p:spPr>
          <a:xfrm>
            <a:off x="-3500167" y="7845508"/>
            <a:ext cx="1038339" cy="359418"/>
          </a:xfrm>
          <a:prstGeom prst="rect">
            <a:avLst/>
          </a:prstGeom>
          <a:noFill/>
        </p:spPr>
        <p:txBody>
          <a:bodyPr wrap="none" lIns="51138" tIns="25571" rIns="51138" bIns="25571" rtlCol="0">
            <a:spAutoFit/>
          </a:bodyPr>
          <a:lstStyle/>
          <a:p>
            <a:pPr algn="l" defTabSz="511336" eaLnBrk="1" fontAlgn="auto" hangingPunct="1">
              <a:spcBef>
                <a:spcPts val="0"/>
              </a:spcBef>
              <a:spcAft>
                <a:spcPts val="0"/>
              </a:spcAft>
            </a:pPr>
            <a:r>
              <a:rPr lang="en-US" altLang="zh-CN" sz="2000" dirty="0">
                <a:solidFill>
                  <a:prstClr val="white"/>
                </a:solidFill>
                <a:latin typeface="Calibri"/>
              </a:rPr>
              <a:t>Contents</a:t>
            </a:r>
            <a:endParaRPr lang="zh-CN" altLang="en-US" sz="2000" dirty="0">
              <a:solidFill>
                <a:prstClr val="white"/>
              </a:solidFill>
              <a:latin typeface="Calibri"/>
            </a:endParaRPr>
          </a:p>
        </p:txBody>
      </p:sp>
    </p:spTree>
    <p:extLst>
      <p:ext uri="{BB962C8B-B14F-4D97-AF65-F5344CB8AC3E}">
        <p14:creationId xmlns:p14="http://schemas.microsoft.com/office/powerpoint/2010/main" val="896070465"/>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48640" y="1600206"/>
            <a:ext cx="484632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577840" y="1600206"/>
            <a:ext cx="484632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0C8FFCA-2B15-453F-9D31-A929D60984CD}" type="slidenum">
              <a:rPr lang="en-US" altLang="en-US"/>
              <a:pPr/>
              <a:t>‹#›</a:t>
            </a:fld>
            <a:endParaRPr lang="en-US" altLang="en-US"/>
          </a:p>
        </p:txBody>
      </p:sp>
    </p:spTree>
    <p:extLst>
      <p:ext uri="{BB962C8B-B14F-4D97-AF65-F5344CB8AC3E}">
        <p14:creationId xmlns:p14="http://schemas.microsoft.com/office/powerpoint/2010/main" val="28643461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09728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323461" y="260718"/>
            <a:ext cx="2585600"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06555" y="191032"/>
            <a:ext cx="4485338"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252353" y="1019679"/>
            <a:ext cx="8260268"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4032"/>
            <a:ext cx="10972800" cy="192405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35638" y="4965254"/>
            <a:ext cx="9901559"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p:cNvSpPr txBox="1"/>
          <p:nvPr userDrawn="1"/>
        </p:nvSpPr>
        <p:spPr>
          <a:xfrm>
            <a:off x="-3500191" y="7845508"/>
            <a:ext cx="1331688" cy="359418"/>
          </a:xfrm>
          <a:prstGeom prst="rect">
            <a:avLst/>
          </a:prstGeom>
          <a:noFill/>
        </p:spPr>
        <p:txBody>
          <a:bodyPr wrap="none" lIns="51138" tIns="25571" rIns="51138" bIns="25571" rtlCol="0">
            <a:spAutoFit/>
          </a:bodyPr>
          <a:lstStyle/>
          <a:p>
            <a:pPr algn="l" defTabSz="511336" eaLnBrk="1" fontAlgn="auto" hangingPunct="1">
              <a:spcBef>
                <a:spcPts val="0"/>
              </a:spcBef>
              <a:spcAft>
                <a:spcPts val="0"/>
              </a:spcAft>
            </a:pPr>
            <a:r>
              <a:rPr lang="en-US" altLang="zh-CN" sz="2000" dirty="0" err="1">
                <a:solidFill>
                  <a:prstClr val="white"/>
                </a:solidFill>
                <a:latin typeface="Calibri"/>
              </a:rPr>
              <a:t>Contents_N</a:t>
            </a:r>
            <a:endParaRPr lang="zh-CN" altLang="en-US" sz="2000" dirty="0">
              <a:solidFill>
                <a:prstClr val="white"/>
              </a:solidFill>
              <a:latin typeface="Calibri"/>
            </a:endParaRPr>
          </a:p>
        </p:txBody>
      </p:sp>
      <p:grpSp>
        <p:nvGrpSpPr>
          <p:cNvPr id="4" name="kite_group"/>
          <p:cNvGrpSpPr/>
          <p:nvPr userDrawn="1"/>
        </p:nvGrpSpPr>
        <p:grpSpPr>
          <a:xfrm>
            <a:off x="-216632" y="-1580104"/>
            <a:ext cx="5227535" cy="2887303"/>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1336" eaLnBrk="1" fontAlgn="auto" hangingPunct="1">
                <a:spcBef>
                  <a:spcPts val="0"/>
                </a:spcBef>
                <a:spcAft>
                  <a:spcPts val="0"/>
                </a:spcAft>
              </a:pPr>
              <a:endParaRPr lang="zh-CN" altLang="en-US" sz="2000">
                <a:solidFill>
                  <a:prstClr val="white"/>
                </a:solidFill>
              </a:endParaRPr>
            </a:p>
          </p:txBody>
        </p:sp>
      </p:grpSp>
    </p:spTree>
    <p:extLst>
      <p:ext uri="{BB962C8B-B14F-4D97-AF65-F5344CB8AC3E}">
        <p14:creationId xmlns:p14="http://schemas.microsoft.com/office/powerpoint/2010/main" val="849540795"/>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2.77778E-6 3.08642E-6 L 0.0375 0.01975 " pathEditMode="relative" rAng="0" ptsTypes="AA">
                                      <p:cBhvr>
                                        <p:cTn id="26" dur="5000" fill="hold"/>
                                        <p:tgtEl>
                                          <p:spTgt spid="4"/>
                                        </p:tgtEl>
                                        <p:attrNameLst>
                                          <p:attrName>ppt_x</p:attrName>
                                          <p:attrName>ppt_y</p:attrName>
                                        </p:attrNameLst>
                                      </p:cBhvr>
                                      <p:rCtr x="1875" y="988"/>
                                    </p:animMotion>
                                  </p:childTnLst>
                                </p:cTn>
                              </p:par>
                              <p:par>
                                <p:cTn id="27" presetID="42" presetClass="path" presetSubtype="0" accel="50000" decel="50000" fill="hold" nodeType="withEffect">
                                  <p:stCondLst>
                                    <p:cond delay="5000"/>
                                  </p:stCondLst>
                                  <p:childTnLst>
                                    <p:animMotion origin="layout" path="M 0.0375 0.01975 L 0.02969 -0.01235 " pathEditMode="relative" rAng="0" ptsTypes="AA">
                                      <p:cBhvr>
                                        <p:cTn id="28" dur="3000" fill="hold"/>
                                        <p:tgtEl>
                                          <p:spTgt spid="4"/>
                                        </p:tgtEl>
                                        <p:attrNameLst>
                                          <p:attrName>ppt_x</p:attrName>
                                          <p:attrName>ppt_y</p:attrName>
                                        </p:attrNameLst>
                                      </p:cBhvr>
                                      <p:rCtr x="-399" y="-16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grpSp>
        <p:nvGrpSpPr>
          <p:cNvPr id="2" name="L_blue"/>
          <p:cNvGrpSpPr/>
          <p:nvPr userDrawn="1"/>
        </p:nvGrpSpPr>
        <p:grpSpPr>
          <a:xfrm>
            <a:off x="10" y="34210"/>
            <a:ext cx="582830" cy="6748492"/>
            <a:chOff x="0" y="25657"/>
            <a:chExt cx="485692" cy="5061369"/>
          </a:xfrm>
        </p:grpSpPr>
        <p:pic>
          <p:nvPicPr>
            <p:cNvPr id="3" name="Picture 2"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7"/>
              <a:ext cx="485692" cy="43141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3703"/>
              <a:ext cx="350460" cy="278332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B2_green" descr="F:\1-原创素材\1_mm1102\PPT\PPT_014\materaials\page_10.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5534735" y="6008211"/>
            <a:ext cx="4972345" cy="849788"/>
          </a:xfrm>
          <a:prstGeom prst="rect">
            <a:avLst/>
          </a:prstGeom>
          <a:noFill/>
          <a:extLst>
            <a:ext uri="{909E8E84-426E-40DD-AFC4-6F175D3DCCD1}">
              <a14:hiddenFill xmlns:a14="http://schemas.microsoft.com/office/drawing/2010/main">
                <a:solidFill>
                  <a:srgbClr val="FFFFFF"/>
                </a:solidFill>
              </a14:hiddenFill>
            </a:ext>
          </a:extLst>
        </p:spPr>
      </p:pic>
      <p:pic>
        <p:nvPicPr>
          <p:cNvPr id="6" name="T1_green" descr="F:\1-原创素材\1_mm1102\PPT\PPT_014\materaials\page_3.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30946" y="39553"/>
            <a:ext cx="4022675" cy="763732"/>
          </a:xfrm>
          <a:prstGeom prst="rect">
            <a:avLst/>
          </a:prstGeom>
          <a:noFill/>
          <a:extLst>
            <a:ext uri="{909E8E84-426E-40DD-AFC4-6F175D3DCCD1}">
              <a14:hiddenFill xmlns:a14="http://schemas.microsoft.com/office/drawing/2010/main">
                <a:solidFill>
                  <a:srgbClr val="FFFFFF"/>
                </a:solidFill>
              </a14:hiddenFill>
            </a:ext>
          </a:extLst>
        </p:spPr>
      </p:pic>
      <p:pic>
        <p:nvPicPr>
          <p:cNvPr id="7" name="T3_red" descr="F:\1-原创素材\1_mm1102\PPT\PPT_014\materaials\page_1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522162" y="125607"/>
            <a:ext cx="4984916" cy="677677"/>
          </a:xfrm>
          <a:prstGeom prst="rect">
            <a:avLst/>
          </a:prstGeom>
          <a:noFill/>
          <a:extLst>
            <a:ext uri="{909E8E84-426E-40DD-AFC4-6F175D3DCCD1}">
              <a14:hiddenFill xmlns:a14="http://schemas.microsoft.com/office/drawing/2010/main">
                <a:solidFill>
                  <a:srgbClr val="FFFFFF"/>
                </a:solidFill>
              </a14:hiddenFill>
            </a:ext>
          </a:extLst>
        </p:spPr>
      </p:pic>
      <p:pic>
        <p:nvPicPr>
          <p:cNvPr id="8" name="T4_orange" descr="F:\1-原创素材\1_mm1102\PPT\PPT_014\materaials\page_5.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8872279" y="6"/>
            <a:ext cx="2230757" cy="89281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R_blue"/>
          <p:cNvGrpSpPr/>
          <p:nvPr userDrawn="1"/>
        </p:nvGrpSpPr>
        <p:grpSpPr>
          <a:xfrm rot="10800000">
            <a:off x="10432597" y="423063"/>
            <a:ext cx="500549" cy="6405653"/>
            <a:chOff x="8693821" y="317292"/>
            <a:chExt cx="417124" cy="4804240"/>
          </a:xfrm>
        </p:grpSpPr>
        <p:grpSp>
          <p:nvGrpSpPr>
            <p:cNvPr id="10" name="组合 9"/>
            <p:cNvGrpSpPr/>
            <p:nvPr/>
          </p:nvGrpSpPr>
          <p:grpSpPr>
            <a:xfrm>
              <a:off x="8693821" y="573308"/>
              <a:ext cx="417124" cy="4548224"/>
              <a:chOff x="8693821" y="573308"/>
              <a:chExt cx="417124" cy="4548224"/>
            </a:xfrm>
          </p:grpSpPr>
          <p:pic>
            <p:nvPicPr>
              <p:cNvPr id="12" name="Picture 3" descr="F:\1-原创素材\1_mm1102\PPT\PPT_014\materaials\page_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4773" y="2572170"/>
                <a:ext cx="396172" cy="25493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F:\1-原创素材\1_mm1102\PPT\PPT_014\materaials\page_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3821" y="573308"/>
                <a:ext cx="417124"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9" descr="F:\1-原创素材\1_mm1102\PPT\PPT_014\materaials\page_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8104" y="317292"/>
              <a:ext cx="342841" cy="2791391"/>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T2_orange" descr="F:\1-原创素材\1_mm1102\PPT\PPT_014\materaials\page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3497959" y="263973"/>
            <a:ext cx="2687879" cy="763732"/>
          </a:xfrm>
          <a:prstGeom prst="rect">
            <a:avLst/>
          </a:prstGeom>
          <a:noFill/>
          <a:extLst>
            <a:ext uri="{909E8E84-426E-40DD-AFC4-6F175D3DCCD1}">
              <a14:hiddenFill xmlns:a14="http://schemas.microsoft.com/office/drawing/2010/main">
                <a:solidFill>
                  <a:srgbClr val="FFFFFF"/>
                </a:solidFill>
              </a14:hiddenFill>
            </a:ext>
          </a:extLst>
        </p:spPr>
      </p:pic>
      <p:pic>
        <p:nvPicPr>
          <p:cNvPr id="15"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rot="10800000">
            <a:off x="180382" y="6083593"/>
            <a:ext cx="6480850" cy="774489"/>
          </a:xfrm>
          <a:prstGeom prst="rect">
            <a:avLst/>
          </a:prstGeom>
          <a:noFill/>
          <a:extLst>
            <a:ext uri="{909E8E84-426E-40DD-AFC4-6F175D3DCCD1}">
              <a14:hiddenFill xmlns:a14="http://schemas.microsoft.com/office/drawing/2010/main">
                <a:solidFill>
                  <a:srgbClr val="FFFFFF"/>
                </a:solidFill>
              </a14:hiddenFill>
            </a:ext>
          </a:extLst>
        </p:spPr>
      </p:pic>
      <p:pic>
        <p:nvPicPr>
          <p:cNvPr id="16" name="B1_brush" descr="F:\1-原创素材\1_mm1102\PPT\PPT_014\materaials\brush_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rot="2844008">
            <a:off x="5484270" y="6121578"/>
            <a:ext cx="857919" cy="1322411"/>
          </a:xfrm>
          <a:prstGeom prst="rect">
            <a:avLst/>
          </a:prstGeom>
          <a:noFill/>
          <a:extLst>
            <a:ext uri="{909E8E84-426E-40DD-AFC4-6F175D3DCCD1}">
              <a14:hiddenFill xmlns:a14="http://schemas.microsoft.com/office/drawing/2010/main">
                <a:solidFill>
                  <a:srgbClr val="FFFFFF"/>
                </a:solidFill>
              </a14:hiddenFill>
            </a:ext>
          </a:extLst>
        </p:spPr>
      </p:pic>
      <p:pic>
        <p:nvPicPr>
          <p:cNvPr id="17" name="L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2816564">
            <a:off x="97895" y="5389732"/>
            <a:ext cx="645371" cy="1387721"/>
          </a:xfrm>
          <a:prstGeom prst="rect">
            <a:avLst/>
          </a:prstGeom>
          <a:noFill/>
          <a:extLst>
            <a:ext uri="{909E8E84-426E-40DD-AFC4-6F175D3DCCD1}">
              <a14:hiddenFill xmlns:a14="http://schemas.microsoft.com/office/drawing/2010/main">
                <a:solidFill>
                  <a:srgbClr val="FFFFFF"/>
                </a:solidFill>
              </a14:hiddenFill>
            </a:ext>
          </a:extLst>
        </p:spPr>
      </p:pic>
      <p:pic>
        <p:nvPicPr>
          <p:cNvPr id="18" name="T4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9187000" y="-753279"/>
            <a:ext cx="889605" cy="1585661"/>
          </a:xfrm>
          <a:prstGeom prst="rect">
            <a:avLst/>
          </a:prstGeom>
          <a:noFill/>
          <a:extLst>
            <a:ext uri="{909E8E84-426E-40DD-AFC4-6F175D3DCCD1}">
              <a14:hiddenFill xmlns:a14="http://schemas.microsoft.com/office/drawing/2010/main">
                <a:solidFill>
                  <a:srgbClr val="FFFFFF"/>
                </a:solidFill>
              </a14:hiddenFill>
            </a:ext>
          </a:extLst>
        </p:spPr>
      </p:pic>
      <p:pic>
        <p:nvPicPr>
          <p:cNvPr id="19" name="B2_brush" descr="F:\1-原创素材\1_mm1102\PPT\PPT_014\materaials\brush_1.png"/>
          <p:cNvPicPr>
            <a:picLocks noChangeAspect="1" noChangeArrowheads="1"/>
          </p:cNvPicPr>
          <p:nvPr userDrawn="1"/>
        </p:nvPicPr>
        <p:blipFill>
          <a:blip r:embed="rId16" cstate="print">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4208201" flipH="1" flipV="1">
            <a:off x="9332411" y="5974921"/>
            <a:ext cx="851004" cy="1615620"/>
          </a:xfrm>
          <a:prstGeom prst="rect">
            <a:avLst/>
          </a:prstGeom>
          <a:noFill/>
          <a:extLst>
            <a:ext uri="{909E8E84-426E-40DD-AFC4-6F175D3DCCD1}">
              <a14:hiddenFill xmlns:a14="http://schemas.microsoft.com/office/drawing/2010/main">
                <a:solidFill>
                  <a:srgbClr val="FFFFFF"/>
                </a:solidFill>
              </a14:hiddenFill>
            </a:ext>
          </a:extLst>
        </p:spPr>
      </p:pic>
      <p:pic>
        <p:nvPicPr>
          <p:cNvPr id="20" name="T2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3851332" y="-548923"/>
            <a:ext cx="889605" cy="1585661"/>
          </a:xfrm>
          <a:prstGeom prst="rect">
            <a:avLst/>
          </a:prstGeom>
          <a:noFill/>
          <a:extLst>
            <a:ext uri="{909E8E84-426E-40DD-AFC4-6F175D3DCCD1}">
              <a14:hiddenFill xmlns:a14="http://schemas.microsoft.com/office/drawing/2010/main">
                <a:solidFill>
                  <a:srgbClr val="FFFFFF"/>
                </a:solidFill>
              </a14:hiddenFill>
            </a:ext>
          </a:extLst>
        </p:spPr>
      </p:pic>
      <p:pic>
        <p:nvPicPr>
          <p:cNvPr id="21" name="T1_brush" descr="F:\1-原创素材\1_mm1102\PPT\PPT_014\materaials\brush_1.png"/>
          <p:cNvPicPr>
            <a:picLocks noChangeAspect="1" noChangeArrowheads="1"/>
          </p:cNvPicPr>
          <p:nvPr userDrawn="1"/>
        </p:nvPicPr>
        <p:blipFill>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8291844" flipH="1">
            <a:off x="538579" y="24195"/>
            <a:ext cx="889971" cy="1526594"/>
          </a:xfrm>
          <a:prstGeom prst="rect">
            <a:avLst/>
          </a:prstGeom>
          <a:noFill/>
          <a:extLst>
            <a:ext uri="{909E8E84-426E-40DD-AFC4-6F175D3DCCD1}">
              <a14:hiddenFill xmlns:a14="http://schemas.microsoft.com/office/drawing/2010/main">
                <a:solidFill>
                  <a:srgbClr val="FFFFFF"/>
                </a:solidFill>
              </a14:hiddenFill>
            </a:ext>
          </a:extLst>
        </p:spPr>
      </p:pic>
      <p:pic>
        <p:nvPicPr>
          <p:cNvPr id="22" name="R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627747">
            <a:off x="10187644" y="476898"/>
            <a:ext cx="645371" cy="1387721"/>
          </a:xfrm>
          <a:prstGeom prst="rect">
            <a:avLst/>
          </a:prstGeom>
          <a:noFill/>
          <a:extLst>
            <a:ext uri="{909E8E84-426E-40DD-AFC4-6F175D3DCCD1}">
              <a14:hiddenFill xmlns:a14="http://schemas.microsoft.com/office/drawing/2010/main">
                <a:solidFill>
                  <a:srgbClr val="FFFFFF"/>
                </a:solidFill>
              </a14:hiddenFill>
            </a:ext>
          </a:extLst>
        </p:spPr>
      </p:pic>
      <p:pic>
        <p:nvPicPr>
          <p:cNvPr id="23" name="T3_brush" descr="F:\1-原创素材\1_mm1102\PPT\PPT_014\materaials\brush_2.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rot="18588548" flipH="1">
            <a:off x="5779977" y="1549"/>
            <a:ext cx="811676" cy="1546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093465"/>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500"/>
                                        <p:tgtEl>
                                          <p:spTgt spid="21"/>
                                        </p:tgtEl>
                                      </p:cBhvr>
                                    </p:animEffect>
                                  </p:childTnLst>
                                </p:cTn>
                              </p:par>
                              <p:par>
                                <p:cTn id="8" presetID="42" presetClass="path" presetSubtype="0" fill="hold" nodeType="withEffect">
                                  <p:stCondLst>
                                    <p:cond delay="1000"/>
                                  </p:stCondLst>
                                  <p:childTnLst>
                                    <p:animMotion origin="layout" path="M -3.33333E-6 -2.62427E-7 L 0.3474 0.00864 " pathEditMode="relative" rAng="0" ptsTypes="AA">
                                      <p:cBhvr>
                                        <p:cTn id="9" dur="3500" fill="hold"/>
                                        <p:tgtEl>
                                          <p:spTgt spid="21"/>
                                        </p:tgtEl>
                                        <p:attrNameLst>
                                          <p:attrName>ppt_x</p:attrName>
                                          <p:attrName>ppt_y</p:attrName>
                                        </p:attrNameLst>
                                      </p:cBhvr>
                                      <p:rCtr x="17361" y="432"/>
                                    </p:animMotion>
                                  </p:childTnLst>
                                </p:cTn>
                              </p:par>
                              <p:par>
                                <p:cTn id="10" presetID="10" presetClass="exit" presetSubtype="0" fill="hold" nodeType="withEffect">
                                  <p:stCondLst>
                                    <p:cond delay="3500"/>
                                  </p:stCondLst>
                                  <p:childTnLst>
                                    <p:animEffect transition="out" filter="fade">
                                      <p:cBhvr>
                                        <p:cTn id="11" dur="1000"/>
                                        <p:tgtEl>
                                          <p:spTgt spid="21"/>
                                        </p:tgtEl>
                                      </p:cBhvr>
                                    </p:animEffect>
                                    <p:set>
                                      <p:cBhvr>
                                        <p:cTn id="12" dur="1" fill="hold">
                                          <p:stCondLst>
                                            <p:cond delay="999"/>
                                          </p:stCondLst>
                                        </p:cTn>
                                        <p:tgtEl>
                                          <p:spTgt spid="21"/>
                                        </p:tgtEl>
                                        <p:attrNameLst>
                                          <p:attrName>style.visibility</p:attrName>
                                        </p:attrNameLst>
                                      </p:cBhvr>
                                      <p:to>
                                        <p:strVal val="hidden"/>
                                      </p:to>
                                    </p:set>
                                  </p:childTnLst>
                                </p:cTn>
                              </p:par>
                              <p:par>
                                <p:cTn id="13" presetID="22" presetClass="entr" presetSubtype="8"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3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500"/>
                                        <p:tgtEl>
                                          <p:spTgt spid="19"/>
                                        </p:tgtEl>
                                      </p:cBhvr>
                                    </p:animEffect>
                                  </p:childTnLst>
                                </p:cTn>
                              </p:par>
                              <p:par>
                                <p:cTn id="19" presetID="42" presetClass="path" presetSubtype="0" fill="hold" nodeType="withEffect">
                                  <p:stCondLst>
                                    <p:cond delay="1000"/>
                                  </p:stCondLst>
                                  <p:childTnLst>
                                    <p:animMotion origin="layout" path="M 3.88889E-6 1.11111E-6 L -0.42049 0.00555 " pathEditMode="relative" rAng="0" ptsTypes="AA">
                                      <p:cBhvr>
                                        <p:cTn id="20" dur="3500" fill="hold"/>
                                        <p:tgtEl>
                                          <p:spTgt spid="19"/>
                                        </p:tgtEl>
                                        <p:attrNameLst>
                                          <p:attrName>ppt_x</p:attrName>
                                          <p:attrName>ppt_y</p:attrName>
                                        </p:attrNameLst>
                                      </p:cBhvr>
                                      <p:rCtr x="-21024" y="278"/>
                                    </p:animMotion>
                                  </p:childTnLst>
                                </p:cTn>
                              </p:par>
                              <p:par>
                                <p:cTn id="21" presetID="10" presetClass="exit" presetSubtype="0" fill="hold" nodeType="withEffect">
                                  <p:stCondLst>
                                    <p:cond delay="3500"/>
                                  </p:stCondLst>
                                  <p:childTnLst>
                                    <p:animEffect transition="out" filter="fade">
                                      <p:cBhvr>
                                        <p:cTn id="22" dur="1000"/>
                                        <p:tgtEl>
                                          <p:spTgt spid="19"/>
                                        </p:tgtEl>
                                      </p:cBhvr>
                                    </p:animEffect>
                                    <p:set>
                                      <p:cBhvr>
                                        <p:cTn id="23" dur="1" fill="hold">
                                          <p:stCondLst>
                                            <p:cond delay="999"/>
                                          </p:stCondLst>
                                        </p:cTn>
                                        <p:tgtEl>
                                          <p:spTgt spid="19"/>
                                        </p:tgtEl>
                                        <p:attrNameLst>
                                          <p:attrName>style.visibility</p:attrName>
                                        </p:attrNameLst>
                                      </p:cBhvr>
                                      <p:to>
                                        <p:strVal val="hidden"/>
                                      </p:to>
                                    </p:set>
                                  </p:childTnLst>
                                </p:cTn>
                              </p:par>
                              <p:par>
                                <p:cTn id="24" presetID="22" presetClass="entr" presetSubtype="2"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3500"/>
                                        <p:tgtEl>
                                          <p:spTgt spid="5"/>
                                        </p:tgtEl>
                                      </p:cBhvr>
                                    </p:animEffect>
                                  </p:childTnLst>
                                </p:cTn>
                              </p:par>
                              <p:par>
                                <p:cTn id="27" presetID="10" presetClass="entr" presetSubtype="0" fill="hold" nodeType="withEffect">
                                  <p:stCondLst>
                                    <p:cond delay="450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500"/>
                                        <p:tgtEl>
                                          <p:spTgt spid="22"/>
                                        </p:tgtEl>
                                      </p:cBhvr>
                                    </p:animEffect>
                                  </p:childTnLst>
                                </p:cTn>
                              </p:par>
                              <p:par>
                                <p:cTn id="30" presetID="42" presetClass="path" presetSubtype="0" fill="hold" nodeType="withEffect">
                                  <p:stCondLst>
                                    <p:cond delay="5500"/>
                                  </p:stCondLst>
                                  <p:childTnLst>
                                    <p:animMotion origin="layout" path="M -2.5E-6 2.80507E-6 L 0.01476 0.91813 " pathEditMode="relative" rAng="0" ptsTypes="AA">
                                      <p:cBhvr>
                                        <p:cTn id="31" dur="3500" fill="hold"/>
                                        <p:tgtEl>
                                          <p:spTgt spid="22"/>
                                        </p:tgtEl>
                                        <p:attrNameLst>
                                          <p:attrName>ppt_x</p:attrName>
                                          <p:attrName>ppt_y</p:attrName>
                                        </p:attrNameLst>
                                      </p:cBhvr>
                                      <p:rCtr x="729" y="45907"/>
                                    </p:animMotion>
                                  </p:childTnLst>
                                </p:cTn>
                              </p:par>
                              <p:par>
                                <p:cTn id="32" presetID="10" presetClass="exit" presetSubtype="0" fill="hold" nodeType="withEffect">
                                  <p:stCondLst>
                                    <p:cond delay="8000"/>
                                  </p:stCondLst>
                                  <p:childTnLst>
                                    <p:animEffect transition="out" filter="fade">
                                      <p:cBhvr>
                                        <p:cTn id="33" dur="1000"/>
                                        <p:tgtEl>
                                          <p:spTgt spid="22"/>
                                        </p:tgtEl>
                                      </p:cBhvr>
                                    </p:animEffect>
                                    <p:set>
                                      <p:cBhvr>
                                        <p:cTn id="34" dur="1" fill="hold">
                                          <p:stCondLst>
                                            <p:cond delay="999"/>
                                          </p:stCondLst>
                                        </p:cTn>
                                        <p:tgtEl>
                                          <p:spTgt spid="22"/>
                                        </p:tgtEl>
                                        <p:attrNameLst>
                                          <p:attrName>style.visibility</p:attrName>
                                        </p:attrNameLst>
                                      </p:cBhvr>
                                      <p:to>
                                        <p:strVal val="hidden"/>
                                      </p:to>
                                    </p:set>
                                  </p:childTnLst>
                                </p:cTn>
                              </p:par>
                              <p:par>
                                <p:cTn id="35" presetID="10" presetClass="entr" presetSubtype="0" fill="hold" nodeType="withEffect">
                                  <p:stCondLst>
                                    <p:cond delay="4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500"/>
                                        <p:tgtEl>
                                          <p:spTgt spid="17"/>
                                        </p:tgtEl>
                                      </p:cBhvr>
                                    </p:animEffect>
                                  </p:childTnLst>
                                </p:cTn>
                              </p:par>
                              <p:par>
                                <p:cTn id="38" presetID="22" presetClass="entr" presetSubtype="1" fill="hold" nodeType="withEffect">
                                  <p:stCondLst>
                                    <p:cond delay="550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3500"/>
                                        <p:tgtEl>
                                          <p:spTgt spid="9"/>
                                        </p:tgtEl>
                                      </p:cBhvr>
                                    </p:animEffect>
                                  </p:childTnLst>
                                </p:cTn>
                              </p:par>
                              <p:par>
                                <p:cTn id="41" presetID="22" presetClass="entr" presetSubtype="4" fill="hold" nodeType="withEffect">
                                  <p:stCondLst>
                                    <p:cond delay="550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3500"/>
                                        <p:tgtEl>
                                          <p:spTgt spid="2"/>
                                        </p:tgtEl>
                                      </p:cBhvr>
                                    </p:animEffect>
                                  </p:childTnLst>
                                </p:cTn>
                              </p:par>
                              <p:par>
                                <p:cTn id="44" presetID="42" presetClass="path" presetSubtype="0" fill="hold" nodeType="withEffect">
                                  <p:stCondLst>
                                    <p:cond delay="5500"/>
                                  </p:stCondLst>
                                  <p:childTnLst>
                                    <p:animMotion origin="layout" path="M -4.44444E-6 8.71177E-7 L 0.00261 -0.96633 " pathEditMode="relative" rAng="0" ptsTypes="AA">
                                      <p:cBhvr>
                                        <p:cTn id="45" dur="3500" fill="hold"/>
                                        <p:tgtEl>
                                          <p:spTgt spid="17"/>
                                        </p:tgtEl>
                                        <p:attrNameLst>
                                          <p:attrName>ppt_x</p:attrName>
                                          <p:attrName>ppt_y</p:attrName>
                                        </p:attrNameLst>
                                      </p:cBhvr>
                                      <p:rCtr x="122" y="-48316"/>
                                    </p:animMotion>
                                  </p:childTnLst>
                                </p:cTn>
                              </p:par>
                              <p:par>
                                <p:cTn id="46" presetID="10" presetClass="exit" presetSubtype="0" fill="hold" nodeType="withEffect">
                                  <p:stCondLst>
                                    <p:cond delay="8000"/>
                                  </p:stCondLst>
                                  <p:childTnLst>
                                    <p:animEffect transition="out" filter="fade">
                                      <p:cBhvr>
                                        <p:cTn id="47" dur="1000"/>
                                        <p:tgtEl>
                                          <p:spTgt spid="17"/>
                                        </p:tgtEl>
                                      </p:cBhvr>
                                    </p:animEffect>
                                    <p:set>
                                      <p:cBhvr>
                                        <p:cTn id="48" dur="1" fill="hold">
                                          <p:stCondLst>
                                            <p:cond delay="999"/>
                                          </p:stCondLst>
                                        </p:cTn>
                                        <p:tgtEl>
                                          <p:spTgt spid="17"/>
                                        </p:tgtEl>
                                        <p:attrNameLst>
                                          <p:attrName>style.visibility</p:attrName>
                                        </p:attrNameLst>
                                      </p:cBhvr>
                                      <p:to>
                                        <p:strVal val="hidden"/>
                                      </p:to>
                                    </p:set>
                                  </p:childTnLst>
                                </p:cTn>
                              </p:par>
                              <p:par>
                                <p:cTn id="49" presetID="22" presetClass="entr" presetSubtype="8" fill="hold" nodeType="withEffect">
                                  <p:stCondLst>
                                    <p:cond delay="1000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3500"/>
                                        <p:tgtEl>
                                          <p:spTgt spid="7"/>
                                        </p:tgtEl>
                                      </p:cBhvr>
                                    </p:animEffect>
                                  </p:childTnLst>
                                </p:cTn>
                              </p:par>
                              <p:par>
                                <p:cTn id="52" presetID="10" presetClass="entr" presetSubtype="0" fill="hold" nodeType="withEffect">
                                  <p:stCondLst>
                                    <p:cond delay="90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500"/>
                                        <p:tgtEl>
                                          <p:spTgt spid="23"/>
                                        </p:tgtEl>
                                      </p:cBhvr>
                                    </p:animEffect>
                                  </p:childTnLst>
                                </p:cTn>
                              </p:par>
                              <p:par>
                                <p:cTn id="55" presetID="42" presetClass="path" presetSubtype="0" fill="hold" nodeType="withEffect">
                                  <p:stCondLst>
                                    <p:cond delay="10000"/>
                                  </p:stCondLst>
                                  <p:childTnLst>
                                    <p:animMotion origin="layout" path="M 4.72222E-6 -2.96296E-6 L 0.42447 0.00895 " pathEditMode="relative" rAng="0" ptsTypes="AA">
                                      <p:cBhvr>
                                        <p:cTn id="56" dur="3500" fill="hold"/>
                                        <p:tgtEl>
                                          <p:spTgt spid="23"/>
                                        </p:tgtEl>
                                        <p:attrNameLst>
                                          <p:attrName>ppt_x</p:attrName>
                                          <p:attrName>ppt_y</p:attrName>
                                        </p:attrNameLst>
                                      </p:cBhvr>
                                      <p:rCtr x="21215" y="432"/>
                                    </p:animMotion>
                                  </p:childTnLst>
                                </p:cTn>
                              </p:par>
                              <p:par>
                                <p:cTn id="57" presetID="10" presetClass="exit" presetSubtype="0" fill="hold" nodeType="withEffect">
                                  <p:stCondLst>
                                    <p:cond delay="12500"/>
                                  </p:stCondLst>
                                  <p:childTnLst>
                                    <p:animEffect transition="out" filter="fade">
                                      <p:cBhvr>
                                        <p:cTn id="58" dur="1000"/>
                                        <p:tgtEl>
                                          <p:spTgt spid="23"/>
                                        </p:tgtEl>
                                      </p:cBhvr>
                                    </p:animEffect>
                                    <p:set>
                                      <p:cBhvr>
                                        <p:cTn id="59" dur="1" fill="hold">
                                          <p:stCondLst>
                                            <p:cond delay="999"/>
                                          </p:stCondLst>
                                        </p:cTn>
                                        <p:tgtEl>
                                          <p:spTgt spid="23"/>
                                        </p:tgtEl>
                                        <p:attrNameLst>
                                          <p:attrName>style.visibility</p:attrName>
                                        </p:attrNameLst>
                                      </p:cBhvr>
                                      <p:to>
                                        <p:strVal val="hidden"/>
                                      </p:to>
                                    </p:set>
                                  </p:childTnLst>
                                </p:cTn>
                              </p:par>
                              <p:par>
                                <p:cTn id="60" presetID="22" presetClass="entr" presetSubtype="2" fill="hold" nodeType="withEffect">
                                  <p:stCondLst>
                                    <p:cond delay="10000"/>
                                  </p:stCondLst>
                                  <p:childTnLst>
                                    <p:set>
                                      <p:cBhvr>
                                        <p:cTn id="61" dur="1" fill="hold">
                                          <p:stCondLst>
                                            <p:cond delay="0"/>
                                          </p:stCondLst>
                                        </p:cTn>
                                        <p:tgtEl>
                                          <p:spTgt spid="15"/>
                                        </p:tgtEl>
                                        <p:attrNameLst>
                                          <p:attrName>style.visibility</p:attrName>
                                        </p:attrNameLst>
                                      </p:cBhvr>
                                      <p:to>
                                        <p:strVal val="visible"/>
                                      </p:to>
                                    </p:set>
                                    <p:animEffect transition="in" filter="wipe(right)">
                                      <p:cBhvr>
                                        <p:cTn id="62" dur="3500"/>
                                        <p:tgtEl>
                                          <p:spTgt spid="15"/>
                                        </p:tgtEl>
                                      </p:cBhvr>
                                    </p:animEffect>
                                  </p:childTnLst>
                                </p:cTn>
                              </p:par>
                              <p:par>
                                <p:cTn id="63" presetID="10" presetClass="entr" presetSubtype="0" fill="hold" nodeType="withEffect">
                                  <p:stCondLst>
                                    <p:cond delay="900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500"/>
                                        <p:tgtEl>
                                          <p:spTgt spid="16"/>
                                        </p:tgtEl>
                                      </p:cBhvr>
                                    </p:animEffect>
                                  </p:childTnLst>
                                </p:cTn>
                              </p:par>
                              <p:par>
                                <p:cTn id="66" presetID="42" presetClass="path" presetSubtype="0" fill="hold" nodeType="withEffect">
                                  <p:stCondLst>
                                    <p:cond delay="10000"/>
                                  </p:stCondLst>
                                  <p:childTnLst>
                                    <p:animMotion origin="layout" path="M 1.11111E-6 1.11111E-6 L -0.57899 -0.01667 " pathEditMode="relative" rAng="0" ptsTypes="AA">
                                      <p:cBhvr>
                                        <p:cTn id="67" dur="3500" fill="hold"/>
                                        <p:tgtEl>
                                          <p:spTgt spid="16"/>
                                        </p:tgtEl>
                                        <p:attrNameLst>
                                          <p:attrName>ppt_x</p:attrName>
                                          <p:attrName>ppt_y</p:attrName>
                                        </p:attrNameLst>
                                      </p:cBhvr>
                                      <p:rCtr x="-28958" y="-833"/>
                                    </p:animMotion>
                                  </p:childTnLst>
                                </p:cTn>
                              </p:par>
                              <p:par>
                                <p:cTn id="68" presetID="10" presetClass="exit" presetSubtype="0" fill="hold" nodeType="withEffect">
                                  <p:stCondLst>
                                    <p:cond delay="12500"/>
                                  </p:stCondLst>
                                  <p:childTnLst>
                                    <p:animEffect transition="out" filter="fade">
                                      <p:cBhvr>
                                        <p:cTn id="69" dur="1000"/>
                                        <p:tgtEl>
                                          <p:spTgt spid="16"/>
                                        </p:tgtEl>
                                      </p:cBhvr>
                                    </p:animEffect>
                                    <p:set>
                                      <p:cBhvr>
                                        <p:cTn id="70" dur="1" fill="hold">
                                          <p:stCondLst>
                                            <p:cond delay="999"/>
                                          </p:stCondLst>
                                        </p:cTn>
                                        <p:tgtEl>
                                          <p:spTgt spid="16"/>
                                        </p:tgtEl>
                                        <p:attrNameLst>
                                          <p:attrName>style.visibility</p:attrName>
                                        </p:attrNameLst>
                                      </p:cBhvr>
                                      <p:to>
                                        <p:strVal val="hidden"/>
                                      </p:to>
                                    </p:set>
                                  </p:childTnLst>
                                </p:cTn>
                              </p:par>
                              <p:par>
                                <p:cTn id="71" presetID="22" presetClass="entr" presetSubtype="8" fill="hold" nodeType="withEffect">
                                  <p:stCondLst>
                                    <p:cond delay="14500"/>
                                  </p:stCondLst>
                                  <p:childTnLst>
                                    <p:set>
                                      <p:cBhvr>
                                        <p:cTn id="72" dur="1" fill="hold">
                                          <p:stCondLst>
                                            <p:cond delay="0"/>
                                          </p:stCondLst>
                                        </p:cTn>
                                        <p:tgtEl>
                                          <p:spTgt spid="14"/>
                                        </p:tgtEl>
                                        <p:attrNameLst>
                                          <p:attrName>style.visibility</p:attrName>
                                        </p:attrNameLst>
                                      </p:cBhvr>
                                      <p:to>
                                        <p:strVal val="visible"/>
                                      </p:to>
                                    </p:set>
                                    <p:animEffect transition="in" filter="wipe(left)">
                                      <p:cBhvr>
                                        <p:cTn id="73" dur="2500"/>
                                        <p:tgtEl>
                                          <p:spTgt spid="14"/>
                                        </p:tgtEl>
                                      </p:cBhvr>
                                    </p:animEffect>
                                  </p:childTnLst>
                                </p:cTn>
                              </p:par>
                              <p:par>
                                <p:cTn id="74" presetID="10" presetClass="entr" presetSubtype="0" fill="hold" nodeType="withEffect">
                                  <p:stCondLst>
                                    <p:cond delay="1350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500"/>
                                        <p:tgtEl>
                                          <p:spTgt spid="20"/>
                                        </p:tgtEl>
                                      </p:cBhvr>
                                    </p:animEffect>
                                  </p:childTnLst>
                                </p:cTn>
                              </p:par>
                              <p:par>
                                <p:cTn id="77" presetID="42" presetClass="path" presetSubtype="0" fill="hold" nodeType="withEffect">
                                  <p:stCondLst>
                                    <p:cond delay="14500"/>
                                  </p:stCondLst>
                                  <p:childTnLst>
                                    <p:animMotion origin="layout" path="M -3.05556E-6 -1.93091E-6 L 0.17934 0.00247 " pathEditMode="relative" rAng="0" ptsTypes="AA">
                                      <p:cBhvr>
                                        <p:cTn id="78" dur="2500" fill="hold"/>
                                        <p:tgtEl>
                                          <p:spTgt spid="20"/>
                                        </p:tgtEl>
                                        <p:attrNameLst>
                                          <p:attrName>ppt_x</p:attrName>
                                          <p:attrName>ppt_y</p:attrName>
                                        </p:attrNameLst>
                                      </p:cBhvr>
                                      <p:rCtr x="8958" y="123"/>
                                    </p:animMotion>
                                  </p:childTnLst>
                                </p:cTn>
                              </p:par>
                              <p:par>
                                <p:cTn id="79" presetID="10" presetClass="exit" presetSubtype="0" fill="hold" nodeType="withEffect">
                                  <p:stCondLst>
                                    <p:cond delay="16000"/>
                                  </p:stCondLst>
                                  <p:childTnLst>
                                    <p:animEffect transition="out" filter="fade">
                                      <p:cBhvr>
                                        <p:cTn id="80" dur="1000"/>
                                        <p:tgtEl>
                                          <p:spTgt spid="20"/>
                                        </p:tgtEl>
                                      </p:cBhvr>
                                    </p:animEffect>
                                    <p:set>
                                      <p:cBhvr>
                                        <p:cTn id="81" dur="1" fill="hold">
                                          <p:stCondLst>
                                            <p:cond delay="999"/>
                                          </p:stCondLst>
                                        </p:cTn>
                                        <p:tgtEl>
                                          <p:spTgt spid="20"/>
                                        </p:tgtEl>
                                        <p:attrNameLst>
                                          <p:attrName>style.visibility</p:attrName>
                                        </p:attrNameLst>
                                      </p:cBhvr>
                                      <p:to>
                                        <p:strVal val="hidden"/>
                                      </p:to>
                                    </p:set>
                                  </p:childTnLst>
                                </p:cTn>
                              </p:par>
                              <p:par>
                                <p:cTn id="82" presetID="22" presetClass="entr" presetSubtype="8" fill="hold" nodeType="withEffect">
                                  <p:stCondLst>
                                    <p:cond delay="14500"/>
                                  </p:stCondLst>
                                  <p:childTnLst>
                                    <p:set>
                                      <p:cBhvr>
                                        <p:cTn id="83" dur="1" fill="hold">
                                          <p:stCondLst>
                                            <p:cond delay="0"/>
                                          </p:stCondLst>
                                        </p:cTn>
                                        <p:tgtEl>
                                          <p:spTgt spid="8"/>
                                        </p:tgtEl>
                                        <p:attrNameLst>
                                          <p:attrName>style.visibility</p:attrName>
                                        </p:attrNameLst>
                                      </p:cBhvr>
                                      <p:to>
                                        <p:strVal val="visible"/>
                                      </p:to>
                                    </p:set>
                                    <p:animEffect transition="in" filter="wipe(left)">
                                      <p:cBhvr>
                                        <p:cTn id="84" dur="2500"/>
                                        <p:tgtEl>
                                          <p:spTgt spid="8"/>
                                        </p:tgtEl>
                                      </p:cBhvr>
                                    </p:animEffect>
                                  </p:childTnLst>
                                </p:cTn>
                              </p:par>
                              <p:par>
                                <p:cTn id="85" presetID="10" presetClass="entr" presetSubtype="0" fill="hold" nodeType="withEffect">
                                  <p:stCondLst>
                                    <p:cond delay="1350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1500"/>
                                        <p:tgtEl>
                                          <p:spTgt spid="18"/>
                                        </p:tgtEl>
                                      </p:cBhvr>
                                    </p:animEffect>
                                  </p:childTnLst>
                                </p:cTn>
                              </p:par>
                              <p:par>
                                <p:cTn id="88" presetID="42" presetClass="path" presetSubtype="0" fill="hold" nodeType="withEffect">
                                  <p:stCondLst>
                                    <p:cond delay="14500"/>
                                  </p:stCondLst>
                                  <p:childTnLst>
                                    <p:animMotion origin="layout" path="M 2.22222E-6 -5.79889E-7 L 0.14774 0.00401 " pathEditMode="relative" rAng="0" ptsTypes="AA">
                                      <p:cBhvr>
                                        <p:cTn id="89" dur="2500" fill="hold"/>
                                        <p:tgtEl>
                                          <p:spTgt spid="18"/>
                                        </p:tgtEl>
                                        <p:attrNameLst>
                                          <p:attrName>ppt_x</p:attrName>
                                          <p:attrName>ppt_y</p:attrName>
                                        </p:attrNameLst>
                                      </p:cBhvr>
                                      <p:rCtr x="7378" y="185"/>
                                    </p:animMotion>
                                  </p:childTnLst>
                                </p:cTn>
                              </p:par>
                              <p:par>
                                <p:cTn id="90" presetID="10" presetClass="exit" presetSubtype="0" fill="hold" nodeType="withEffect">
                                  <p:stCondLst>
                                    <p:cond delay="16000"/>
                                  </p:stCondLst>
                                  <p:childTnLst>
                                    <p:animEffect transition="out" filter="fade">
                                      <p:cBhvr>
                                        <p:cTn id="91" dur="1000"/>
                                        <p:tgtEl>
                                          <p:spTgt spid="18"/>
                                        </p:tgtEl>
                                      </p:cBhvr>
                                    </p:animEffect>
                                    <p:set>
                                      <p:cBhvr>
                                        <p:cTn id="92"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grpSp>
        <p:nvGrpSpPr>
          <p:cNvPr id="26" name="L_blue"/>
          <p:cNvGrpSpPr/>
          <p:nvPr userDrawn="1"/>
        </p:nvGrpSpPr>
        <p:grpSpPr>
          <a:xfrm>
            <a:off x="-1" y="34210"/>
            <a:ext cx="309047"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0757487" y="423057"/>
            <a:ext cx="237704"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30927" y="84"/>
            <a:ext cx="107721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180375" y="6557814"/>
            <a:ext cx="1032669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39960779"/>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22735" y="2129899"/>
            <a:ext cx="9327356" cy="1471084"/>
          </a:xfrm>
        </p:spPr>
        <p:txBody>
          <a:bodyPr/>
          <a:lstStyle/>
          <a:p>
            <a:r>
              <a:rPr lang="en-US" smtClean="0"/>
              <a:t>Click to edit Master title style</a:t>
            </a:r>
            <a:endParaRPr lang="en-US"/>
          </a:p>
        </p:txBody>
      </p:sp>
      <p:sp>
        <p:nvSpPr>
          <p:cNvPr id="3" name="Subtitle 2"/>
          <p:cNvSpPr>
            <a:spLocks noGrp="1"/>
          </p:cNvSpPr>
          <p:nvPr>
            <p:ph type="subTitle" idx="1"/>
          </p:nvPr>
        </p:nvSpPr>
        <p:spPr>
          <a:xfrm>
            <a:off x="1645450" y="3886748"/>
            <a:ext cx="7681913" cy="1751541"/>
          </a:xfrm>
        </p:spPr>
        <p:txBody>
          <a:bodyPr/>
          <a:lstStyle>
            <a:lvl1pPr marL="0" indent="0" algn="ctr">
              <a:buNone/>
              <a:defRPr/>
            </a:lvl1pPr>
            <a:lvl2pPr marL="380814" indent="0" algn="ctr">
              <a:buNone/>
              <a:defRPr/>
            </a:lvl2pPr>
            <a:lvl3pPr marL="761628" indent="0" algn="ctr">
              <a:buNone/>
              <a:defRPr/>
            </a:lvl3pPr>
            <a:lvl4pPr marL="1142442" indent="0" algn="ctr">
              <a:buNone/>
              <a:defRPr/>
            </a:lvl4pPr>
            <a:lvl5pPr marL="1523255" indent="0" algn="ctr">
              <a:buNone/>
              <a:defRPr/>
            </a:lvl5pPr>
            <a:lvl6pPr marL="1904068" indent="0" algn="ctr">
              <a:buNone/>
              <a:defRPr/>
            </a:lvl6pPr>
            <a:lvl7pPr marL="2284881" indent="0" algn="ctr">
              <a:buNone/>
              <a:defRPr/>
            </a:lvl7pPr>
            <a:lvl8pPr marL="2665695" indent="0" algn="ctr">
              <a:buNone/>
              <a:defRPr/>
            </a:lvl8pPr>
            <a:lvl9pPr marL="3046509"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1AF501-7DC3-4F73-84E1-D8B0FD337A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03935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26D0FEF-1949-41A1-B3E5-7C86187E62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77760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779" y="4406639"/>
            <a:ext cx="9327356" cy="1362604"/>
          </a:xfrm>
        </p:spPr>
        <p:txBody>
          <a:bodyPr anchor="t"/>
          <a:lstStyle>
            <a:lvl1pPr algn="l">
              <a:defRPr sz="3300" b="1" cap="all"/>
            </a:lvl1pPr>
          </a:lstStyle>
          <a:p>
            <a:r>
              <a:rPr lang="en-US" smtClean="0"/>
              <a:t>Click to edit Master title style</a:t>
            </a:r>
            <a:endParaRPr lang="en-US"/>
          </a:p>
        </p:txBody>
      </p:sp>
      <p:sp>
        <p:nvSpPr>
          <p:cNvPr id="3" name="Text Placeholder 2"/>
          <p:cNvSpPr>
            <a:spLocks noGrp="1"/>
          </p:cNvSpPr>
          <p:nvPr>
            <p:ph type="body" idx="1"/>
          </p:nvPr>
        </p:nvSpPr>
        <p:spPr>
          <a:xfrm>
            <a:off x="866779" y="2906451"/>
            <a:ext cx="9327356" cy="1500188"/>
          </a:xfrm>
        </p:spPr>
        <p:txBody>
          <a:bodyPr anchor="b"/>
          <a:lstStyle>
            <a:lvl1pPr marL="0" indent="0">
              <a:buNone/>
              <a:defRPr sz="1700"/>
            </a:lvl1pPr>
            <a:lvl2pPr marL="380814" indent="0">
              <a:buNone/>
              <a:defRPr sz="1500"/>
            </a:lvl2pPr>
            <a:lvl3pPr marL="761628" indent="0">
              <a:buNone/>
              <a:defRPr sz="1200"/>
            </a:lvl3pPr>
            <a:lvl4pPr marL="1142442" indent="0">
              <a:buNone/>
              <a:defRPr sz="1200"/>
            </a:lvl4pPr>
            <a:lvl5pPr marL="1523255" indent="0">
              <a:buNone/>
              <a:defRPr sz="1200"/>
            </a:lvl5pPr>
            <a:lvl6pPr marL="1904068" indent="0">
              <a:buNone/>
              <a:defRPr sz="1200"/>
            </a:lvl6pPr>
            <a:lvl7pPr marL="2284881" indent="0">
              <a:buNone/>
              <a:defRPr sz="1200"/>
            </a:lvl7pPr>
            <a:lvl8pPr marL="2665695" indent="0">
              <a:buNone/>
              <a:defRPr sz="1200"/>
            </a:lvl8pPr>
            <a:lvl9pPr marL="3046509" indent="0">
              <a:buNone/>
              <a:defRPr sz="12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F494575-1F75-4D2F-8D0E-5663A2115A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54718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48881" y="1600732"/>
            <a:ext cx="4880372" cy="4525699"/>
          </a:xfrm>
        </p:spPr>
        <p:txBody>
          <a:bodyPr/>
          <a:lstStyle>
            <a:lvl1pPr>
              <a:defRPr sz="24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543553" y="1600732"/>
            <a:ext cx="4880372" cy="4525699"/>
          </a:xfrm>
        </p:spPr>
        <p:txBody>
          <a:bodyPr/>
          <a:lstStyle>
            <a:lvl1pPr>
              <a:defRPr sz="24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A08DAEF-DF30-4589-B15C-CCB995BFAE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78841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48885" y="1534583"/>
            <a:ext cx="4848225" cy="640292"/>
          </a:xfrm>
        </p:spPr>
        <p:txBody>
          <a:bodyPr anchor="b"/>
          <a:lstStyle>
            <a:lvl1pPr marL="0" indent="0">
              <a:buNone/>
              <a:defRPr sz="2000" b="1"/>
            </a:lvl1pPr>
            <a:lvl2pPr marL="380814" indent="0">
              <a:buNone/>
              <a:defRPr sz="1700" b="1"/>
            </a:lvl2pPr>
            <a:lvl3pPr marL="761628" indent="0">
              <a:buNone/>
              <a:defRPr sz="1500" b="1"/>
            </a:lvl3pPr>
            <a:lvl4pPr marL="1142442" indent="0">
              <a:buNone/>
              <a:defRPr sz="1200" b="1"/>
            </a:lvl4pPr>
            <a:lvl5pPr marL="1523255" indent="0">
              <a:buNone/>
              <a:defRPr sz="1200" b="1"/>
            </a:lvl5pPr>
            <a:lvl6pPr marL="1904068" indent="0">
              <a:buNone/>
              <a:defRPr sz="1200" b="1"/>
            </a:lvl6pPr>
            <a:lvl7pPr marL="2284881" indent="0">
              <a:buNone/>
              <a:defRPr sz="1200" b="1"/>
            </a:lvl7pPr>
            <a:lvl8pPr marL="2665695" indent="0">
              <a:buNone/>
              <a:defRPr sz="1200" b="1"/>
            </a:lvl8pPr>
            <a:lvl9pPr marL="3046509"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548885" y="2174879"/>
            <a:ext cx="4848225" cy="3951553"/>
          </a:xfrm>
        </p:spPr>
        <p:txBody>
          <a:bodyPr/>
          <a:lstStyle>
            <a:lvl1pPr>
              <a:defRPr sz="2000"/>
            </a:lvl1pPr>
            <a:lvl2pPr>
              <a:defRPr sz="1700"/>
            </a:lvl2pPr>
            <a:lvl3pPr>
              <a:defRPr sz="15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574506" y="1534583"/>
            <a:ext cx="4849416" cy="640292"/>
          </a:xfrm>
        </p:spPr>
        <p:txBody>
          <a:bodyPr anchor="b"/>
          <a:lstStyle>
            <a:lvl1pPr marL="0" indent="0">
              <a:buNone/>
              <a:defRPr sz="2000" b="1"/>
            </a:lvl1pPr>
            <a:lvl2pPr marL="380814" indent="0">
              <a:buNone/>
              <a:defRPr sz="1700" b="1"/>
            </a:lvl2pPr>
            <a:lvl3pPr marL="761628" indent="0">
              <a:buNone/>
              <a:defRPr sz="1500" b="1"/>
            </a:lvl3pPr>
            <a:lvl4pPr marL="1142442" indent="0">
              <a:buNone/>
              <a:defRPr sz="1200" b="1"/>
            </a:lvl4pPr>
            <a:lvl5pPr marL="1523255" indent="0">
              <a:buNone/>
              <a:defRPr sz="1200" b="1"/>
            </a:lvl5pPr>
            <a:lvl6pPr marL="1904068" indent="0">
              <a:buNone/>
              <a:defRPr sz="1200" b="1"/>
            </a:lvl6pPr>
            <a:lvl7pPr marL="2284881" indent="0">
              <a:buNone/>
              <a:defRPr sz="1200" b="1"/>
            </a:lvl7pPr>
            <a:lvl8pPr marL="2665695" indent="0">
              <a:buNone/>
              <a:defRPr sz="1200" b="1"/>
            </a:lvl8pPr>
            <a:lvl9pPr marL="3046509"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5574506" y="2174879"/>
            <a:ext cx="4849416" cy="3951553"/>
          </a:xfrm>
        </p:spPr>
        <p:txBody>
          <a:bodyPr/>
          <a:lstStyle>
            <a:lvl1pPr>
              <a:defRPr sz="2000"/>
            </a:lvl1pPr>
            <a:lvl2pPr>
              <a:defRPr sz="1700"/>
            </a:lvl2pPr>
            <a:lvl3pPr>
              <a:defRPr sz="15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A3245C8-90A9-4725-80F7-920A281A90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55160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D18F4FC-49C3-4B05-B7CC-0A6C7D8DF51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02331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D17CA4B-37BD-4E9D-ABA9-720335D1C7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163670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56287" y="365126"/>
            <a:ext cx="9464040" cy="132556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756289" y="1681163"/>
            <a:ext cx="4642484" cy="823912"/>
          </a:xfrm>
        </p:spPr>
        <p:txBody>
          <a:bodyPr anchor="b"/>
          <a:lstStyle>
            <a:lvl1pPr marL="0" indent="0">
              <a:buNone/>
              <a:defRPr sz="3000" b="1"/>
            </a:lvl1pPr>
            <a:lvl2pPr marL="571454" indent="0">
              <a:buNone/>
              <a:defRPr sz="2500" b="1"/>
            </a:lvl2pPr>
            <a:lvl3pPr marL="1142909" indent="0">
              <a:buNone/>
              <a:defRPr sz="2200" b="1"/>
            </a:lvl3pPr>
            <a:lvl4pPr marL="1714363" indent="0">
              <a:buNone/>
              <a:defRPr sz="2000" b="1"/>
            </a:lvl4pPr>
            <a:lvl5pPr marL="2285817" indent="0">
              <a:buNone/>
              <a:defRPr sz="2000" b="1"/>
            </a:lvl5pPr>
            <a:lvl6pPr marL="2857271" indent="0">
              <a:buNone/>
              <a:defRPr sz="2000" b="1"/>
            </a:lvl6pPr>
            <a:lvl7pPr marL="3428726" indent="0">
              <a:buNone/>
              <a:defRPr sz="2000" b="1"/>
            </a:lvl7pPr>
            <a:lvl8pPr marL="4000180" indent="0">
              <a:buNone/>
              <a:defRPr sz="2000" b="1"/>
            </a:lvl8pPr>
            <a:lvl9pPr marL="4571634" indent="0">
              <a:buNone/>
              <a:defRPr sz="2000" b="1"/>
            </a:lvl9pPr>
          </a:lstStyle>
          <a:p>
            <a:pPr lvl="0"/>
            <a:r>
              <a:rPr lang="en-US" smtClean="0"/>
              <a:t>Click to edit Master text styles</a:t>
            </a:r>
          </a:p>
        </p:txBody>
      </p:sp>
      <p:sp>
        <p:nvSpPr>
          <p:cNvPr id="4" name="Content Placeholder 3"/>
          <p:cNvSpPr>
            <a:spLocks noGrp="1"/>
          </p:cNvSpPr>
          <p:nvPr>
            <p:ph sz="half" idx="2"/>
          </p:nvPr>
        </p:nvSpPr>
        <p:spPr>
          <a:xfrm>
            <a:off x="756289" y="2505075"/>
            <a:ext cx="4642484"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554980" y="1681163"/>
            <a:ext cx="4665346" cy="823912"/>
          </a:xfrm>
        </p:spPr>
        <p:txBody>
          <a:bodyPr anchor="b"/>
          <a:lstStyle>
            <a:lvl1pPr marL="0" indent="0">
              <a:buNone/>
              <a:defRPr sz="3000" b="1"/>
            </a:lvl1pPr>
            <a:lvl2pPr marL="571454" indent="0">
              <a:buNone/>
              <a:defRPr sz="2500" b="1"/>
            </a:lvl2pPr>
            <a:lvl3pPr marL="1142909" indent="0">
              <a:buNone/>
              <a:defRPr sz="2200" b="1"/>
            </a:lvl3pPr>
            <a:lvl4pPr marL="1714363" indent="0">
              <a:buNone/>
              <a:defRPr sz="2000" b="1"/>
            </a:lvl4pPr>
            <a:lvl5pPr marL="2285817" indent="0">
              <a:buNone/>
              <a:defRPr sz="2000" b="1"/>
            </a:lvl5pPr>
            <a:lvl6pPr marL="2857271" indent="0">
              <a:buNone/>
              <a:defRPr sz="2000" b="1"/>
            </a:lvl6pPr>
            <a:lvl7pPr marL="3428726" indent="0">
              <a:buNone/>
              <a:defRPr sz="2000" b="1"/>
            </a:lvl7pPr>
            <a:lvl8pPr marL="4000180" indent="0">
              <a:buNone/>
              <a:defRPr sz="2000" b="1"/>
            </a:lvl8pPr>
            <a:lvl9pPr marL="4571634" indent="0">
              <a:buNone/>
              <a:defRPr sz="2000" b="1"/>
            </a:lvl9pPr>
          </a:lstStyle>
          <a:p>
            <a:pPr lvl="0"/>
            <a:r>
              <a:rPr lang="en-US" smtClean="0"/>
              <a:t>Click to edit Master text styles</a:t>
            </a:r>
          </a:p>
        </p:txBody>
      </p:sp>
      <p:sp>
        <p:nvSpPr>
          <p:cNvPr id="6" name="Content Placeholder 5"/>
          <p:cNvSpPr>
            <a:spLocks noGrp="1"/>
          </p:cNvSpPr>
          <p:nvPr>
            <p:ph sz="quarter" idx="4"/>
          </p:nvPr>
        </p:nvSpPr>
        <p:spPr>
          <a:xfrm>
            <a:off x="5554980" y="2505075"/>
            <a:ext cx="466534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6550F673-8EDC-4CE6-A6DB-91451A62C812}" type="slidenum">
              <a:rPr lang="en-US" altLang="en-US"/>
              <a:pPr/>
              <a:t>‹#›</a:t>
            </a:fld>
            <a:endParaRPr lang="en-US" altLang="en-US"/>
          </a:p>
        </p:txBody>
      </p:sp>
    </p:spTree>
    <p:extLst>
      <p:ext uri="{BB962C8B-B14F-4D97-AF65-F5344CB8AC3E}">
        <p14:creationId xmlns:p14="http://schemas.microsoft.com/office/powerpoint/2010/main" val="417435580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8880" y="272523"/>
            <a:ext cx="3609976" cy="1162844"/>
          </a:xfrm>
        </p:spPr>
        <p:txBody>
          <a:bodyPr anchor="b"/>
          <a:lstStyle>
            <a:lvl1pPr algn="l">
              <a:defRPr sz="1700" b="1"/>
            </a:lvl1pPr>
          </a:lstStyle>
          <a:p>
            <a:r>
              <a:rPr lang="en-US" smtClean="0"/>
              <a:t>Click to edit Master title style</a:t>
            </a:r>
            <a:endParaRPr lang="en-US"/>
          </a:p>
        </p:txBody>
      </p:sp>
      <p:sp>
        <p:nvSpPr>
          <p:cNvPr id="3" name="Content Placeholder 2"/>
          <p:cNvSpPr>
            <a:spLocks noGrp="1"/>
          </p:cNvSpPr>
          <p:nvPr>
            <p:ph idx="1"/>
          </p:nvPr>
        </p:nvSpPr>
        <p:spPr>
          <a:xfrm>
            <a:off x="4289826" y="272538"/>
            <a:ext cx="6134100" cy="5853907"/>
          </a:xfrm>
        </p:spPr>
        <p:txBody>
          <a:bodyPr/>
          <a:lstStyle>
            <a:lvl1pPr>
              <a:defRPr sz="2700"/>
            </a:lvl1pPr>
            <a:lvl2pPr>
              <a:defRPr sz="2400"/>
            </a:lvl2pPr>
            <a:lvl3pPr>
              <a:defRPr sz="20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48880" y="1435365"/>
            <a:ext cx="3609976" cy="4691064"/>
          </a:xfrm>
        </p:spPr>
        <p:txBody>
          <a:bodyPr/>
          <a:lstStyle>
            <a:lvl1pPr marL="0" indent="0">
              <a:buNone/>
              <a:defRPr sz="1200"/>
            </a:lvl1pPr>
            <a:lvl2pPr marL="380814" indent="0">
              <a:buNone/>
              <a:defRPr sz="1100"/>
            </a:lvl2pPr>
            <a:lvl3pPr marL="761628" indent="0">
              <a:buNone/>
              <a:defRPr sz="800"/>
            </a:lvl3pPr>
            <a:lvl4pPr marL="1142442" indent="0">
              <a:buNone/>
              <a:defRPr sz="800"/>
            </a:lvl4pPr>
            <a:lvl5pPr marL="1523255" indent="0">
              <a:buNone/>
              <a:defRPr sz="800"/>
            </a:lvl5pPr>
            <a:lvl6pPr marL="1904068" indent="0">
              <a:buNone/>
              <a:defRPr sz="800"/>
            </a:lvl6pPr>
            <a:lvl7pPr marL="2284881" indent="0">
              <a:buNone/>
              <a:defRPr sz="800"/>
            </a:lvl7pPr>
            <a:lvl8pPr marL="2665695" indent="0">
              <a:buNone/>
              <a:defRPr sz="800"/>
            </a:lvl8pPr>
            <a:lvl9pPr marL="3046509" indent="0">
              <a:buNone/>
              <a:defRPr sz="8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D6464D1-A7E1-4DF3-B774-EEF56777E8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17350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50284" y="4800865"/>
            <a:ext cx="6584156" cy="566208"/>
          </a:xfrm>
        </p:spPr>
        <p:txBody>
          <a:bodyPr anchor="b"/>
          <a:lstStyle>
            <a:lvl1pPr algn="l">
              <a:defRPr sz="1700" b="1"/>
            </a:lvl1pPr>
          </a:lstStyle>
          <a:p>
            <a:r>
              <a:rPr lang="en-US" smtClean="0"/>
              <a:t>Click to edit Master title style</a:t>
            </a:r>
            <a:endParaRPr lang="en-US"/>
          </a:p>
        </p:txBody>
      </p:sp>
      <p:sp>
        <p:nvSpPr>
          <p:cNvPr id="3" name="Picture Placeholder 2"/>
          <p:cNvSpPr>
            <a:spLocks noGrp="1"/>
          </p:cNvSpPr>
          <p:nvPr>
            <p:ph type="pic" idx="1"/>
          </p:nvPr>
        </p:nvSpPr>
        <p:spPr>
          <a:xfrm>
            <a:off x="2150284" y="612531"/>
            <a:ext cx="6584156" cy="4115593"/>
          </a:xfrm>
        </p:spPr>
        <p:txBody>
          <a:bodyPr/>
          <a:lstStyle>
            <a:lvl1pPr marL="0" indent="0">
              <a:buNone/>
              <a:defRPr sz="2700"/>
            </a:lvl1pPr>
            <a:lvl2pPr marL="380814" indent="0">
              <a:buNone/>
              <a:defRPr sz="2400"/>
            </a:lvl2pPr>
            <a:lvl3pPr marL="761628" indent="0">
              <a:buNone/>
              <a:defRPr sz="2000"/>
            </a:lvl3pPr>
            <a:lvl4pPr marL="1142442" indent="0">
              <a:buNone/>
              <a:defRPr sz="1700"/>
            </a:lvl4pPr>
            <a:lvl5pPr marL="1523255" indent="0">
              <a:buNone/>
              <a:defRPr sz="1700"/>
            </a:lvl5pPr>
            <a:lvl6pPr marL="1904068" indent="0">
              <a:buNone/>
              <a:defRPr sz="1700"/>
            </a:lvl6pPr>
            <a:lvl7pPr marL="2284881" indent="0">
              <a:buNone/>
              <a:defRPr sz="1700"/>
            </a:lvl7pPr>
            <a:lvl8pPr marL="2665695" indent="0">
              <a:buNone/>
              <a:defRPr sz="1700"/>
            </a:lvl8pPr>
            <a:lvl9pPr marL="3046509" indent="0">
              <a:buNone/>
              <a:defRPr sz="1700"/>
            </a:lvl9pPr>
          </a:lstStyle>
          <a:p>
            <a:pPr lvl="0"/>
            <a:endParaRPr lang="en-US" noProof="0" smtClean="0"/>
          </a:p>
        </p:txBody>
      </p:sp>
      <p:sp>
        <p:nvSpPr>
          <p:cNvPr id="4" name="Text Placeholder 3"/>
          <p:cNvSpPr>
            <a:spLocks noGrp="1"/>
          </p:cNvSpPr>
          <p:nvPr>
            <p:ph type="body" sz="half" idx="2"/>
          </p:nvPr>
        </p:nvSpPr>
        <p:spPr>
          <a:xfrm>
            <a:off x="2150284" y="5367076"/>
            <a:ext cx="6584156" cy="805656"/>
          </a:xfrm>
        </p:spPr>
        <p:txBody>
          <a:bodyPr/>
          <a:lstStyle>
            <a:lvl1pPr marL="0" indent="0">
              <a:buNone/>
              <a:defRPr sz="1200"/>
            </a:lvl1pPr>
            <a:lvl2pPr marL="380814" indent="0">
              <a:buNone/>
              <a:defRPr sz="1100"/>
            </a:lvl2pPr>
            <a:lvl3pPr marL="761628" indent="0">
              <a:buNone/>
              <a:defRPr sz="800"/>
            </a:lvl3pPr>
            <a:lvl4pPr marL="1142442" indent="0">
              <a:buNone/>
              <a:defRPr sz="800"/>
            </a:lvl4pPr>
            <a:lvl5pPr marL="1523255" indent="0">
              <a:buNone/>
              <a:defRPr sz="800"/>
            </a:lvl5pPr>
            <a:lvl6pPr marL="1904068" indent="0">
              <a:buNone/>
              <a:defRPr sz="800"/>
            </a:lvl6pPr>
            <a:lvl7pPr marL="2284881" indent="0">
              <a:buNone/>
              <a:defRPr sz="800"/>
            </a:lvl7pPr>
            <a:lvl8pPr marL="2665695" indent="0">
              <a:buNone/>
              <a:defRPr sz="800"/>
            </a:lvl8pPr>
            <a:lvl9pPr marL="3046509" indent="0">
              <a:buNone/>
              <a:defRPr sz="8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9FA8FB0-B3B7-4112-A802-A17915961C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6466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A7D4A6-5508-4D74-8BAA-0E7099F633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24688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55771" y="275185"/>
            <a:ext cx="2468166" cy="585126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48880" y="275185"/>
            <a:ext cx="7292578" cy="585126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261742-7DE9-49BE-A269-283D375B6E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3056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22960" y="1122363"/>
            <a:ext cx="932688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02038"/>
            <a:ext cx="82296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2024/12/3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2714561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2024/12/3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4759437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48666" y="1709741"/>
            <a:ext cx="946404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748666" y="4589466"/>
            <a:ext cx="946404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2024/12/3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8013202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54380" y="1825625"/>
            <a:ext cx="466344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54980" y="1825625"/>
            <a:ext cx="466344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2024/12/3</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2917621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55809" y="365128"/>
            <a:ext cx="946404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755811" y="1681163"/>
            <a:ext cx="464200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755811" y="2505075"/>
            <a:ext cx="464200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554981" y="1681163"/>
            <a:ext cx="466486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554981" y="2505075"/>
            <a:ext cx="4664869"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2024/12/3</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9898570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2024/12/3</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9218193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2AFD91B7-62EB-4156-BB76-77B534377E22}" type="slidenum">
              <a:rPr lang="en-US" altLang="en-US"/>
              <a:pPr/>
              <a:t>‹#›</a:t>
            </a:fld>
            <a:endParaRPr lang="en-US" altLang="en-US"/>
          </a:p>
        </p:txBody>
      </p:sp>
    </p:spTree>
    <p:extLst>
      <p:ext uri="{BB962C8B-B14F-4D97-AF65-F5344CB8AC3E}">
        <p14:creationId xmlns:p14="http://schemas.microsoft.com/office/powerpoint/2010/main" val="7301974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2024/12/3</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0888748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5810" y="457200"/>
            <a:ext cx="3539013"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664869" y="987428"/>
            <a:ext cx="555498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55810" y="2057400"/>
            <a:ext cx="353901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2024/12/3</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9768347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5810" y="457200"/>
            <a:ext cx="3539013"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664869" y="987428"/>
            <a:ext cx="555498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55810" y="2057400"/>
            <a:ext cx="353901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2024/12/3</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8616776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2024/12/3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1412578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852411" y="365125"/>
            <a:ext cx="236601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54381" y="365125"/>
            <a:ext cx="696087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2024/12/3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2757364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588300" y="600200"/>
            <a:ext cx="764136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0166950" y="6217623"/>
            <a:ext cx="65844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3337198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18020CA8-57F9-47A7-BF5F-3AE5C5AED2BD}" type="slidenum">
              <a:rPr lang="en-US" altLang="en-US"/>
              <a:pPr/>
              <a:t>‹#›</a:t>
            </a:fld>
            <a:endParaRPr lang="en-US" altLang="en-US"/>
          </a:p>
        </p:txBody>
      </p:sp>
    </p:spTree>
    <p:extLst>
      <p:ext uri="{BB962C8B-B14F-4D97-AF65-F5344CB8AC3E}">
        <p14:creationId xmlns:p14="http://schemas.microsoft.com/office/powerpoint/2010/main" val="23921056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6290" y="457199"/>
            <a:ext cx="3539490" cy="1600200"/>
          </a:xfrm>
        </p:spPr>
        <p:txBody>
          <a:bodyPr anchor="b"/>
          <a:lstStyle>
            <a:lvl1pPr>
              <a:defRPr sz="4000"/>
            </a:lvl1pPr>
          </a:lstStyle>
          <a:p>
            <a:r>
              <a:rPr lang="en-US" smtClean="0"/>
              <a:t>Click to edit Master title style</a:t>
            </a:r>
            <a:endParaRPr lang="en-US"/>
          </a:p>
        </p:txBody>
      </p:sp>
      <p:sp>
        <p:nvSpPr>
          <p:cNvPr id="3" name="Content Placeholder 2"/>
          <p:cNvSpPr>
            <a:spLocks noGrp="1"/>
          </p:cNvSpPr>
          <p:nvPr>
            <p:ph idx="1"/>
          </p:nvPr>
        </p:nvSpPr>
        <p:spPr>
          <a:xfrm>
            <a:off x="4665346" y="987428"/>
            <a:ext cx="5554980" cy="4873626"/>
          </a:xfrm>
        </p:spPr>
        <p:txBody>
          <a:bodyPr/>
          <a:lstStyle>
            <a:lvl1pPr>
              <a:defRPr sz="4000"/>
            </a:lvl1pPr>
            <a:lvl2pPr>
              <a:defRPr sz="3500"/>
            </a:lvl2pPr>
            <a:lvl3pPr>
              <a:defRPr sz="30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756290" y="2057403"/>
            <a:ext cx="3539490" cy="3811588"/>
          </a:xfrm>
        </p:spPr>
        <p:txBody>
          <a:bodyPr/>
          <a:lstStyle>
            <a:lvl1pPr marL="0" indent="0">
              <a:buNone/>
              <a:defRPr sz="2000"/>
            </a:lvl1pPr>
            <a:lvl2pPr marL="571454" indent="0">
              <a:buNone/>
              <a:defRPr sz="1700"/>
            </a:lvl2pPr>
            <a:lvl3pPr marL="1142909" indent="0">
              <a:buNone/>
              <a:defRPr sz="1500"/>
            </a:lvl3pPr>
            <a:lvl4pPr marL="1714363" indent="0">
              <a:buNone/>
              <a:defRPr sz="1200"/>
            </a:lvl4pPr>
            <a:lvl5pPr marL="2285817" indent="0">
              <a:buNone/>
              <a:defRPr sz="1200"/>
            </a:lvl5pPr>
            <a:lvl6pPr marL="2857271" indent="0">
              <a:buNone/>
              <a:defRPr sz="1200"/>
            </a:lvl6pPr>
            <a:lvl7pPr marL="3428726" indent="0">
              <a:buNone/>
              <a:defRPr sz="1200"/>
            </a:lvl7pPr>
            <a:lvl8pPr marL="4000180" indent="0">
              <a:buNone/>
              <a:defRPr sz="1200"/>
            </a:lvl8pPr>
            <a:lvl9pPr marL="4571634" indent="0">
              <a:buNone/>
              <a:defRPr sz="12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22857B0-D9DC-4E46-AB9F-F439303AEC3A}" type="slidenum">
              <a:rPr lang="en-US" altLang="en-US"/>
              <a:pPr/>
              <a:t>‹#›</a:t>
            </a:fld>
            <a:endParaRPr lang="en-US" altLang="en-US"/>
          </a:p>
        </p:txBody>
      </p:sp>
    </p:spTree>
    <p:extLst>
      <p:ext uri="{BB962C8B-B14F-4D97-AF65-F5344CB8AC3E}">
        <p14:creationId xmlns:p14="http://schemas.microsoft.com/office/powerpoint/2010/main" val="16111843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6290" y="457199"/>
            <a:ext cx="3539490" cy="1600200"/>
          </a:xfrm>
        </p:spPr>
        <p:txBody>
          <a:bodyPr anchor="b"/>
          <a:lstStyle>
            <a:lvl1pPr>
              <a:defRPr sz="4000"/>
            </a:lvl1pPr>
          </a:lstStyle>
          <a:p>
            <a:r>
              <a:rPr lang="en-US" smtClean="0"/>
              <a:t>Click to edit Master title style</a:t>
            </a:r>
            <a:endParaRPr lang="en-US"/>
          </a:p>
        </p:txBody>
      </p:sp>
      <p:sp>
        <p:nvSpPr>
          <p:cNvPr id="3" name="Picture Placeholder 2"/>
          <p:cNvSpPr>
            <a:spLocks noGrp="1"/>
          </p:cNvSpPr>
          <p:nvPr>
            <p:ph type="pic" idx="1"/>
          </p:nvPr>
        </p:nvSpPr>
        <p:spPr>
          <a:xfrm>
            <a:off x="4665346" y="987428"/>
            <a:ext cx="5554980" cy="4873626"/>
          </a:xfrm>
        </p:spPr>
        <p:txBody>
          <a:bodyPr/>
          <a:lstStyle>
            <a:lvl1pPr marL="0" indent="0">
              <a:buNone/>
              <a:defRPr sz="4000"/>
            </a:lvl1pPr>
            <a:lvl2pPr marL="571454" indent="0">
              <a:buNone/>
              <a:defRPr sz="3500"/>
            </a:lvl2pPr>
            <a:lvl3pPr marL="1142909" indent="0">
              <a:buNone/>
              <a:defRPr sz="3000"/>
            </a:lvl3pPr>
            <a:lvl4pPr marL="1714363" indent="0">
              <a:buNone/>
              <a:defRPr sz="2500"/>
            </a:lvl4pPr>
            <a:lvl5pPr marL="2285817" indent="0">
              <a:buNone/>
              <a:defRPr sz="2500"/>
            </a:lvl5pPr>
            <a:lvl6pPr marL="2857271" indent="0">
              <a:buNone/>
              <a:defRPr sz="2500"/>
            </a:lvl6pPr>
            <a:lvl7pPr marL="3428726" indent="0">
              <a:buNone/>
              <a:defRPr sz="2500"/>
            </a:lvl7pPr>
            <a:lvl8pPr marL="4000180" indent="0">
              <a:buNone/>
              <a:defRPr sz="2500"/>
            </a:lvl8pPr>
            <a:lvl9pPr marL="4571634" indent="0">
              <a:buNone/>
              <a:defRPr sz="2500"/>
            </a:lvl9pPr>
          </a:lstStyle>
          <a:p>
            <a:pPr lvl="0"/>
            <a:endParaRPr lang="en-US" noProof="0" smtClean="0"/>
          </a:p>
        </p:txBody>
      </p:sp>
      <p:sp>
        <p:nvSpPr>
          <p:cNvPr id="4" name="Text Placeholder 3"/>
          <p:cNvSpPr>
            <a:spLocks noGrp="1"/>
          </p:cNvSpPr>
          <p:nvPr>
            <p:ph type="body" sz="half" idx="2"/>
          </p:nvPr>
        </p:nvSpPr>
        <p:spPr>
          <a:xfrm>
            <a:off x="756290" y="2057403"/>
            <a:ext cx="3539490" cy="3811588"/>
          </a:xfrm>
        </p:spPr>
        <p:txBody>
          <a:bodyPr/>
          <a:lstStyle>
            <a:lvl1pPr marL="0" indent="0">
              <a:buNone/>
              <a:defRPr sz="2000"/>
            </a:lvl1pPr>
            <a:lvl2pPr marL="571454" indent="0">
              <a:buNone/>
              <a:defRPr sz="1700"/>
            </a:lvl2pPr>
            <a:lvl3pPr marL="1142909" indent="0">
              <a:buNone/>
              <a:defRPr sz="1500"/>
            </a:lvl3pPr>
            <a:lvl4pPr marL="1714363" indent="0">
              <a:buNone/>
              <a:defRPr sz="1200"/>
            </a:lvl4pPr>
            <a:lvl5pPr marL="2285817" indent="0">
              <a:buNone/>
              <a:defRPr sz="1200"/>
            </a:lvl5pPr>
            <a:lvl6pPr marL="2857271" indent="0">
              <a:buNone/>
              <a:defRPr sz="1200"/>
            </a:lvl6pPr>
            <a:lvl7pPr marL="3428726" indent="0">
              <a:buNone/>
              <a:defRPr sz="1200"/>
            </a:lvl7pPr>
            <a:lvl8pPr marL="4000180" indent="0">
              <a:buNone/>
              <a:defRPr sz="1200"/>
            </a:lvl8pPr>
            <a:lvl9pPr marL="4571634" indent="0">
              <a:buNone/>
              <a:defRPr sz="12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7875EE1B-B98D-4E4E-8ECE-DC8C947E7995}" type="slidenum">
              <a:rPr lang="en-US" altLang="en-US"/>
              <a:pPr/>
              <a:t>‹#›</a:t>
            </a:fld>
            <a:endParaRPr lang="en-US" altLang="en-US"/>
          </a:p>
        </p:txBody>
      </p:sp>
    </p:spTree>
    <p:extLst>
      <p:ext uri="{BB962C8B-B14F-4D97-AF65-F5344CB8AC3E}">
        <p14:creationId xmlns:p14="http://schemas.microsoft.com/office/powerpoint/2010/main" val="30299358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0.xml"/><Relationship Id="rId7" Type="http://schemas.openxmlformats.org/officeDocument/2006/relationships/image" Target="../media/image1.jpg"/><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theme" Target="../theme/theme4.xml"/><Relationship Id="rId5" Type="http://schemas.openxmlformats.org/officeDocument/2006/relationships/slideLayout" Target="../slideLayouts/slideLayout42.xml"/><Relationship Id="rId4"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theme" Target="../theme/theme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image" Target="../media/image36.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49279" y="274638"/>
            <a:ext cx="98742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4291" tIns="57145" rIns="114291" bIns="57145" numCol="1" anchor="ctr" anchorCtr="0" compatLnSpc="1">
            <a:prstTxWarp prst="textNoShape">
              <a:avLst/>
            </a:prstTxWarp>
          </a:bodyPr>
          <a:lstStyle/>
          <a:p>
            <a:pPr lvl="0"/>
            <a:r>
              <a:rPr lang="en-US" altLang="en-US" smtClean="0"/>
              <a:t>Click to edit Master title style</a:t>
            </a:r>
          </a:p>
        </p:txBody>
      </p:sp>
      <p:sp>
        <p:nvSpPr>
          <p:cNvPr id="27651" name="Rectangle 3"/>
          <p:cNvSpPr>
            <a:spLocks noGrp="1" noChangeArrowheads="1"/>
          </p:cNvSpPr>
          <p:nvPr>
            <p:ph type="body" idx="1"/>
          </p:nvPr>
        </p:nvSpPr>
        <p:spPr bwMode="auto">
          <a:xfrm>
            <a:off x="549279" y="1600206"/>
            <a:ext cx="987425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4291" tIns="57145" rIns="114291" bIns="57145"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7652" name="Rectangle 4"/>
          <p:cNvSpPr>
            <a:spLocks noGrp="1" noChangeArrowheads="1"/>
          </p:cNvSpPr>
          <p:nvPr>
            <p:ph type="dt" sz="half" idx="2"/>
          </p:nvPr>
        </p:nvSpPr>
        <p:spPr bwMode="auto">
          <a:xfrm>
            <a:off x="549279" y="6245225"/>
            <a:ext cx="2559050" cy="476250"/>
          </a:xfrm>
          <a:prstGeom prst="rect">
            <a:avLst/>
          </a:prstGeom>
          <a:noFill/>
          <a:ln>
            <a:noFill/>
          </a:ln>
          <a:effectLst/>
          <a:extLst/>
        </p:spPr>
        <p:txBody>
          <a:bodyPr vert="horz" wrap="square" lIns="114291" tIns="57145" rIns="114291" bIns="57145" numCol="1" anchor="t" anchorCtr="0" compatLnSpc="1">
            <a:prstTxWarp prst="textNoShape">
              <a:avLst/>
            </a:prstTxWarp>
          </a:bodyPr>
          <a:lstStyle>
            <a:lvl1pPr algn="l" eaLnBrk="1" hangingPunct="1">
              <a:defRPr sz="1700">
                <a:latin typeface="+mn-lt"/>
              </a:defRPr>
            </a:lvl1pPr>
          </a:lstStyle>
          <a:p>
            <a:pPr>
              <a:defRPr/>
            </a:pPr>
            <a:endParaRPr lang="en-US"/>
          </a:p>
        </p:txBody>
      </p:sp>
      <p:sp>
        <p:nvSpPr>
          <p:cNvPr id="27653" name="Rectangle 5"/>
          <p:cNvSpPr>
            <a:spLocks noGrp="1" noChangeArrowheads="1"/>
          </p:cNvSpPr>
          <p:nvPr>
            <p:ph type="ftr" sz="quarter" idx="3"/>
          </p:nvPr>
        </p:nvSpPr>
        <p:spPr bwMode="auto">
          <a:xfrm>
            <a:off x="3749679" y="6245225"/>
            <a:ext cx="3473450" cy="476250"/>
          </a:xfrm>
          <a:prstGeom prst="rect">
            <a:avLst/>
          </a:prstGeom>
          <a:noFill/>
          <a:ln>
            <a:noFill/>
          </a:ln>
          <a:effectLst/>
          <a:extLst/>
        </p:spPr>
        <p:txBody>
          <a:bodyPr vert="horz" wrap="square" lIns="114291" tIns="57145" rIns="114291" bIns="57145" numCol="1" anchor="t" anchorCtr="0" compatLnSpc="1">
            <a:prstTxWarp prst="textNoShape">
              <a:avLst/>
            </a:prstTxWarp>
          </a:bodyPr>
          <a:lstStyle>
            <a:lvl1pPr algn="ctr" eaLnBrk="1" hangingPunct="1">
              <a:defRPr sz="1700">
                <a:latin typeface="+mn-lt"/>
              </a:defRPr>
            </a:lvl1pPr>
          </a:lstStyle>
          <a:p>
            <a:pPr>
              <a:defRPr/>
            </a:pPr>
            <a:endParaRPr lang="en-US"/>
          </a:p>
        </p:txBody>
      </p:sp>
      <p:sp>
        <p:nvSpPr>
          <p:cNvPr id="27654" name="Rectangle 6"/>
          <p:cNvSpPr>
            <a:spLocks noGrp="1" noChangeArrowheads="1"/>
          </p:cNvSpPr>
          <p:nvPr>
            <p:ph type="sldNum" sz="quarter" idx="4"/>
          </p:nvPr>
        </p:nvSpPr>
        <p:spPr bwMode="auto">
          <a:xfrm>
            <a:off x="7864479" y="6245225"/>
            <a:ext cx="2559050" cy="476250"/>
          </a:xfrm>
          <a:prstGeom prst="rect">
            <a:avLst/>
          </a:prstGeom>
          <a:noFill/>
          <a:ln>
            <a:noFill/>
          </a:ln>
          <a:effectLst/>
          <a:extLst/>
        </p:spPr>
        <p:txBody>
          <a:bodyPr vert="horz" wrap="square" lIns="114291" tIns="57145" rIns="114291" bIns="57145" numCol="1" anchor="t" anchorCtr="0" compatLnSpc="1">
            <a:prstTxWarp prst="textNoShape">
              <a:avLst/>
            </a:prstTxWarp>
          </a:bodyPr>
          <a:lstStyle>
            <a:lvl1pPr algn="r" eaLnBrk="1" hangingPunct="1">
              <a:defRPr sz="1700">
                <a:latin typeface="Arial" panose="020B0604020202020204" pitchFamily="34" charset="0"/>
              </a:defRPr>
            </a:lvl1pPr>
          </a:lstStyle>
          <a:p>
            <a:fld id="{CF6D9B7F-7398-433F-BF85-383DC4842998}"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Ls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iterate type="lt">
                                    <p:tmPct val="10000"/>
                                  </p:iterate>
                                  <p:childTnLst>
                                    <p:set>
                                      <p:cBhvr>
                                        <p:cTn id="6" dur="1" fill="hold">
                                          <p:stCondLst>
                                            <p:cond delay="0"/>
                                          </p:stCondLst>
                                        </p:cTn>
                                        <p:tgtEl>
                                          <p:spTgt spid="27651">
                                            <p:txEl>
                                              <p:pRg st="0" end="0"/>
                                            </p:txEl>
                                          </p:spTgt>
                                        </p:tgtEl>
                                        <p:attrNameLst>
                                          <p:attrName>style.visibility</p:attrName>
                                        </p:attrNameLst>
                                      </p:cBhvr>
                                      <p:to>
                                        <p:strVal val="visible"/>
                                      </p:to>
                                    </p:set>
                                    <p:animEffect transition="in" filter="fade">
                                      <p:cBhvr>
                                        <p:cTn id="7" dur="1000"/>
                                        <p:tgtEl>
                                          <p:spTgt spid="27651">
                                            <p:txEl>
                                              <p:pRg st="0" end="0"/>
                                            </p:txEl>
                                          </p:spTgt>
                                        </p:tgtEl>
                                      </p:cBhvr>
                                    </p:animEffect>
                                    <p:anim calcmode="lin" valueType="num">
                                      <p:cBhvr>
                                        <p:cTn id="8" dur="1000" fill="hold"/>
                                        <p:tgtEl>
                                          <p:spTgt spid="2765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7651">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iterate type="lt">
                                    <p:tmPct val="10000"/>
                                  </p:iterate>
                                  <p:childTnLst>
                                    <p:set>
                                      <p:cBhvr>
                                        <p:cTn id="11" dur="1" fill="hold">
                                          <p:stCondLst>
                                            <p:cond delay="0"/>
                                          </p:stCondLst>
                                        </p:cTn>
                                        <p:tgtEl>
                                          <p:spTgt spid="27651">
                                            <p:txEl>
                                              <p:pRg st="1" end="1"/>
                                            </p:txEl>
                                          </p:spTgt>
                                        </p:tgtEl>
                                        <p:attrNameLst>
                                          <p:attrName>style.visibility</p:attrName>
                                        </p:attrNameLst>
                                      </p:cBhvr>
                                      <p:to>
                                        <p:strVal val="visible"/>
                                      </p:to>
                                    </p:set>
                                    <p:animEffect transition="in" filter="fade">
                                      <p:cBhvr>
                                        <p:cTn id="12" dur="1000"/>
                                        <p:tgtEl>
                                          <p:spTgt spid="27651">
                                            <p:txEl>
                                              <p:pRg st="1" end="1"/>
                                            </p:txEl>
                                          </p:spTgt>
                                        </p:tgtEl>
                                      </p:cBhvr>
                                    </p:animEffect>
                                    <p:anim calcmode="lin" valueType="num">
                                      <p:cBhvr>
                                        <p:cTn id="13" dur="1000" fill="hold"/>
                                        <p:tgtEl>
                                          <p:spTgt spid="27651">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7651">
                                            <p:txEl>
                                              <p:pRg st="1" end="1"/>
                                            </p:txEl>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iterate type="lt">
                                    <p:tmPct val="10000"/>
                                  </p:iterate>
                                  <p:childTnLst>
                                    <p:set>
                                      <p:cBhvr>
                                        <p:cTn id="16" dur="1" fill="hold">
                                          <p:stCondLst>
                                            <p:cond delay="0"/>
                                          </p:stCondLst>
                                        </p:cTn>
                                        <p:tgtEl>
                                          <p:spTgt spid="27651">
                                            <p:txEl>
                                              <p:pRg st="2" end="2"/>
                                            </p:txEl>
                                          </p:spTgt>
                                        </p:tgtEl>
                                        <p:attrNameLst>
                                          <p:attrName>style.visibility</p:attrName>
                                        </p:attrNameLst>
                                      </p:cBhvr>
                                      <p:to>
                                        <p:strVal val="visible"/>
                                      </p:to>
                                    </p:set>
                                    <p:animEffect transition="in" filter="fade">
                                      <p:cBhvr>
                                        <p:cTn id="17" dur="1000"/>
                                        <p:tgtEl>
                                          <p:spTgt spid="27651">
                                            <p:txEl>
                                              <p:pRg st="2" end="2"/>
                                            </p:txEl>
                                          </p:spTgt>
                                        </p:tgtEl>
                                      </p:cBhvr>
                                    </p:animEffect>
                                    <p:anim calcmode="lin" valueType="num">
                                      <p:cBhvr>
                                        <p:cTn id="18" dur="1000" fill="hold"/>
                                        <p:tgtEl>
                                          <p:spTgt spid="27651">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7651">
                                            <p:txEl>
                                              <p:pRg st="2" end="2"/>
                                            </p:tx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iterate type="lt">
                                    <p:tmPct val="10000"/>
                                  </p:iterate>
                                  <p:childTnLst>
                                    <p:set>
                                      <p:cBhvr>
                                        <p:cTn id="21" dur="1" fill="hold">
                                          <p:stCondLst>
                                            <p:cond delay="0"/>
                                          </p:stCondLst>
                                        </p:cTn>
                                        <p:tgtEl>
                                          <p:spTgt spid="27651">
                                            <p:txEl>
                                              <p:pRg st="3" end="3"/>
                                            </p:txEl>
                                          </p:spTgt>
                                        </p:tgtEl>
                                        <p:attrNameLst>
                                          <p:attrName>style.visibility</p:attrName>
                                        </p:attrNameLst>
                                      </p:cBhvr>
                                      <p:to>
                                        <p:strVal val="visible"/>
                                      </p:to>
                                    </p:set>
                                    <p:animEffect transition="in" filter="fade">
                                      <p:cBhvr>
                                        <p:cTn id="22" dur="1000"/>
                                        <p:tgtEl>
                                          <p:spTgt spid="27651">
                                            <p:txEl>
                                              <p:pRg st="3" end="3"/>
                                            </p:txEl>
                                          </p:spTgt>
                                        </p:tgtEl>
                                      </p:cBhvr>
                                    </p:animEffect>
                                    <p:anim calcmode="lin" valueType="num">
                                      <p:cBhvr>
                                        <p:cTn id="23" dur="1000" fill="hold"/>
                                        <p:tgtEl>
                                          <p:spTgt spid="27651">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27651">
                                            <p:txEl>
                                              <p:pRg st="3" end="3"/>
                                            </p:txEl>
                                          </p:spTgt>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iterate type="lt">
                                    <p:tmPct val="10000"/>
                                  </p:iterate>
                                  <p:childTnLst>
                                    <p:set>
                                      <p:cBhvr>
                                        <p:cTn id="26" dur="1" fill="hold">
                                          <p:stCondLst>
                                            <p:cond delay="0"/>
                                          </p:stCondLst>
                                        </p:cTn>
                                        <p:tgtEl>
                                          <p:spTgt spid="27651">
                                            <p:txEl>
                                              <p:pRg st="4" end="4"/>
                                            </p:txEl>
                                          </p:spTgt>
                                        </p:tgtEl>
                                        <p:attrNameLst>
                                          <p:attrName>style.visibility</p:attrName>
                                        </p:attrNameLst>
                                      </p:cBhvr>
                                      <p:to>
                                        <p:strVal val="visible"/>
                                      </p:to>
                                    </p:set>
                                    <p:animEffect transition="in" filter="fade">
                                      <p:cBhvr>
                                        <p:cTn id="27" dur="1000"/>
                                        <p:tgtEl>
                                          <p:spTgt spid="27651">
                                            <p:txEl>
                                              <p:pRg st="4" end="4"/>
                                            </p:txEl>
                                          </p:spTgt>
                                        </p:tgtEl>
                                      </p:cBhvr>
                                    </p:animEffect>
                                    <p:anim calcmode="lin" valueType="num">
                                      <p:cBhvr>
                                        <p:cTn id="28" dur="1000" fill="hold"/>
                                        <p:tgtEl>
                                          <p:spTgt spid="27651">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27651">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p:tmplLst>
          <p:tmpl lvl="1">
            <p:tnLst>
              <p:par>
                <p:cTn presetID="47" presetClass="entr" presetSubtype="0" fill="hold" nodeType="click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2">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3">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4">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5">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Lst>
      </p:bldP>
    </p:bldLst>
  </p:timing>
  <p:txStyles>
    <p:titleStyle>
      <a:lvl1pPr algn="ctr" rtl="0" eaLnBrk="0" fontAlgn="base" hangingPunct="0">
        <a:spcBef>
          <a:spcPct val="0"/>
        </a:spcBef>
        <a:spcAft>
          <a:spcPct val="0"/>
        </a:spcAft>
        <a:defRPr sz="5500" kern="1200">
          <a:solidFill>
            <a:schemeClr val="tx2"/>
          </a:solidFill>
          <a:latin typeface="+mj-lt"/>
          <a:ea typeface="+mj-ea"/>
          <a:cs typeface="+mj-cs"/>
        </a:defRPr>
      </a:lvl1pPr>
      <a:lvl2pPr algn="ctr" rtl="0" eaLnBrk="0" fontAlgn="base" hangingPunct="0">
        <a:spcBef>
          <a:spcPct val="0"/>
        </a:spcBef>
        <a:spcAft>
          <a:spcPct val="0"/>
        </a:spcAft>
        <a:defRPr sz="5500">
          <a:solidFill>
            <a:schemeClr val="tx2"/>
          </a:solidFill>
          <a:latin typeface="Arial" panose="020B0604020202020204" pitchFamily="34" charset="0"/>
        </a:defRPr>
      </a:lvl2pPr>
      <a:lvl3pPr algn="ctr" rtl="0" eaLnBrk="0" fontAlgn="base" hangingPunct="0">
        <a:spcBef>
          <a:spcPct val="0"/>
        </a:spcBef>
        <a:spcAft>
          <a:spcPct val="0"/>
        </a:spcAft>
        <a:defRPr sz="5500">
          <a:solidFill>
            <a:schemeClr val="tx2"/>
          </a:solidFill>
          <a:latin typeface="Arial" panose="020B0604020202020204" pitchFamily="34" charset="0"/>
        </a:defRPr>
      </a:lvl3pPr>
      <a:lvl4pPr algn="ctr" rtl="0" eaLnBrk="0" fontAlgn="base" hangingPunct="0">
        <a:spcBef>
          <a:spcPct val="0"/>
        </a:spcBef>
        <a:spcAft>
          <a:spcPct val="0"/>
        </a:spcAft>
        <a:defRPr sz="5500">
          <a:solidFill>
            <a:schemeClr val="tx2"/>
          </a:solidFill>
          <a:latin typeface="Arial" panose="020B0604020202020204" pitchFamily="34" charset="0"/>
        </a:defRPr>
      </a:lvl4pPr>
      <a:lvl5pPr algn="ctr" rtl="0" eaLnBrk="0" fontAlgn="base" hangingPunct="0">
        <a:spcBef>
          <a:spcPct val="0"/>
        </a:spcBef>
        <a:spcAft>
          <a:spcPct val="0"/>
        </a:spcAft>
        <a:defRPr sz="5500">
          <a:solidFill>
            <a:schemeClr val="tx2"/>
          </a:solidFill>
          <a:latin typeface="Arial" panose="020B0604020202020204" pitchFamily="34" charset="0"/>
        </a:defRPr>
      </a:lvl5pPr>
      <a:lvl6pPr marL="571454" algn="ctr" rtl="0" fontAlgn="base">
        <a:spcBef>
          <a:spcPct val="0"/>
        </a:spcBef>
        <a:spcAft>
          <a:spcPct val="0"/>
        </a:spcAft>
        <a:defRPr sz="5500">
          <a:solidFill>
            <a:schemeClr val="tx2"/>
          </a:solidFill>
          <a:latin typeface="Arial" panose="020B0604020202020204" pitchFamily="34" charset="0"/>
        </a:defRPr>
      </a:lvl6pPr>
      <a:lvl7pPr marL="1142909" algn="ctr" rtl="0" fontAlgn="base">
        <a:spcBef>
          <a:spcPct val="0"/>
        </a:spcBef>
        <a:spcAft>
          <a:spcPct val="0"/>
        </a:spcAft>
        <a:defRPr sz="5500">
          <a:solidFill>
            <a:schemeClr val="tx2"/>
          </a:solidFill>
          <a:latin typeface="Arial" panose="020B0604020202020204" pitchFamily="34" charset="0"/>
        </a:defRPr>
      </a:lvl7pPr>
      <a:lvl8pPr marL="1714363" algn="ctr" rtl="0" fontAlgn="base">
        <a:spcBef>
          <a:spcPct val="0"/>
        </a:spcBef>
        <a:spcAft>
          <a:spcPct val="0"/>
        </a:spcAft>
        <a:defRPr sz="5500">
          <a:solidFill>
            <a:schemeClr val="tx2"/>
          </a:solidFill>
          <a:latin typeface="Arial" panose="020B0604020202020204" pitchFamily="34" charset="0"/>
        </a:defRPr>
      </a:lvl8pPr>
      <a:lvl9pPr marL="2285817" algn="ctr" rtl="0" fontAlgn="base">
        <a:spcBef>
          <a:spcPct val="0"/>
        </a:spcBef>
        <a:spcAft>
          <a:spcPct val="0"/>
        </a:spcAft>
        <a:defRPr sz="5500">
          <a:solidFill>
            <a:schemeClr val="tx2"/>
          </a:solidFill>
          <a:latin typeface="Arial" panose="020B0604020202020204" pitchFamily="34" charset="0"/>
        </a:defRPr>
      </a:lvl9pPr>
    </p:titleStyle>
    <p:bodyStyle>
      <a:lvl1pPr marL="427038" indent="-427038" algn="l" rtl="0" eaLnBrk="0" fontAlgn="base" hangingPunct="0">
        <a:spcBef>
          <a:spcPct val="20000"/>
        </a:spcBef>
        <a:spcAft>
          <a:spcPct val="0"/>
        </a:spcAft>
        <a:buChar char="•"/>
        <a:defRPr sz="4000" kern="1200">
          <a:solidFill>
            <a:schemeClr val="tx1"/>
          </a:solidFill>
          <a:latin typeface="+mn-lt"/>
          <a:ea typeface="+mn-ea"/>
          <a:cs typeface="+mn-cs"/>
        </a:defRPr>
      </a:lvl1pPr>
      <a:lvl2pPr marL="927100" indent="-355600" algn="l" rtl="0" eaLnBrk="0" fontAlgn="base" hangingPunct="0">
        <a:spcBef>
          <a:spcPct val="20000"/>
        </a:spcBef>
        <a:spcAft>
          <a:spcPct val="0"/>
        </a:spcAft>
        <a:buChar char="–"/>
        <a:defRPr sz="3500" kern="1200">
          <a:solidFill>
            <a:schemeClr val="tx1"/>
          </a:solidFill>
          <a:latin typeface="+mn-lt"/>
          <a:ea typeface="+mn-ea"/>
          <a:cs typeface="+mn-cs"/>
        </a:defRPr>
      </a:lvl2pPr>
      <a:lvl3pPr marL="1427163" indent="-284163" algn="l" rtl="0" eaLnBrk="0" fontAlgn="base" hangingPunct="0">
        <a:spcBef>
          <a:spcPct val="20000"/>
        </a:spcBef>
        <a:spcAft>
          <a:spcPct val="0"/>
        </a:spcAft>
        <a:buChar char="•"/>
        <a:defRPr sz="3000" kern="1200">
          <a:solidFill>
            <a:schemeClr val="tx1"/>
          </a:solidFill>
          <a:latin typeface="+mn-lt"/>
          <a:ea typeface="+mn-ea"/>
          <a:cs typeface="+mn-cs"/>
        </a:defRPr>
      </a:lvl3pPr>
      <a:lvl4pPr marL="1998663" indent="-284163" algn="l" rtl="0" eaLnBrk="0" fontAlgn="base" hangingPunct="0">
        <a:spcBef>
          <a:spcPct val="20000"/>
        </a:spcBef>
        <a:spcAft>
          <a:spcPct val="0"/>
        </a:spcAft>
        <a:buChar char="–"/>
        <a:defRPr sz="2500" kern="1200">
          <a:solidFill>
            <a:schemeClr val="tx1"/>
          </a:solidFill>
          <a:latin typeface="+mn-lt"/>
          <a:ea typeface="+mn-ea"/>
          <a:cs typeface="+mn-cs"/>
        </a:defRPr>
      </a:lvl4pPr>
      <a:lvl5pPr marL="2570163" indent="-284163" algn="l" rtl="0" eaLnBrk="0" fontAlgn="base" hangingPunct="0">
        <a:spcBef>
          <a:spcPct val="20000"/>
        </a:spcBef>
        <a:spcAft>
          <a:spcPct val="0"/>
        </a:spcAft>
        <a:buChar char="»"/>
        <a:defRPr sz="2500" kern="1200">
          <a:solidFill>
            <a:schemeClr val="tx1"/>
          </a:solidFill>
          <a:latin typeface="+mn-lt"/>
          <a:ea typeface="+mn-ea"/>
          <a:cs typeface="+mn-cs"/>
        </a:defRPr>
      </a:lvl5pPr>
      <a:lvl6pPr marL="3142999" indent="-285727" algn="l" defTabSz="1142909"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6pPr>
      <a:lvl7pPr marL="3714453" indent="-285727" algn="l" defTabSz="1142909"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7pPr>
      <a:lvl8pPr marL="4285907" indent="-285727" algn="l" defTabSz="1142909"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8pPr>
      <a:lvl9pPr marL="4857361" indent="-285727" algn="l" defTabSz="1142909"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9pPr>
    </p:bodyStyle>
    <p:otherStyle>
      <a:defPPr>
        <a:defRPr lang="en-US"/>
      </a:defPPr>
      <a:lvl1pPr marL="0" algn="l" defTabSz="1142909" rtl="0" eaLnBrk="1" latinLnBrk="0" hangingPunct="1">
        <a:defRPr sz="2200" kern="1200">
          <a:solidFill>
            <a:schemeClr val="tx1"/>
          </a:solidFill>
          <a:latin typeface="+mn-lt"/>
          <a:ea typeface="+mn-ea"/>
          <a:cs typeface="+mn-cs"/>
        </a:defRPr>
      </a:lvl1pPr>
      <a:lvl2pPr marL="571454" algn="l" defTabSz="1142909" rtl="0" eaLnBrk="1" latinLnBrk="0" hangingPunct="1">
        <a:defRPr sz="2200" kern="1200">
          <a:solidFill>
            <a:schemeClr val="tx1"/>
          </a:solidFill>
          <a:latin typeface="+mn-lt"/>
          <a:ea typeface="+mn-ea"/>
          <a:cs typeface="+mn-cs"/>
        </a:defRPr>
      </a:lvl2pPr>
      <a:lvl3pPr marL="1142909" algn="l" defTabSz="1142909" rtl="0" eaLnBrk="1" latinLnBrk="0" hangingPunct="1">
        <a:defRPr sz="2200" kern="1200">
          <a:solidFill>
            <a:schemeClr val="tx1"/>
          </a:solidFill>
          <a:latin typeface="+mn-lt"/>
          <a:ea typeface="+mn-ea"/>
          <a:cs typeface="+mn-cs"/>
        </a:defRPr>
      </a:lvl3pPr>
      <a:lvl4pPr marL="1714363" algn="l" defTabSz="1142909" rtl="0" eaLnBrk="1" latinLnBrk="0" hangingPunct="1">
        <a:defRPr sz="2200" kern="1200">
          <a:solidFill>
            <a:schemeClr val="tx1"/>
          </a:solidFill>
          <a:latin typeface="+mn-lt"/>
          <a:ea typeface="+mn-ea"/>
          <a:cs typeface="+mn-cs"/>
        </a:defRPr>
      </a:lvl4pPr>
      <a:lvl5pPr marL="2285817" algn="l" defTabSz="1142909" rtl="0" eaLnBrk="1" latinLnBrk="0" hangingPunct="1">
        <a:defRPr sz="2200" kern="1200">
          <a:solidFill>
            <a:schemeClr val="tx1"/>
          </a:solidFill>
          <a:latin typeface="+mn-lt"/>
          <a:ea typeface="+mn-ea"/>
          <a:cs typeface="+mn-cs"/>
        </a:defRPr>
      </a:lvl5pPr>
      <a:lvl6pPr marL="2857271" algn="l" defTabSz="1142909" rtl="0" eaLnBrk="1" latinLnBrk="0" hangingPunct="1">
        <a:defRPr sz="2200" kern="1200">
          <a:solidFill>
            <a:schemeClr val="tx1"/>
          </a:solidFill>
          <a:latin typeface="+mn-lt"/>
          <a:ea typeface="+mn-ea"/>
          <a:cs typeface="+mn-cs"/>
        </a:defRPr>
      </a:lvl6pPr>
      <a:lvl7pPr marL="3428726" algn="l" defTabSz="1142909" rtl="0" eaLnBrk="1" latinLnBrk="0" hangingPunct="1">
        <a:defRPr sz="2200" kern="1200">
          <a:solidFill>
            <a:schemeClr val="tx1"/>
          </a:solidFill>
          <a:latin typeface="+mn-lt"/>
          <a:ea typeface="+mn-ea"/>
          <a:cs typeface="+mn-cs"/>
        </a:defRPr>
      </a:lvl7pPr>
      <a:lvl8pPr marL="4000180" algn="l" defTabSz="1142909" rtl="0" eaLnBrk="1" latinLnBrk="0" hangingPunct="1">
        <a:defRPr sz="2200" kern="1200">
          <a:solidFill>
            <a:schemeClr val="tx1"/>
          </a:solidFill>
          <a:latin typeface="+mn-lt"/>
          <a:ea typeface="+mn-ea"/>
          <a:cs typeface="+mn-cs"/>
        </a:defRPr>
      </a:lvl8pPr>
      <a:lvl9pPr marL="4571634" algn="l" defTabSz="1142909" rtl="0" eaLnBrk="1" latinLnBrk="0" hangingPunct="1">
        <a:defRPr sz="2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54380" y="365134"/>
            <a:ext cx="9464040" cy="1325563"/>
          </a:xfrm>
          <a:prstGeom prst="rect">
            <a:avLst/>
          </a:prstGeom>
        </p:spPr>
        <p:txBody>
          <a:bodyPr vert="horz" lIns="91430" tIns="45720" rIns="9143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754380" y="1825626"/>
            <a:ext cx="9464040" cy="4351338"/>
          </a:xfrm>
          <a:prstGeom prst="rect">
            <a:avLst/>
          </a:prstGeom>
        </p:spPr>
        <p:txBody>
          <a:bodyPr vert="horz" lIns="91430" tIns="45720" rIns="9143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754380" y="6356413"/>
            <a:ext cx="2468880" cy="365125"/>
          </a:xfrm>
          <a:prstGeom prst="rect">
            <a:avLst/>
          </a:prstGeom>
        </p:spPr>
        <p:txBody>
          <a:bodyPr vert="horz" lIns="91430" tIns="45720" rIns="91430" bIns="45720" rtlCol="0" anchor="ctr"/>
          <a:lstStyle>
            <a:lvl1pPr algn="l">
              <a:defRPr sz="1200">
                <a:solidFill>
                  <a:schemeClr val="tx1">
                    <a:tint val="75000"/>
                  </a:schemeClr>
                </a:solidFill>
              </a:defRPr>
            </a:lvl1pPr>
          </a:lstStyle>
          <a:p>
            <a:pPr defTabSz="914288" eaLnBrk="1" fontAlgn="auto" hangingPunct="1">
              <a:spcBef>
                <a:spcPts val="0"/>
              </a:spcBef>
              <a:spcAft>
                <a:spcPts val="0"/>
              </a:spcAft>
            </a:pPr>
            <a:fld id="{42CD55A7-BC86-4C14-AB04-7BDBA57FC30C}" type="datetimeFigureOut">
              <a:rPr lang="en-US" smtClean="0">
                <a:solidFill>
                  <a:prstClr val="black">
                    <a:tint val="75000"/>
                  </a:prstClr>
                </a:solidFill>
                <a:latin typeface="Calibri"/>
              </a:rPr>
              <a:pPr defTabSz="914288" eaLnBrk="1" fontAlgn="auto" hangingPunct="1">
                <a:spcBef>
                  <a:spcPts val="0"/>
                </a:spcBef>
                <a:spcAft>
                  <a:spcPts val="0"/>
                </a:spcAft>
              </a:pPr>
              <a:t>12/3/2024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634740" y="6356413"/>
            <a:ext cx="3703320" cy="365125"/>
          </a:xfrm>
          <a:prstGeom prst="rect">
            <a:avLst/>
          </a:prstGeom>
        </p:spPr>
        <p:txBody>
          <a:bodyPr vert="horz" lIns="91430" tIns="45720" rIns="91430" bIns="45720" rtlCol="0" anchor="ctr"/>
          <a:lstStyle>
            <a:lvl1pPr algn="ctr">
              <a:defRPr sz="1200">
                <a:solidFill>
                  <a:schemeClr val="tx1">
                    <a:tint val="75000"/>
                  </a:schemeClr>
                </a:solidFill>
              </a:defRPr>
            </a:lvl1pPr>
          </a:lstStyle>
          <a:p>
            <a:pPr defTabSz="914288"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7749540" y="6356413"/>
            <a:ext cx="2468880" cy="365125"/>
          </a:xfrm>
          <a:prstGeom prst="rect">
            <a:avLst/>
          </a:prstGeom>
        </p:spPr>
        <p:txBody>
          <a:bodyPr vert="horz" lIns="91430" tIns="45720" rIns="91430" bIns="45720" rtlCol="0" anchor="ctr"/>
          <a:lstStyle>
            <a:lvl1pPr algn="r">
              <a:defRPr sz="1200">
                <a:solidFill>
                  <a:schemeClr val="tx1">
                    <a:tint val="75000"/>
                  </a:schemeClr>
                </a:solidFill>
              </a:defRPr>
            </a:lvl1pPr>
          </a:lstStyle>
          <a:p>
            <a:pPr defTabSz="914288" eaLnBrk="1" fontAlgn="auto" hangingPunct="1">
              <a:spcBef>
                <a:spcPts val="0"/>
              </a:spcBef>
              <a:spcAft>
                <a:spcPts val="0"/>
              </a:spcAft>
            </a:pPr>
            <a:fld id="{7F45F75E-A33D-4136-8EE3-CCB2F36E480A}" type="slidenum">
              <a:rPr lang="en-US" smtClean="0">
                <a:solidFill>
                  <a:prstClr val="black">
                    <a:tint val="75000"/>
                  </a:prstClr>
                </a:solidFill>
                <a:latin typeface="Calibri"/>
              </a:rPr>
              <a:pPr defTabSz="914288"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16655496"/>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l" defTabSz="91428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68" indent="-228568" algn="l" defTabSz="91428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16" indent="-228568" algn="l" defTabSz="91428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56" indent="-228568" algn="l" defTabSz="91428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992" indent="-228568" algn="l" defTabSz="9142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35" indent="-228568" algn="l" defTabSz="9142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280" indent="-228568" algn="l" defTabSz="9142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416" indent="-228568" algn="l" defTabSz="9142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552" indent="-228568" algn="l" defTabSz="9142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704" indent="-228568" algn="l" defTabSz="9142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88" rtl="0" eaLnBrk="1" latinLnBrk="0" hangingPunct="1">
        <a:defRPr sz="1800" kern="1200">
          <a:solidFill>
            <a:schemeClr val="tx1"/>
          </a:solidFill>
          <a:latin typeface="+mn-lt"/>
          <a:ea typeface="+mn-ea"/>
          <a:cs typeface="+mn-cs"/>
        </a:defRPr>
      </a:lvl1pPr>
      <a:lvl2pPr marL="457139"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24" algn="l" defTabSz="914288" rtl="0" eaLnBrk="1" latinLnBrk="0" hangingPunct="1">
        <a:defRPr sz="1800" kern="1200">
          <a:solidFill>
            <a:schemeClr val="tx1"/>
          </a:solidFill>
          <a:latin typeface="+mn-lt"/>
          <a:ea typeface="+mn-ea"/>
          <a:cs typeface="+mn-cs"/>
        </a:defRPr>
      </a:lvl4pPr>
      <a:lvl5pPr marL="1828574" algn="l" defTabSz="914288" rtl="0" eaLnBrk="1" latinLnBrk="0" hangingPunct="1">
        <a:defRPr sz="1800" kern="1200">
          <a:solidFill>
            <a:schemeClr val="tx1"/>
          </a:solidFill>
          <a:latin typeface="+mn-lt"/>
          <a:ea typeface="+mn-ea"/>
          <a:cs typeface="+mn-cs"/>
        </a:defRPr>
      </a:lvl5pPr>
      <a:lvl6pPr marL="2285705" algn="l" defTabSz="914288" rtl="0" eaLnBrk="1" latinLnBrk="0" hangingPunct="1">
        <a:defRPr sz="1800" kern="1200">
          <a:solidFill>
            <a:schemeClr val="tx1"/>
          </a:solidFill>
          <a:latin typeface="+mn-lt"/>
          <a:ea typeface="+mn-ea"/>
          <a:cs typeface="+mn-cs"/>
        </a:defRPr>
      </a:lvl6pPr>
      <a:lvl7pPr marL="2742848" algn="l" defTabSz="914288" rtl="0" eaLnBrk="1" latinLnBrk="0" hangingPunct="1">
        <a:defRPr sz="1800" kern="1200">
          <a:solidFill>
            <a:schemeClr val="tx1"/>
          </a:solidFill>
          <a:latin typeface="+mn-lt"/>
          <a:ea typeface="+mn-ea"/>
          <a:cs typeface="+mn-cs"/>
        </a:defRPr>
      </a:lvl7pPr>
      <a:lvl8pPr marL="3199988" algn="l" defTabSz="914288" rtl="0" eaLnBrk="1" latinLnBrk="0" hangingPunct="1">
        <a:defRPr sz="1800" kern="1200">
          <a:solidFill>
            <a:schemeClr val="tx1"/>
          </a:solidFill>
          <a:latin typeface="+mn-lt"/>
          <a:ea typeface="+mn-ea"/>
          <a:cs typeface="+mn-cs"/>
        </a:defRPr>
      </a:lvl8pPr>
      <a:lvl9pPr marL="3657135" algn="l" defTabSz="91428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49280" y="274638"/>
            <a:ext cx="98742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4291" tIns="57145" rIns="114291" bIns="57145" numCol="1" anchor="ctr" anchorCtr="0" compatLnSpc="1">
            <a:prstTxWarp prst="textNoShape">
              <a:avLst/>
            </a:prstTxWarp>
          </a:bodyPr>
          <a:lstStyle/>
          <a:p>
            <a:pPr lvl="0"/>
            <a:r>
              <a:rPr lang="en-US" altLang="en-US" smtClean="0"/>
              <a:t>Click to edit Master title style</a:t>
            </a:r>
          </a:p>
        </p:txBody>
      </p:sp>
      <p:sp>
        <p:nvSpPr>
          <p:cNvPr id="27651" name="Rectangle 3"/>
          <p:cNvSpPr>
            <a:spLocks noGrp="1" noChangeArrowheads="1"/>
          </p:cNvSpPr>
          <p:nvPr>
            <p:ph type="body" idx="1"/>
          </p:nvPr>
        </p:nvSpPr>
        <p:spPr bwMode="auto">
          <a:xfrm>
            <a:off x="549280" y="1600206"/>
            <a:ext cx="987425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4291" tIns="57145" rIns="114291" bIns="57145"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7652" name="Rectangle 4"/>
          <p:cNvSpPr>
            <a:spLocks noGrp="1" noChangeArrowheads="1"/>
          </p:cNvSpPr>
          <p:nvPr>
            <p:ph type="dt" sz="half" idx="2"/>
          </p:nvPr>
        </p:nvSpPr>
        <p:spPr bwMode="auto">
          <a:xfrm>
            <a:off x="549280" y="6245225"/>
            <a:ext cx="2559050" cy="476250"/>
          </a:xfrm>
          <a:prstGeom prst="rect">
            <a:avLst/>
          </a:prstGeom>
          <a:noFill/>
          <a:ln>
            <a:noFill/>
          </a:ln>
          <a:effectLst/>
          <a:extLst/>
        </p:spPr>
        <p:txBody>
          <a:bodyPr vert="horz" wrap="square" lIns="114291" tIns="57145" rIns="114291" bIns="57145" numCol="1" anchor="t" anchorCtr="0" compatLnSpc="1">
            <a:prstTxWarp prst="textNoShape">
              <a:avLst/>
            </a:prstTxWarp>
          </a:bodyPr>
          <a:lstStyle>
            <a:lvl1pPr algn="l" eaLnBrk="1" hangingPunct="1">
              <a:defRPr sz="1700">
                <a:latin typeface="+mn-lt"/>
              </a:defRPr>
            </a:lvl1pPr>
          </a:lstStyle>
          <a:p>
            <a:pPr>
              <a:defRPr/>
            </a:pPr>
            <a:endParaRPr lang="en-US">
              <a:solidFill>
                <a:srgbClr val="000000"/>
              </a:solidFill>
            </a:endParaRPr>
          </a:p>
        </p:txBody>
      </p:sp>
      <p:sp>
        <p:nvSpPr>
          <p:cNvPr id="27653" name="Rectangle 5"/>
          <p:cNvSpPr>
            <a:spLocks noGrp="1" noChangeArrowheads="1"/>
          </p:cNvSpPr>
          <p:nvPr>
            <p:ph type="ftr" sz="quarter" idx="3"/>
          </p:nvPr>
        </p:nvSpPr>
        <p:spPr bwMode="auto">
          <a:xfrm>
            <a:off x="3749680" y="6245225"/>
            <a:ext cx="3473450" cy="476250"/>
          </a:xfrm>
          <a:prstGeom prst="rect">
            <a:avLst/>
          </a:prstGeom>
          <a:noFill/>
          <a:ln>
            <a:noFill/>
          </a:ln>
          <a:effectLst/>
          <a:extLst/>
        </p:spPr>
        <p:txBody>
          <a:bodyPr vert="horz" wrap="square" lIns="114291" tIns="57145" rIns="114291" bIns="57145" numCol="1" anchor="t" anchorCtr="0" compatLnSpc="1">
            <a:prstTxWarp prst="textNoShape">
              <a:avLst/>
            </a:prstTxWarp>
          </a:bodyPr>
          <a:lstStyle>
            <a:lvl1pPr algn="ctr" eaLnBrk="1" hangingPunct="1">
              <a:defRPr sz="1700">
                <a:latin typeface="+mn-lt"/>
              </a:defRPr>
            </a:lvl1pPr>
          </a:lstStyle>
          <a:p>
            <a:pPr>
              <a:defRPr/>
            </a:pPr>
            <a:endParaRPr lang="en-US">
              <a:solidFill>
                <a:srgbClr val="000000"/>
              </a:solidFill>
            </a:endParaRPr>
          </a:p>
        </p:txBody>
      </p:sp>
      <p:sp>
        <p:nvSpPr>
          <p:cNvPr id="27654" name="Rectangle 6"/>
          <p:cNvSpPr>
            <a:spLocks noGrp="1" noChangeArrowheads="1"/>
          </p:cNvSpPr>
          <p:nvPr>
            <p:ph type="sldNum" sz="quarter" idx="4"/>
          </p:nvPr>
        </p:nvSpPr>
        <p:spPr bwMode="auto">
          <a:xfrm>
            <a:off x="7864480" y="6245225"/>
            <a:ext cx="2559050" cy="476250"/>
          </a:xfrm>
          <a:prstGeom prst="rect">
            <a:avLst/>
          </a:prstGeom>
          <a:noFill/>
          <a:ln>
            <a:noFill/>
          </a:ln>
          <a:effectLst/>
          <a:extLst/>
        </p:spPr>
        <p:txBody>
          <a:bodyPr vert="horz" wrap="square" lIns="114291" tIns="57145" rIns="114291" bIns="57145" numCol="1" anchor="t" anchorCtr="0" compatLnSpc="1">
            <a:prstTxWarp prst="textNoShape">
              <a:avLst/>
            </a:prstTxWarp>
          </a:bodyPr>
          <a:lstStyle>
            <a:lvl1pPr algn="r" eaLnBrk="1" hangingPunct="1">
              <a:defRPr sz="1700">
                <a:latin typeface="Arial" panose="020B0604020202020204" pitchFamily="34" charset="0"/>
              </a:defRPr>
            </a:lvl1pPr>
          </a:lstStyle>
          <a:p>
            <a:fld id="{7AAACA46-EB1D-4307-AA98-55E184C6A9E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27347343"/>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Ls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iterate type="lt">
                                    <p:tmPct val="10000"/>
                                  </p:iterate>
                                  <p:childTnLst>
                                    <p:set>
                                      <p:cBhvr>
                                        <p:cTn id="6" dur="1" fill="hold">
                                          <p:stCondLst>
                                            <p:cond delay="0"/>
                                          </p:stCondLst>
                                        </p:cTn>
                                        <p:tgtEl>
                                          <p:spTgt spid="27651">
                                            <p:txEl>
                                              <p:pRg st="0" end="0"/>
                                            </p:txEl>
                                          </p:spTgt>
                                        </p:tgtEl>
                                        <p:attrNameLst>
                                          <p:attrName>style.visibility</p:attrName>
                                        </p:attrNameLst>
                                      </p:cBhvr>
                                      <p:to>
                                        <p:strVal val="visible"/>
                                      </p:to>
                                    </p:set>
                                    <p:animEffect transition="in" filter="fade">
                                      <p:cBhvr>
                                        <p:cTn id="7" dur="1000"/>
                                        <p:tgtEl>
                                          <p:spTgt spid="27651">
                                            <p:txEl>
                                              <p:pRg st="0" end="0"/>
                                            </p:txEl>
                                          </p:spTgt>
                                        </p:tgtEl>
                                      </p:cBhvr>
                                    </p:animEffect>
                                    <p:anim calcmode="lin" valueType="num">
                                      <p:cBhvr>
                                        <p:cTn id="8" dur="1000" fill="hold"/>
                                        <p:tgtEl>
                                          <p:spTgt spid="2765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7651">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iterate type="lt">
                                    <p:tmPct val="10000"/>
                                  </p:iterate>
                                  <p:childTnLst>
                                    <p:set>
                                      <p:cBhvr>
                                        <p:cTn id="11" dur="1" fill="hold">
                                          <p:stCondLst>
                                            <p:cond delay="0"/>
                                          </p:stCondLst>
                                        </p:cTn>
                                        <p:tgtEl>
                                          <p:spTgt spid="27651">
                                            <p:txEl>
                                              <p:pRg st="1" end="1"/>
                                            </p:txEl>
                                          </p:spTgt>
                                        </p:tgtEl>
                                        <p:attrNameLst>
                                          <p:attrName>style.visibility</p:attrName>
                                        </p:attrNameLst>
                                      </p:cBhvr>
                                      <p:to>
                                        <p:strVal val="visible"/>
                                      </p:to>
                                    </p:set>
                                    <p:animEffect transition="in" filter="fade">
                                      <p:cBhvr>
                                        <p:cTn id="12" dur="1000"/>
                                        <p:tgtEl>
                                          <p:spTgt spid="27651">
                                            <p:txEl>
                                              <p:pRg st="1" end="1"/>
                                            </p:txEl>
                                          </p:spTgt>
                                        </p:tgtEl>
                                      </p:cBhvr>
                                    </p:animEffect>
                                    <p:anim calcmode="lin" valueType="num">
                                      <p:cBhvr>
                                        <p:cTn id="13" dur="1000" fill="hold"/>
                                        <p:tgtEl>
                                          <p:spTgt spid="27651">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7651">
                                            <p:txEl>
                                              <p:pRg st="1" end="1"/>
                                            </p:txEl>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iterate type="lt">
                                    <p:tmPct val="10000"/>
                                  </p:iterate>
                                  <p:childTnLst>
                                    <p:set>
                                      <p:cBhvr>
                                        <p:cTn id="16" dur="1" fill="hold">
                                          <p:stCondLst>
                                            <p:cond delay="0"/>
                                          </p:stCondLst>
                                        </p:cTn>
                                        <p:tgtEl>
                                          <p:spTgt spid="27651">
                                            <p:txEl>
                                              <p:pRg st="2" end="2"/>
                                            </p:txEl>
                                          </p:spTgt>
                                        </p:tgtEl>
                                        <p:attrNameLst>
                                          <p:attrName>style.visibility</p:attrName>
                                        </p:attrNameLst>
                                      </p:cBhvr>
                                      <p:to>
                                        <p:strVal val="visible"/>
                                      </p:to>
                                    </p:set>
                                    <p:animEffect transition="in" filter="fade">
                                      <p:cBhvr>
                                        <p:cTn id="17" dur="1000"/>
                                        <p:tgtEl>
                                          <p:spTgt spid="27651">
                                            <p:txEl>
                                              <p:pRg st="2" end="2"/>
                                            </p:txEl>
                                          </p:spTgt>
                                        </p:tgtEl>
                                      </p:cBhvr>
                                    </p:animEffect>
                                    <p:anim calcmode="lin" valueType="num">
                                      <p:cBhvr>
                                        <p:cTn id="18" dur="1000" fill="hold"/>
                                        <p:tgtEl>
                                          <p:spTgt spid="27651">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7651">
                                            <p:txEl>
                                              <p:pRg st="2" end="2"/>
                                            </p:tx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iterate type="lt">
                                    <p:tmPct val="10000"/>
                                  </p:iterate>
                                  <p:childTnLst>
                                    <p:set>
                                      <p:cBhvr>
                                        <p:cTn id="21" dur="1" fill="hold">
                                          <p:stCondLst>
                                            <p:cond delay="0"/>
                                          </p:stCondLst>
                                        </p:cTn>
                                        <p:tgtEl>
                                          <p:spTgt spid="27651">
                                            <p:txEl>
                                              <p:pRg st="3" end="3"/>
                                            </p:txEl>
                                          </p:spTgt>
                                        </p:tgtEl>
                                        <p:attrNameLst>
                                          <p:attrName>style.visibility</p:attrName>
                                        </p:attrNameLst>
                                      </p:cBhvr>
                                      <p:to>
                                        <p:strVal val="visible"/>
                                      </p:to>
                                    </p:set>
                                    <p:animEffect transition="in" filter="fade">
                                      <p:cBhvr>
                                        <p:cTn id="22" dur="1000"/>
                                        <p:tgtEl>
                                          <p:spTgt spid="27651">
                                            <p:txEl>
                                              <p:pRg st="3" end="3"/>
                                            </p:txEl>
                                          </p:spTgt>
                                        </p:tgtEl>
                                      </p:cBhvr>
                                    </p:animEffect>
                                    <p:anim calcmode="lin" valueType="num">
                                      <p:cBhvr>
                                        <p:cTn id="23" dur="1000" fill="hold"/>
                                        <p:tgtEl>
                                          <p:spTgt spid="27651">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27651">
                                            <p:txEl>
                                              <p:pRg st="3" end="3"/>
                                            </p:txEl>
                                          </p:spTgt>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iterate type="lt">
                                    <p:tmPct val="10000"/>
                                  </p:iterate>
                                  <p:childTnLst>
                                    <p:set>
                                      <p:cBhvr>
                                        <p:cTn id="26" dur="1" fill="hold">
                                          <p:stCondLst>
                                            <p:cond delay="0"/>
                                          </p:stCondLst>
                                        </p:cTn>
                                        <p:tgtEl>
                                          <p:spTgt spid="27651">
                                            <p:txEl>
                                              <p:pRg st="4" end="4"/>
                                            </p:txEl>
                                          </p:spTgt>
                                        </p:tgtEl>
                                        <p:attrNameLst>
                                          <p:attrName>style.visibility</p:attrName>
                                        </p:attrNameLst>
                                      </p:cBhvr>
                                      <p:to>
                                        <p:strVal val="visible"/>
                                      </p:to>
                                    </p:set>
                                    <p:animEffect transition="in" filter="fade">
                                      <p:cBhvr>
                                        <p:cTn id="27" dur="1000"/>
                                        <p:tgtEl>
                                          <p:spTgt spid="27651">
                                            <p:txEl>
                                              <p:pRg st="4" end="4"/>
                                            </p:txEl>
                                          </p:spTgt>
                                        </p:tgtEl>
                                      </p:cBhvr>
                                    </p:animEffect>
                                    <p:anim calcmode="lin" valueType="num">
                                      <p:cBhvr>
                                        <p:cTn id="28" dur="1000" fill="hold"/>
                                        <p:tgtEl>
                                          <p:spTgt spid="27651">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27651">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p:tmplLst>
          <p:tmpl lvl="1">
            <p:tnLst>
              <p:par>
                <p:cTn presetID="47" presetClass="entr" presetSubtype="0" fill="hold" nodeType="click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2">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3">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4">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5">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Lst>
      </p:bldP>
    </p:bldLst>
  </p:timing>
  <p:txStyles>
    <p:titleStyle>
      <a:lvl1pPr algn="ctr" rtl="0" eaLnBrk="0" fontAlgn="base" hangingPunct="0">
        <a:spcBef>
          <a:spcPct val="0"/>
        </a:spcBef>
        <a:spcAft>
          <a:spcPct val="0"/>
        </a:spcAft>
        <a:defRPr sz="5500" kern="1200">
          <a:solidFill>
            <a:schemeClr val="tx2"/>
          </a:solidFill>
          <a:latin typeface="+mj-lt"/>
          <a:ea typeface="+mj-ea"/>
          <a:cs typeface="+mj-cs"/>
        </a:defRPr>
      </a:lvl1pPr>
      <a:lvl2pPr algn="ctr" rtl="0" eaLnBrk="0" fontAlgn="base" hangingPunct="0">
        <a:spcBef>
          <a:spcPct val="0"/>
        </a:spcBef>
        <a:spcAft>
          <a:spcPct val="0"/>
        </a:spcAft>
        <a:defRPr sz="5500">
          <a:solidFill>
            <a:schemeClr val="tx2"/>
          </a:solidFill>
          <a:latin typeface="Arial" panose="020B0604020202020204" pitchFamily="34" charset="0"/>
        </a:defRPr>
      </a:lvl2pPr>
      <a:lvl3pPr algn="ctr" rtl="0" eaLnBrk="0" fontAlgn="base" hangingPunct="0">
        <a:spcBef>
          <a:spcPct val="0"/>
        </a:spcBef>
        <a:spcAft>
          <a:spcPct val="0"/>
        </a:spcAft>
        <a:defRPr sz="5500">
          <a:solidFill>
            <a:schemeClr val="tx2"/>
          </a:solidFill>
          <a:latin typeface="Arial" panose="020B0604020202020204" pitchFamily="34" charset="0"/>
        </a:defRPr>
      </a:lvl3pPr>
      <a:lvl4pPr algn="ctr" rtl="0" eaLnBrk="0" fontAlgn="base" hangingPunct="0">
        <a:spcBef>
          <a:spcPct val="0"/>
        </a:spcBef>
        <a:spcAft>
          <a:spcPct val="0"/>
        </a:spcAft>
        <a:defRPr sz="5500">
          <a:solidFill>
            <a:schemeClr val="tx2"/>
          </a:solidFill>
          <a:latin typeface="Arial" panose="020B0604020202020204" pitchFamily="34" charset="0"/>
        </a:defRPr>
      </a:lvl4pPr>
      <a:lvl5pPr algn="ctr" rtl="0" eaLnBrk="0" fontAlgn="base" hangingPunct="0">
        <a:spcBef>
          <a:spcPct val="0"/>
        </a:spcBef>
        <a:spcAft>
          <a:spcPct val="0"/>
        </a:spcAft>
        <a:defRPr sz="5500">
          <a:solidFill>
            <a:schemeClr val="tx2"/>
          </a:solidFill>
          <a:latin typeface="Arial" panose="020B0604020202020204" pitchFamily="34" charset="0"/>
        </a:defRPr>
      </a:lvl5pPr>
      <a:lvl6pPr marL="571454" algn="ctr" rtl="0" fontAlgn="base">
        <a:spcBef>
          <a:spcPct val="0"/>
        </a:spcBef>
        <a:spcAft>
          <a:spcPct val="0"/>
        </a:spcAft>
        <a:defRPr sz="5500">
          <a:solidFill>
            <a:schemeClr val="tx2"/>
          </a:solidFill>
          <a:latin typeface="Arial" panose="020B0604020202020204" pitchFamily="34" charset="0"/>
        </a:defRPr>
      </a:lvl6pPr>
      <a:lvl7pPr marL="1142909" algn="ctr" rtl="0" fontAlgn="base">
        <a:spcBef>
          <a:spcPct val="0"/>
        </a:spcBef>
        <a:spcAft>
          <a:spcPct val="0"/>
        </a:spcAft>
        <a:defRPr sz="5500">
          <a:solidFill>
            <a:schemeClr val="tx2"/>
          </a:solidFill>
          <a:latin typeface="Arial" panose="020B0604020202020204" pitchFamily="34" charset="0"/>
        </a:defRPr>
      </a:lvl7pPr>
      <a:lvl8pPr marL="1714363" algn="ctr" rtl="0" fontAlgn="base">
        <a:spcBef>
          <a:spcPct val="0"/>
        </a:spcBef>
        <a:spcAft>
          <a:spcPct val="0"/>
        </a:spcAft>
        <a:defRPr sz="5500">
          <a:solidFill>
            <a:schemeClr val="tx2"/>
          </a:solidFill>
          <a:latin typeface="Arial" panose="020B0604020202020204" pitchFamily="34" charset="0"/>
        </a:defRPr>
      </a:lvl8pPr>
      <a:lvl9pPr marL="2285817" algn="ctr" rtl="0" fontAlgn="base">
        <a:spcBef>
          <a:spcPct val="0"/>
        </a:spcBef>
        <a:spcAft>
          <a:spcPct val="0"/>
        </a:spcAft>
        <a:defRPr sz="5500">
          <a:solidFill>
            <a:schemeClr val="tx2"/>
          </a:solidFill>
          <a:latin typeface="Arial" panose="020B0604020202020204" pitchFamily="34" charset="0"/>
        </a:defRPr>
      </a:lvl9pPr>
    </p:titleStyle>
    <p:bodyStyle>
      <a:lvl1pPr marL="427038" indent="-427038" algn="l" rtl="0" eaLnBrk="0" fontAlgn="base" hangingPunct="0">
        <a:spcBef>
          <a:spcPct val="20000"/>
        </a:spcBef>
        <a:spcAft>
          <a:spcPct val="0"/>
        </a:spcAft>
        <a:buChar char="•"/>
        <a:defRPr sz="4000" kern="1200">
          <a:solidFill>
            <a:schemeClr val="tx1"/>
          </a:solidFill>
          <a:latin typeface="+mn-lt"/>
          <a:ea typeface="+mn-ea"/>
          <a:cs typeface="+mn-cs"/>
        </a:defRPr>
      </a:lvl1pPr>
      <a:lvl2pPr marL="927100" indent="-355600" algn="l" rtl="0" eaLnBrk="0" fontAlgn="base" hangingPunct="0">
        <a:spcBef>
          <a:spcPct val="20000"/>
        </a:spcBef>
        <a:spcAft>
          <a:spcPct val="0"/>
        </a:spcAft>
        <a:buChar char="–"/>
        <a:defRPr sz="3500" kern="1200">
          <a:solidFill>
            <a:schemeClr val="tx1"/>
          </a:solidFill>
          <a:latin typeface="+mn-lt"/>
          <a:ea typeface="+mn-ea"/>
          <a:cs typeface="+mn-cs"/>
        </a:defRPr>
      </a:lvl2pPr>
      <a:lvl3pPr marL="1427163" indent="-284163" algn="l" rtl="0" eaLnBrk="0" fontAlgn="base" hangingPunct="0">
        <a:spcBef>
          <a:spcPct val="20000"/>
        </a:spcBef>
        <a:spcAft>
          <a:spcPct val="0"/>
        </a:spcAft>
        <a:buChar char="•"/>
        <a:defRPr sz="3000" kern="1200">
          <a:solidFill>
            <a:schemeClr val="tx1"/>
          </a:solidFill>
          <a:latin typeface="+mn-lt"/>
          <a:ea typeface="+mn-ea"/>
          <a:cs typeface="+mn-cs"/>
        </a:defRPr>
      </a:lvl3pPr>
      <a:lvl4pPr marL="1998663" indent="-284163" algn="l" rtl="0" eaLnBrk="0" fontAlgn="base" hangingPunct="0">
        <a:spcBef>
          <a:spcPct val="20000"/>
        </a:spcBef>
        <a:spcAft>
          <a:spcPct val="0"/>
        </a:spcAft>
        <a:buChar char="–"/>
        <a:defRPr sz="2500" kern="1200">
          <a:solidFill>
            <a:schemeClr val="tx1"/>
          </a:solidFill>
          <a:latin typeface="+mn-lt"/>
          <a:ea typeface="+mn-ea"/>
          <a:cs typeface="+mn-cs"/>
        </a:defRPr>
      </a:lvl4pPr>
      <a:lvl5pPr marL="2570163" indent="-284163" algn="l" rtl="0" eaLnBrk="0" fontAlgn="base" hangingPunct="0">
        <a:spcBef>
          <a:spcPct val="20000"/>
        </a:spcBef>
        <a:spcAft>
          <a:spcPct val="0"/>
        </a:spcAft>
        <a:buChar char="»"/>
        <a:defRPr sz="2500" kern="1200">
          <a:solidFill>
            <a:schemeClr val="tx1"/>
          </a:solidFill>
          <a:latin typeface="+mn-lt"/>
          <a:ea typeface="+mn-ea"/>
          <a:cs typeface="+mn-cs"/>
        </a:defRPr>
      </a:lvl5pPr>
      <a:lvl6pPr marL="3142999" indent="-285727" algn="l" defTabSz="1142909"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6pPr>
      <a:lvl7pPr marL="3714453" indent="-285727" algn="l" defTabSz="1142909"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7pPr>
      <a:lvl8pPr marL="4285907" indent="-285727" algn="l" defTabSz="1142909"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8pPr>
      <a:lvl9pPr marL="4857361" indent="-285727" algn="l" defTabSz="1142909"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9pPr>
    </p:bodyStyle>
    <p:otherStyle>
      <a:defPPr>
        <a:defRPr lang="en-US"/>
      </a:defPPr>
      <a:lvl1pPr marL="0" algn="l" defTabSz="1142909" rtl="0" eaLnBrk="1" latinLnBrk="0" hangingPunct="1">
        <a:defRPr sz="2200" kern="1200">
          <a:solidFill>
            <a:schemeClr val="tx1"/>
          </a:solidFill>
          <a:latin typeface="+mn-lt"/>
          <a:ea typeface="+mn-ea"/>
          <a:cs typeface="+mn-cs"/>
        </a:defRPr>
      </a:lvl1pPr>
      <a:lvl2pPr marL="571454" algn="l" defTabSz="1142909" rtl="0" eaLnBrk="1" latinLnBrk="0" hangingPunct="1">
        <a:defRPr sz="2200" kern="1200">
          <a:solidFill>
            <a:schemeClr val="tx1"/>
          </a:solidFill>
          <a:latin typeface="+mn-lt"/>
          <a:ea typeface="+mn-ea"/>
          <a:cs typeface="+mn-cs"/>
        </a:defRPr>
      </a:lvl2pPr>
      <a:lvl3pPr marL="1142909" algn="l" defTabSz="1142909" rtl="0" eaLnBrk="1" latinLnBrk="0" hangingPunct="1">
        <a:defRPr sz="2200" kern="1200">
          <a:solidFill>
            <a:schemeClr val="tx1"/>
          </a:solidFill>
          <a:latin typeface="+mn-lt"/>
          <a:ea typeface="+mn-ea"/>
          <a:cs typeface="+mn-cs"/>
        </a:defRPr>
      </a:lvl3pPr>
      <a:lvl4pPr marL="1714363" algn="l" defTabSz="1142909" rtl="0" eaLnBrk="1" latinLnBrk="0" hangingPunct="1">
        <a:defRPr sz="2200" kern="1200">
          <a:solidFill>
            <a:schemeClr val="tx1"/>
          </a:solidFill>
          <a:latin typeface="+mn-lt"/>
          <a:ea typeface="+mn-ea"/>
          <a:cs typeface="+mn-cs"/>
        </a:defRPr>
      </a:lvl4pPr>
      <a:lvl5pPr marL="2285817" algn="l" defTabSz="1142909" rtl="0" eaLnBrk="1" latinLnBrk="0" hangingPunct="1">
        <a:defRPr sz="2200" kern="1200">
          <a:solidFill>
            <a:schemeClr val="tx1"/>
          </a:solidFill>
          <a:latin typeface="+mn-lt"/>
          <a:ea typeface="+mn-ea"/>
          <a:cs typeface="+mn-cs"/>
        </a:defRPr>
      </a:lvl5pPr>
      <a:lvl6pPr marL="2857271" algn="l" defTabSz="1142909" rtl="0" eaLnBrk="1" latinLnBrk="0" hangingPunct="1">
        <a:defRPr sz="2200" kern="1200">
          <a:solidFill>
            <a:schemeClr val="tx1"/>
          </a:solidFill>
          <a:latin typeface="+mn-lt"/>
          <a:ea typeface="+mn-ea"/>
          <a:cs typeface="+mn-cs"/>
        </a:defRPr>
      </a:lvl6pPr>
      <a:lvl7pPr marL="3428726" algn="l" defTabSz="1142909" rtl="0" eaLnBrk="1" latinLnBrk="0" hangingPunct="1">
        <a:defRPr sz="2200" kern="1200">
          <a:solidFill>
            <a:schemeClr val="tx1"/>
          </a:solidFill>
          <a:latin typeface="+mn-lt"/>
          <a:ea typeface="+mn-ea"/>
          <a:cs typeface="+mn-cs"/>
        </a:defRPr>
      </a:lvl7pPr>
      <a:lvl8pPr marL="4000180" algn="l" defTabSz="1142909" rtl="0" eaLnBrk="1" latinLnBrk="0" hangingPunct="1">
        <a:defRPr sz="2200" kern="1200">
          <a:solidFill>
            <a:schemeClr val="tx1"/>
          </a:solidFill>
          <a:latin typeface="+mn-lt"/>
          <a:ea typeface="+mn-ea"/>
          <a:cs typeface="+mn-cs"/>
        </a:defRPr>
      </a:lvl8pPr>
      <a:lvl9pPr marL="4571634" algn="l" defTabSz="1142909" rtl="0" eaLnBrk="1" latinLnBrk="0" hangingPunct="1">
        <a:defRPr sz="2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t="-6000" b="-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7192097"/>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Lst>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xStyles>
    <p:titleStyle>
      <a:lvl1pPr algn="ctr" defTabSz="1022681" rtl="0" eaLnBrk="1" latinLnBrk="0" hangingPunct="1">
        <a:spcBef>
          <a:spcPct val="0"/>
        </a:spcBef>
        <a:buNone/>
        <a:defRPr sz="4900" kern="1200">
          <a:solidFill>
            <a:schemeClr val="tx1"/>
          </a:solidFill>
          <a:latin typeface="+mj-lt"/>
          <a:ea typeface="+mj-ea"/>
          <a:cs typeface="+mj-cs"/>
        </a:defRPr>
      </a:lvl1pPr>
    </p:titleStyle>
    <p:bodyStyle>
      <a:lvl1pPr marL="383504" indent="-383504" algn="l" defTabSz="1022681" rtl="0" eaLnBrk="1" latinLnBrk="0" hangingPunct="1">
        <a:spcBef>
          <a:spcPct val="20000"/>
        </a:spcBef>
        <a:buFont typeface="Arial" pitchFamily="34" charset="0"/>
        <a:buChar char="•"/>
        <a:defRPr sz="3700" kern="1200">
          <a:solidFill>
            <a:schemeClr val="tx1"/>
          </a:solidFill>
          <a:latin typeface="+mn-lt"/>
          <a:ea typeface="+mn-ea"/>
          <a:cs typeface="+mn-cs"/>
        </a:defRPr>
      </a:lvl1pPr>
      <a:lvl2pPr marL="830920" indent="-319584" algn="l" defTabSz="1022681" rtl="0" eaLnBrk="1" latinLnBrk="0" hangingPunct="1">
        <a:spcBef>
          <a:spcPct val="20000"/>
        </a:spcBef>
        <a:buFont typeface="Arial" pitchFamily="34" charset="0"/>
        <a:buChar char="–"/>
        <a:defRPr sz="3100" kern="1200">
          <a:solidFill>
            <a:schemeClr val="tx1"/>
          </a:solidFill>
          <a:latin typeface="+mn-lt"/>
          <a:ea typeface="+mn-ea"/>
          <a:cs typeface="+mn-cs"/>
        </a:defRPr>
      </a:lvl2pPr>
      <a:lvl3pPr marL="1278348" indent="-255670" algn="l" defTabSz="1022681" rtl="0" eaLnBrk="1" latinLnBrk="0" hangingPunct="1">
        <a:spcBef>
          <a:spcPct val="20000"/>
        </a:spcBef>
        <a:buFont typeface="Arial" pitchFamily="34" charset="0"/>
        <a:buChar char="•"/>
        <a:defRPr sz="2700" kern="1200">
          <a:solidFill>
            <a:schemeClr val="tx1"/>
          </a:solidFill>
          <a:latin typeface="+mn-lt"/>
          <a:ea typeface="+mn-ea"/>
          <a:cs typeface="+mn-cs"/>
        </a:defRPr>
      </a:lvl3pPr>
      <a:lvl4pPr marL="1789684" indent="-255670" algn="l" defTabSz="1022681" rtl="0" eaLnBrk="1" latinLnBrk="0" hangingPunct="1">
        <a:spcBef>
          <a:spcPct val="20000"/>
        </a:spcBef>
        <a:buFont typeface="Arial" pitchFamily="34" charset="0"/>
        <a:buChar char="–"/>
        <a:defRPr sz="2100" kern="1200">
          <a:solidFill>
            <a:schemeClr val="tx1"/>
          </a:solidFill>
          <a:latin typeface="+mn-lt"/>
          <a:ea typeface="+mn-ea"/>
          <a:cs typeface="+mn-cs"/>
        </a:defRPr>
      </a:lvl4pPr>
      <a:lvl5pPr marL="2301015" indent="-255670" algn="l" defTabSz="1022681" rtl="0" eaLnBrk="1" latinLnBrk="0" hangingPunct="1">
        <a:spcBef>
          <a:spcPct val="20000"/>
        </a:spcBef>
        <a:buFont typeface="Arial" pitchFamily="34" charset="0"/>
        <a:buChar char="»"/>
        <a:defRPr sz="2100" kern="1200">
          <a:solidFill>
            <a:schemeClr val="tx1"/>
          </a:solidFill>
          <a:latin typeface="+mn-lt"/>
          <a:ea typeface="+mn-ea"/>
          <a:cs typeface="+mn-cs"/>
        </a:defRPr>
      </a:lvl5pPr>
      <a:lvl6pPr marL="2812347" indent="-255670" algn="l" defTabSz="1022681"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3323690" indent="-255670" algn="l" defTabSz="1022681"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835032" indent="-255670" algn="l" defTabSz="1022681"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4346363" indent="-255670" algn="l" defTabSz="1022681" rtl="0" eaLnBrk="1" latinLnBrk="0" hangingPunct="1">
        <a:spcBef>
          <a:spcPct val="20000"/>
        </a:spcBef>
        <a:buFont typeface="Arial" pitchFamily="34" charset="0"/>
        <a:buChar char="•"/>
        <a:defRPr sz="2100" kern="1200">
          <a:solidFill>
            <a:schemeClr val="tx1"/>
          </a:solidFill>
          <a:latin typeface="+mn-lt"/>
          <a:ea typeface="+mn-ea"/>
          <a:cs typeface="+mn-cs"/>
        </a:defRPr>
      </a:lvl9pPr>
    </p:bodyStyle>
    <p:otherStyle>
      <a:defPPr>
        <a:defRPr lang="zh-CN"/>
      </a:defPPr>
      <a:lvl1pPr marL="0" algn="l" defTabSz="1022681" rtl="0" eaLnBrk="1" latinLnBrk="0" hangingPunct="1">
        <a:defRPr sz="2000" kern="1200">
          <a:solidFill>
            <a:schemeClr val="tx1"/>
          </a:solidFill>
          <a:latin typeface="+mn-lt"/>
          <a:ea typeface="+mn-ea"/>
          <a:cs typeface="+mn-cs"/>
        </a:defRPr>
      </a:lvl1pPr>
      <a:lvl2pPr marL="511336" algn="l" defTabSz="1022681" rtl="0" eaLnBrk="1" latinLnBrk="0" hangingPunct="1">
        <a:defRPr sz="2000" kern="1200">
          <a:solidFill>
            <a:schemeClr val="tx1"/>
          </a:solidFill>
          <a:latin typeface="+mn-lt"/>
          <a:ea typeface="+mn-ea"/>
          <a:cs typeface="+mn-cs"/>
        </a:defRPr>
      </a:lvl2pPr>
      <a:lvl3pPr marL="1022681" algn="l" defTabSz="1022681" rtl="0" eaLnBrk="1" latinLnBrk="0" hangingPunct="1">
        <a:defRPr sz="2000" kern="1200">
          <a:solidFill>
            <a:schemeClr val="tx1"/>
          </a:solidFill>
          <a:latin typeface="+mn-lt"/>
          <a:ea typeface="+mn-ea"/>
          <a:cs typeface="+mn-cs"/>
        </a:defRPr>
      </a:lvl3pPr>
      <a:lvl4pPr marL="1534022" algn="l" defTabSz="1022681" rtl="0" eaLnBrk="1" latinLnBrk="0" hangingPunct="1">
        <a:defRPr sz="2000" kern="1200">
          <a:solidFill>
            <a:schemeClr val="tx1"/>
          </a:solidFill>
          <a:latin typeface="+mn-lt"/>
          <a:ea typeface="+mn-ea"/>
          <a:cs typeface="+mn-cs"/>
        </a:defRPr>
      </a:lvl4pPr>
      <a:lvl5pPr marL="2045352" algn="l" defTabSz="1022681" rtl="0" eaLnBrk="1" latinLnBrk="0" hangingPunct="1">
        <a:defRPr sz="2000" kern="1200">
          <a:solidFill>
            <a:schemeClr val="tx1"/>
          </a:solidFill>
          <a:latin typeface="+mn-lt"/>
          <a:ea typeface="+mn-ea"/>
          <a:cs typeface="+mn-cs"/>
        </a:defRPr>
      </a:lvl5pPr>
      <a:lvl6pPr marL="2556690" algn="l" defTabSz="1022681" rtl="0" eaLnBrk="1" latinLnBrk="0" hangingPunct="1">
        <a:defRPr sz="2000" kern="1200">
          <a:solidFill>
            <a:schemeClr val="tx1"/>
          </a:solidFill>
          <a:latin typeface="+mn-lt"/>
          <a:ea typeface="+mn-ea"/>
          <a:cs typeface="+mn-cs"/>
        </a:defRPr>
      </a:lvl6pPr>
      <a:lvl7pPr marL="3068026" algn="l" defTabSz="1022681" rtl="0" eaLnBrk="1" latinLnBrk="0" hangingPunct="1">
        <a:defRPr sz="2000" kern="1200">
          <a:solidFill>
            <a:schemeClr val="tx1"/>
          </a:solidFill>
          <a:latin typeface="+mn-lt"/>
          <a:ea typeface="+mn-ea"/>
          <a:cs typeface="+mn-cs"/>
        </a:defRPr>
      </a:lvl7pPr>
      <a:lvl8pPr marL="3579367" algn="l" defTabSz="1022681" rtl="0" eaLnBrk="1" latinLnBrk="0" hangingPunct="1">
        <a:defRPr sz="2000" kern="1200">
          <a:solidFill>
            <a:schemeClr val="tx1"/>
          </a:solidFill>
          <a:latin typeface="+mn-lt"/>
          <a:ea typeface="+mn-ea"/>
          <a:cs typeface="+mn-cs"/>
        </a:defRPr>
      </a:lvl8pPr>
      <a:lvl9pPr marL="4090698" algn="l" defTabSz="1022681" rtl="0" eaLnBrk="1" latinLnBrk="0" hangingPunct="1">
        <a:defRPr sz="20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48893" y="275167"/>
            <a:ext cx="9875044"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8799" tIns="54401" rIns="108799" bIns="54401"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548893" y="1600732"/>
            <a:ext cx="9875044" cy="4525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8799" tIns="54401" rIns="108799" bIns="54401"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548893" y="6245506"/>
            <a:ext cx="2559844" cy="476251"/>
          </a:xfrm>
          <a:prstGeom prst="rect">
            <a:avLst/>
          </a:prstGeom>
          <a:noFill/>
          <a:ln w="9525">
            <a:noFill/>
            <a:miter lim="800000"/>
            <a:headEnd/>
            <a:tailEnd/>
          </a:ln>
          <a:effectLst/>
        </p:spPr>
        <p:txBody>
          <a:bodyPr vert="horz" wrap="square" lIns="108799" tIns="54401" rIns="108799" bIns="54401" numCol="1" anchor="t" anchorCtr="0" compatLnSpc="1">
            <a:prstTxWarp prst="textNoShape">
              <a:avLst/>
            </a:prstTxWarp>
          </a:bodyPr>
          <a:lstStyle>
            <a:lvl1pPr>
              <a:defRPr sz="1700">
                <a:latin typeface="Arial" charset="0"/>
              </a:defRPr>
            </a:lvl1pPr>
          </a:lstStyle>
          <a:p>
            <a:pPr algn="l" defTabSz="1218652" eaLnBrk="1" hangingPunct="1">
              <a:defRPr/>
            </a:pPr>
            <a:endParaRPr lang="en-US">
              <a:solidFill>
                <a:srgbClr val="000000"/>
              </a:solidFill>
            </a:endParaRPr>
          </a:p>
        </p:txBody>
      </p:sp>
      <p:sp>
        <p:nvSpPr>
          <p:cNvPr id="1029" name="Rectangle 5"/>
          <p:cNvSpPr>
            <a:spLocks noGrp="1" noChangeArrowheads="1"/>
          </p:cNvSpPr>
          <p:nvPr>
            <p:ph type="ftr" sz="quarter" idx="3"/>
          </p:nvPr>
        </p:nvSpPr>
        <p:spPr bwMode="auto">
          <a:xfrm>
            <a:off x="3749293" y="6245506"/>
            <a:ext cx="3474244" cy="476251"/>
          </a:xfrm>
          <a:prstGeom prst="rect">
            <a:avLst/>
          </a:prstGeom>
          <a:noFill/>
          <a:ln w="9525">
            <a:noFill/>
            <a:miter lim="800000"/>
            <a:headEnd/>
            <a:tailEnd/>
          </a:ln>
          <a:effectLst/>
        </p:spPr>
        <p:txBody>
          <a:bodyPr vert="horz" wrap="square" lIns="108799" tIns="54401" rIns="108799" bIns="54401" numCol="1" anchor="t" anchorCtr="0" compatLnSpc="1">
            <a:prstTxWarp prst="textNoShape">
              <a:avLst/>
            </a:prstTxWarp>
          </a:bodyPr>
          <a:lstStyle>
            <a:lvl1pPr algn="ctr">
              <a:defRPr sz="1700">
                <a:latin typeface="Arial" charset="0"/>
              </a:defRPr>
            </a:lvl1pPr>
          </a:lstStyle>
          <a:p>
            <a:pPr defTabSz="1218652" eaLnBrk="1" hangingPunct="1">
              <a:defRPr/>
            </a:pPr>
            <a:endParaRPr lang="en-US">
              <a:solidFill>
                <a:srgbClr val="000000"/>
              </a:solidFill>
            </a:endParaRPr>
          </a:p>
        </p:txBody>
      </p:sp>
      <p:sp>
        <p:nvSpPr>
          <p:cNvPr id="1030" name="Rectangle 6"/>
          <p:cNvSpPr>
            <a:spLocks noGrp="1" noChangeArrowheads="1"/>
          </p:cNvSpPr>
          <p:nvPr>
            <p:ph type="sldNum" sz="quarter" idx="4"/>
          </p:nvPr>
        </p:nvSpPr>
        <p:spPr bwMode="auto">
          <a:xfrm>
            <a:off x="7864093" y="6245506"/>
            <a:ext cx="2559844" cy="476251"/>
          </a:xfrm>
          <a:prstGeom prst="rect">
            <a:avLst/>
          </a:prstGeom>
          <a:noFill/>
          <a:ln w="9525">
            <a:noFill/>
            <a:miter lim="800000"/>
            <a:headEnd/>
            <a:tailEnd/>
          </a:ln>
          <a:effectLst/>
        </p:spPr>
        <p:txBody>
          <a:bodyPr vert="horz" wrap="square" lIns="108799" tIns="54401" rIns="108799" bIns="54401" numCol="1" anchor="t" anchorCtr="0" compatLnSpc="1">
            <a:prstTxWarp prst="textNoShape">
              <a:avLst/>
            </a:prstTxWarp>
          </a:bodyPr>
          <a:lstStyle>
            <a:lvl1pPr algn="r">
              <a:defRPr sz="1700">
                <a:latin typeface="Arial" charset="0"/>
              </a:defRPr>
            </a:lvl1pPr>
          </a:lstStyle>
          <a:p>
            <a:pPr defTabSz="1218652" eaLnBrk="1" hangingPunct="1">
              <a:defRPr/>
            </a:pPr>
            <a:fld id="{272E484A-5D5F-455A-A162-4DAEA103B247}" type="slidenum">
              <a:rPr lang="en-US" smtClean="0">
                <a:solidFill>
                  <a:srgbClr val="000000"/>
                </a:solidFill>
              </a:rPr>
              <a:pPr defTabSz="1218652" eaLnBrk="1" hangingPunct="1">
                <a:defRPr/>
              </a:pPr>
              <a:t>‹#›</a:t>
            </a:fld>
            <a:endParaRPr lang="en-US">
              <a:solidFill>
                <a:srgbClr val="000000"/>
              </a:solidFill>
            </a:endParaRPr>
          </a:p>
        </p:txBody>
      </p:sp>
    </p:spTree>
    <p:extLst>
      <p:ext uri="{BB962C8B-B14F-4D97-AF65-F5344CB8AC3E}">
        <p14:creationId xmlns:p14="http://schemas.microsoft.com/office/powerpoint/2010/main" val="111131550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defTabSz="1086951" rtl="0" eaLnBrk="0" fontAlgn="base" hangingPunct="0">
        <a:spcBef>
          <a:spcPct val="0"/>
        </a:spcBef>
        <a:spcAft>
          <a:spcPct val="0"/>
        </a:spcAft>
        <a:defRPr sz="5200">
          <a:solidFill>
            <a:schemeClr val="tx2"/>
          </a:solidFill>
          <a:latin typeface="+mj-lt"/>
          <a:ea typeface="+mj-ea"/>
          <a:cs typeface="+mj-cs"/>
        </a:defRPr>
      </a:lvl1pPr>
      <a:lvl2pPr algn="ctr" defTabSz="1086951" rtl="0" eaLnBrk="0" fontAlgn="base" hangingPunct="0">
        <a:spcBef>
          <a:spcPct val="0"/>
        </a:spcBef>
        <a:spcAft>
          <a:spcPct val="0"/>
        </a:spcAft>
        <a:defRPr sz="5200">
          <a:solidFill>
            <a:schemeClr val="tx2"/>
          </a:solidFill>
          <a:latin typeface="Arial" charset="0"/>
        </a:defRPr>
      </a:lvl2pPr>
      <a:lvl3pPr algn="ctr" defTabSz="1086951" rtl="0" eaLnBrk="0" fontAlgn="base" hangingPunct="0">
        <a:spcBef>
          <a:spcPct val="0"/>
        </a:spcBef>
        <a:spcAft>
          <a:spcPct val="0"/>
        </a:spcAft>
        <a:defRPr sz="5200">
          <a:solidFill>
            <a:schemeClr val="tx2"/>
          </a:solidFill>
          <a:latin typeface="Arial" charset="0"/>
        </a:defRPr>
      </a:lvl3pPr>
      <a:lvl4pPr algn="ctr" defTabSz="1086951" rtl="0" eaLnBrk="0" fontAlgn="base" hangingPunct="0">
        <a:spcBef>
          <a:spcPct val="0"/>
        </a:spcBef>
        <a:spcAft>
          <a:spcPct val="0"/>
        </a:spcAft>
        <a:defRPr sz="5200">
          <a:solidFill>
            <a:schemeClr val="tx2"/>
          </a:solidFill>
          <a:latin typeface="Arial" charset="0"/>
        </a:defRPr>
      </a:lvl4pPr>
      <a:lvl5pPr algn="ctr" defTabSz="1086951" rtl="0" eaLnBrk="0" fontAlgn="base" hangingPunct="0">
        <a:spcBef>
          <a:spcPct val="0"/>
        </a:spcBef>
        <a:spcAft>
          <a:spcPct val="0"/>
        </a:spcAft>
        <a:defRPr sz="5200">
          <a:solidFill>
            <a:schemeClr val="tx2"/>
          </a:solidFill>
          <a:latin typeface="Arial" charset="0"/>
        </a:defRPr>
      </a:lvl5pPr>
      <a:lvl6pPr marL="380814" algn="ctr" defTabSz="1088227" rtl="0" fontAlgn="base">
        <a:spcBef>
          <a:spcPct val="0"/>
        </a:spcBef>
        <a:spcAft>
          <a:spcPct val="0"/>
        </a:spcAft>
        <a:defRPr sz="5200">
          <a:solidFill>
            <a:schemeClr val="tx2"/>
          </a:solidFill>
          <a:latin typeface="Arial" charset="0"/>
        </a:defRPr>
      </a:lvl6pPr>
      <a:lvl7pPr marL="761628" algn="ctr" defTabSz="1088227" rtl="0" fontAlgn="base">
        <a:spcBef>
          <a:spcPct val="0"/>
        </a:spcBef>
        <a:spcAft>
          <a:spcPct val="0"/>
        </a:spcAft>
        <a:defRPr sz="5200">
          <a:solidFill>
            <a:schemeClr val="tx2"/>
          </a:solidFill>
          <a:latin typeface="Arial" charset="0"/>
        </a:defRPr>
      </a:lvl7pPr>
      <a:lvl8pPr marL="1142442" algn="ctr" defTabSz="1088227" rtl="0" fontAlgn="base">
        <a:spcBef>
          <a:spcPct val="0"/>
        </a:spcBef>
        <a:spcAft>
          <a:spcPct val="0"/>
        </a:spcAft>
        <a:defRPr sz="5200">
          <a:solidFill>
            <a:schemeClr val="tx2"/>
          </a:solidFill>
          <a:latin typeface="Arial" charset="0"/>
        </a:defRPr>
      </a:lvl8pPr>
      <a:lvl9pPr marL="1523255" algn="ctr" defTabSz="1088227" rtl="0" fontAlgn="base">
        <a:spcBef>
          <a:spcPct val="0"/>
        </a:spcBef>
        <a:spcAft>
          <a:spcPct val="0"/>
        </a:spcAft>
        <a:defRPr sz="5200">
          <a:solidFill>
            <a:schemeClr val="tx2"/>
          </a:solidFill>
          <a:latin typeface="Arial" charset="0"/>
        </a:defRPr>
      </a:lvl9pPr>
    </p:titleStyle>
    <p:bodyStyle>
      <a:lvl1pPr marL="407277" indent="-407277" algn="l" defTabSz="1086951" rtl="0" eaLnBrk="0" fontAlgn="base" hangingPunct="0">
        <a:spcBef>
          <a:spcPct val="20000"/>
        </a:spcBef>
        <a:spcAft>
          <a:spcPct val="0"/>
        </a:spcAft>
        <a:buChar char="•"/>
        <a:defRPr sz="3900">
          <a:solidFill>
            <a:schemeClr val="tx1"/>
          </a:solidFill>
          <a:latin typeface="+mn-lt"/>
          <a:ea typeface="+mn-ea"/>
          <a:cs typeface="+mn-cs"/>
        </a:defRPr>
      </a:lvl1pPr>
      <a:lvl2pPr marL="883313" indent="-339838" algn="l" defTabSz="1086951" rtl="0" eaLnBrk="0" fontAlgn="base" hangingPunct="0">
        <a:spcBef>
          <a:spcPct val="20000"/>
        </a:spcBef>
        <a:spcAft>
          <a:spcPct val="0"/>
        </a:spcAft>
        <a:buChar char="–"/>
        <a:defRPr sz="3300">
          <a:solidFill>
            <a:schemeClr val="tx1"/>
          </a:solidFill>
          <a:latin typeface="+mn-lt"/>
        </a:defRPr>
      </a:lvl2pPr>
      <a:lvl3pPr marL="1359347" indent="-271077" algn="l" defTabSz="1086951" rtl="0" eaLnBrk="0" fontAlgn="base" hangingPunct="0">
        <a:spcBef>
          <a:spcPct val="20000"/>
        </a:spcBef>
        <a:spcAft>
          <a:spcPct val="0"/>
        </a:spcAft>
        <a:buChar char="•"/>
        <a:defRPr sz="2900">
          <a:solidFill>
            <a:schemeClr val="tx1"/>
          </a:solidFill>
          <a:latin typeface="+mn-lt"/>
        </a:defRPr>
      </a:lvl3pPr>
      <a:lvl4pPr marL="1902823" indent="-271077" algn="l" defTabSz="1086951" rtl="0" eaLnBrk="0" fontAlgn="base" hangingPunct="0">
        <a:spcBef>
          <a:spcPct val="20000"/>
        </a:spcBef>
        <a:spcAft>
          <a:spcPct val="0"/>
        </a:spcAft>
        <a:buChar char="–"/>
        <a:defRPr sz="2400">
          <a:solidFill>
            <a:schemeClr val="tx1"/>
          </a:solidFill>
          <a:latin typeface="+mn-lt"/>
        </a:defRPr>
      </a:lvl4pPr>
      <a:lvl5pPr marL="2446297" indent="-269753" algn="l" defTabSz="1086951" rtl="0" eaLnBrk="0" fontAlgn="base" hangingPunct="0">
        <a:spcBef>
          <a:spcPct val="20000"/>
        </a:spcBef>
        <a:spcAft>
          <a:spcPct val="0"/>
        </a:spcAft>
        <a:buChar char="»"/>
        <a:defRPr sz="2400">
          <a:solidFill>
            <a:schemeClr val="tx1"/>
          </a:solidFill>
          <a:latin typeface="+mn-lt"/>
        </a:defRPr>
      </a:lvl5pPr>
      <a:lvl6pPr marL="2828332" indent="-271067" algn="l" defTabSz="1088227" rtl="0" fontAlgn="base">
        <a:spcBef>
          <a:spcPct val="20000"/>
        </a:spcBef>
        <a:spcAft>
          <a:spcPct val="0"/>
        </a:spcAft>
        <a:buChar char="»"/>
        <a:defRPr sz="2400">
          <a:solidFill>
            <a:schemeClr val="tx1"/>
          </a:solidFill>
          <a:latin typeface="+mn-lt"/>
        </a:defRPr>
      </a:lvl6pPr>
      <a:lvl7pPr marL="3209146" indent="-271067" algn="l" defTabSz="1088227" rtl="0" fontAlgn="base">
        <a:spcBef>
          <a:spcPct val="20000"/>
        </a:spcBef>
        <a:spcAft>
          <a:spcPct val="0"/>
        </a:spcAft>
        <a:buChar char="»"/>
        <a:defRPr sz="2400">
          <a:solidFill>
            <a:schemeClr val="tx1"/>
          </a:solidFill>
          <a:latin typeface="+mn-lt"/>
        </a:defRPr>
      </a:lvl7pPr>
      <a:lvl8pPr marL="3589960" indent="-271067" algn="l" defTabSz="1088227" rtl="0" fontAlgn="base">
        <a:spcBef>
          <a:spcPct val="20000"/>
        </a:spcBef>
        <a:spcAft>
          <a:spcPct val="0"/>
        </a:spcAft>
        <a:buChar char="»"/>
        <a:defRPr sz="2400">
          <a:solidFill>
            <a:schemeClr val="tx1"/>
          </a:solidFill>
          <a:latin typeface="+mn-lt"/>
        </a:defRPr>
      </a:lvl8pPr>
      <a:lvl9pPr marL="3970774" indent="-271067" algn="l" defTabSz="1088227" rtl="0" fontAlgn="base">
        <a:spcBef>
          <a:spcPct val="20000"/>
        </a:spcBef>
        <a:spcAft>
          <a:spcPct val="0"/>
        </a:spcAft>
        <a:buChar char="»"/>
        <a:defRPr sz="2400">
          <a:solidFill>
            <a:schemeClr val="tx1"/>
          </a:solidFill>
          <a:latin typeface="+mn-lt"/>
        </a:defRPr>
      </a:lvl9pPr>
    </p:bodyStyle>
    <p:otherStyle>
      <a:defPPr>
        <a:defRPr lang="en-US"/>
      </a:defPPr>
      <a:lvl1pPr marL="0" algn="l" defTabSz="761628" rtl="0" eaLnBrk="1" latinLnBrk="0" hangingPunct="1">
        <a:defRPr sz="1500" kern="1200">
          <a:solidFill>
            <a:schemeClr val="tx1"/>
          </a:solidFill>
          <a:latin typeface="+mn-lt"/>
          <a:ea typeface="+mn-ea"/>
          <a:cs typeface="+mn-cs"/>
        </a:defRPr>
      </a:lvl1pPr>
      <a:lvl2pPr marL="380814" algn="l" defTabSz="761628" rtl="0" eaLnBrk="1" latinLnBrk="0" hangingPunct="1">
        <a:defRPr sz="1500" kern="1200">
          <a:solidFill>
            <a:schemeClr val="tx1"/>
          </a:solidFill>
          <a:latin typeface="+mn-lt"/>
          <a:ea typeface="+mn-ea"/>
          <a:cs typeface="+mn-cs"/>
        </a:defRPr>
      </a:lvl2pPr>
      <a:lvl3pPr marL="761628" algn="l" defTabSz="761628" rtl="0" eaLnBrk="1" latinLnBrk="0" hangingPunct="1">
        <a:defRPr sz="1500" kern="1200">
          <a:solidFill>
            <a:schemeClr val="tx1"/>
          </a:solidFill>
          <a:latin typeface="+mn-lt"/>
          <a:ea typeface="+mn-ea"/>
          <a:cs typeface="+mn-cs"/>
        </a:defRPr>
      </a:lvl3pPr>
      <a:lvl4pPr marL="1142442" algn="l" defTabSz="761628" rtl="0" eaLnBrk="1" latinLnBrk="0" hangingPunct="1">
        <a:defRPr sz="1500" kern="1200">
          <a:solidFill>
            <a:schemeClr val="tx1"/>
          </a:solidFill>
          <a:latin typeface="+mn-lt"/>
          <a:ea typeface="+mn-ea"/>
          <a:cs typeface="+mn-cs"/>
        </a:defRPr>
      </a:lvl4pPr>
      <a:lvl5pPr marL="1523255" algn="l" defTabSz="761628" rtl="0" eaLnBrk="1" latinLnBrk="0" hangingPunct="1">
        <a:defRPr sz="1500" kern="1200">
          <a:solidFill>
            <a:schemeClr val="tx1"/>
          </a:solidFill>
          <a:latin typeface="+mn-lt"/>
          <a:ea typeface="+mn-ea"/>
          <a:cs typeface="+mn-cs"/>
        </a:defRPr>
      </a:lvl5pPr>
      <a:lvl6pPr marL="1904068" algn="l" defTabSz="761628" rtl="0" eaLnBrk="1" latinLnBrk="0" hangingPunct="1">
        <a:defRPr sz="1500" kern="1200">
          <a:solidFill>
            <a:schemeClr val="tx1"/>
          </a:solidFill>
          <a:latin typeface="+mn-lt"/>
          <a:ea typeface="+mn-ea"/>
          <a:cs typeface="+mn-cs"/>
        </a:defRPr>
      </a:lvl6pPr>
      <a:lvl7pPr marL="2284881" algn="l" defTabSz="761628" rtl="0" eaLnBrk="1" latinLnBrk="0" hangingPunct="1">
        <a:defRPr sz="1500" kern="1200">
          <a:solidFill>
            <a:schemeClr val="tx1"/>
          </a:solidFill>
          <a:latin typeface="+mn-lt"/>
          <a:ea typeface="+mn-ea"/>
          <a:cs typeface="+mn-cs"/>
        </a:defRPr>
      </a:lvl7pPr>
      <a:lvl8pPr marL="2665695" algn="l" defTabSz="761628" rtl="0" eaLnBrk="1" latinLnBrk="0" hangingPunct="1">
        <a:defRPr sz="1500" kern="1200">
          <a:solidFill>
            <a:schemeClr val="tx1"/>
          </a:solidFill>
          <a:latin typeface="+mn-lt"/>
          <a:ea typeface="+mn-ea"/>
          <a:cs typeface="+mn-cs"/>
        </a:defRPr>
      </a:lvl8pPr>
      <a:lvl9pPr marL="3046509" algn="l" defTabSz="761628" rtl="0" eaLnBrk="1" latinLnBrk="0" hangingPunct="1">
        <a:defRPr sz="15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54380" y="365128"/>
            <a:ext cx="946404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54380" y="1825625"/>
            <a:ext cx="946404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4380" y="6356353"/>
            <a:ext cx="246888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26D54D79-588C-414F-9935-D85D26666345}" type="datetimeFigureOut">
              <a:rPr lang="zh-CN" altLang="en-US" smtClean="0">
                <a:solidFill>
                  <a:prstClr val="black">
                    <a:tint val="75000"/>
                  </a:prstClr>
                </a:solidFill>
                <a:latin typeface="Calibri"/>
              </a:rPr>
              <a:pPr eaLnBrk="1" fontAlgn="auto" hangingPunct="1">
                <a:spcBef>
                  <a:spcPts val="0"/>
                </a:spcBef>
                <a:spcAft>
                  <a:spcPts val="0"/>
                </a:spcAft>
              </a:pPr>
              <a:t>2024/12/3</a:t>
            </a:fld>
            <a:endParaRPr lang="zh-CN" altLang="en-US">
              <a:solidFill>
                <a:prstClr val="black">
                  <a:tint val="75000"/>
                </a:prstClr>
              </a:solidFill>
              <a:latin typeface="Calibri"/>
            </a:endParaRPr>
          </a:p>
        </p:txBody>
      </p:sp>
      <p:sp>
        <p:nvSpPr>
          <p:cNvPr id="5" name="Footer Placeholder 4"/>
          <p:cNvSpPr>
            <a:spLocks noGrp="1"/>
          </p:cNvSpPr>
          <p:nvPr>
            <p:ph type="ftr" sz="quarter" idx="3"/>
          </p:nvPr>
        </p:nvSpPr>
        <p:spPr>
          <a:xfrm>
            <a:off x="3634740" y="6356353"/>
            <a:ext cx="370332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zh-CN" altLang="en-US">
              <a:solidFill>
                <a:prstClr val="black">
                  <a:tint val="75000"/>
                </a:prstClr>
              </a:solidFill>
              <a:latin typeface="Calibri"/>
            </a:endParaRPr>
          </a:p>
        </p:txBody>
      </p:sp>
      <p:sp>
        <p:nvSpPr>
          <p:cNvPr id="6" name="Slide Number Placeholder 5"/>
          <p:cNvSpPr>
            <a:spLocks noGrp="1"/>
          </p:cNvSpPr>
          <p:nvPr>
            <p:ph type="sldNum" sz="quarter" idx="4"/>
          </p:nvPr>
        </p:nvSpPr>
        <p:spPr>
          <a:xfrm>
            <a:off x="7749540" y="6356353"/>
            <a:ext cx="246888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4D4EC328-9116-4993-92C0-623125586BFE}" type="slidenum">
              <a:rPr lang="zh-CN" altLang="en-US" smtClean="0">
                <a:solidFill>
                  <a:prstClr val="black">
                    <a:tint val="75000"/>
                  </a:prstClr>
                </a:solidFill>
                <a:latin typeface="Calibri"/>
              </a:rPr>
              <a:pPr eaLnBrk="1" fontAlgn="auto" hangingPunct="1">
                <a:spcBef>
                  <a:spcPts val="0"/>
                </a:spcBef>
                <a:spcAft>
                  <a:spcPts val="0"/>
                </a:spcAft>
              </a:pPr>
              <a:t>‹#›</a:t>
            </a:fld>
            <a:endParaRPr lang="zh-CN" altLang="en-US">
              <a:solidFill>
                <a:prstClr val="black">
                  <a:tint val="75000"/>
                </a:prstClr>
              </a:solidFill>
              <a:latin typeface="Calibri"/>
            </a:endParaRPr>
          </a:p>
        </p:txBody>
      </p:sp>
      <p:pic>
        <p:nvPicPr>
          <p:cNvPr id="7" name="图片 7" descr="444"/>
          <p:cNvPicPr>
            <a:picLocks noChangeAspect="1"/>
          </p:cNvPicPr>
          <p:nvPr userDrawn="1"/>
        </p:nvPicPr>
        <p:blipFill>
          <a:blip r:embed="rId14"/>
          <a:stretch>
            <a:fillRect/>
          </a:stretch>
        </p:blipFill>
        <p:spPr>
          <a:xfrm>
            <a:off x="-7430" y="3810"/>
            <a:ext cx="10987660" cy="6851015"/>
          </a:xfrm>
          <a:prstGeom prst="rect">
            <a:avLst/>
          </a:prstGeom>
        </p:spPr>
      </p:pic>
    </p:spTree>
    <p:extLst>
      <p:ext uri="{BB962C8B-B14F-4D97-AF65-F5344CB8AC3E}">
        <p14:creationId xmlns:p14="http://schemas.microsoft.com/office/powerpoint/2010/main" val="3589746343"/>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7.jpeg"/><Relationship Id="rId1" Type="http://schemas.openxmlformats.org/officeDocument/2006/relationships/slideLayout" Target="../slideLayouts/slideLayout43.xml"/></Relationships>
</file>

<file path=ppt/slides/_rels/slide10.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slideLayout" Target="../slideLayouts/slideLayout2.xml"/><Relationship Id="rId7" Type="http://schemas.openxmlformats.org/officeDocument/2006/relationships/image" Target="../media/image54.jpe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47.gif"/><Relationship Id="rId5" Type="http://schemas.openxmlformats.org/officeDocument/2006/relationships/image" Target="../media/image50.png"/><Relationship Id="rId4" Type="http://schemas.openxmlformats.org/officeDocument/2006/relationships/image" Target="../media/image49.jpeg"/><Relationship Id="rId9" Type="http://schemas.openxmlformats.org/officeDocument/2006/relationships/image" Target="../media/image53.png"/></Relationships>
</file>

<file path=ppt/slides/_rels/slide1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slideLayout" Target="../slideLayouts/slideLayout2.xml"/><Relationship Id="rId7" Type="http://schemas.openxmlformats.org/officeDocument/2006/relationships/image" Target="../media/image58.jpe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57.png"/><Relationship Id="rId5" Type="http://schemas.openxmlformats.org/officeDocument/2006/relationships/image" Target="../media/image47.gif"/><Relationship Id="rId4" Type="http://schemas.openxmlformats.org/officeDocument/2006/relationships/image" Target="../media/image49.jpeg"/></Relationships>
</file>

<file path=ppt/slides/_rels/slide1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slideLayout" Target="../slideLayouts/slideLayout2.xml"/><Relationship Id="rId7" Type="http://schemas.openxmlformats.org/officeDocument/2006/relationships/image" Target="../media/image60.jpe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59.png"/><Relationship Id="rId5" Type="http://schemas.openxmlformats.org/officeDocument/2006/relationships/image" Target="../media/image47.gif"/><Relationship Id="rId4" Type="http://schemas.openxmlformats.org/officeDocument/2006/relationships/image" Target="../media/image49.jpeg"/></Relationships>
</file>

<file path=ppt/slides/_rels/slide13.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slideLayout" Target="../slideLayouts/slideLayout2.xml"/><Relationship Id="rId7" Type="http://schemas.openxmlformats.org/officeDocument/2006/relationships/image" Target="../media/image58.jpeg"/><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47.gif"/><Relationship Id="rId5" Type="http://schemas.openxmlformats.org/officeDocument/2006/relationships/image" Target="../media/image57.png"/><Relationship Id="rId4" Type="http://schemas.openxmlformats.org/officeDocument/2006/relationships/image" Target="../media/image49.jpeg"/><Relationship Id="rId9"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53.png"/><Relationship Id="rId5" Type="http://schemas.openxmlformats.org/officeDocument/2006/relationships/image" Target="../media/image47.gif"/><Relationship Id="rId4" Type="http://schemas.openxmlformats.org/officeDocument/2006/relationships/image" Target="../media/image52.jpeg"/></Relationships>
</file>

<file path=ppt/slides/_rels/slide15.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image" Target="../media/image61.jpeg"/><Relationship Id="rId1" Type="http://schemas.openxmlformats.org/officeDocument/2006/relationships/slideLayout" Target="../slideLayouts/slideLayout12.xml"/><Relationship Id="rId5" Type="http://schemas.openxmlformats.org/officeDocument/2006/relationships/image" Target="../media/image47.gif"/><Relationship Id="rId4" Type="http://schemas.openxmlformats.org/officeDocument/2006/relationships/image" Target="../media/image63.gif"/></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53.png"/><Relationship Id="rId5" Type="http://schemas.openxmlformats.org/officeDocument/2006/relationships/image" Target="../media/image47.gif"/><Relationship Id="rId4" Type="http://schemas.openxmlformats.org/officeDocument/2006/relationships/image" Target="../media/image64.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53.png"/><Relationship Id="rId5" Type="http://schemas.openxmlformats.org/officeDocument/2006/relationships/image" Target="../media/image47.gif"/><Relationship Id="rId4" Type="http://schemas.openxmlformats.org/officeDocument/2006/relationships/image" Target="../media/image65.jpeg"/></Relationships>
</file>

<file path=ppt/slides/_rels/slide18.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slideLayout" Target="../slideLayouts/slideLayout15.xml"/><Relationship Id="rId2" Type="http://schemas.openxmlformats.org/officeDocument/2006/relationships/video" Target="../media/media10.mp4"/><Relationship Id="rId1" Type="http://schemas.microsoft.com/office/2007/relationships/media" Target="../media/media10.mp4"/><Relationship Id="rId6" Type="http://schemas.openxmlformats.org/officeDocument/2006/relationships/image" Target="../media/image68.png"/><Relationship Id="rId5" Type="http://schemas.openxmlformats.org/officeDocument/2006/relationships/image" Target="../media/image67.jpg"/><Relationship Id="rId4" Type="http://schemas.openxmlformats.org/officeDocument/2006/relationships/image" Target="../media/image66.png"/><Relationship Id="rId9" Type="http://schemas.openxmlformats.org/officeDocument/2006/relationships/image" Target="../media/image69.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9.png"/><Relationship Id="rId2" Type="http://schemas.openxmlformats.org/officeDocument/2006/relationships/video" Target="../media/media10.mp4"/><Relationship Id="rId1" Type="http://schemas.microsoft.com/office/2007/relationships/media" Target="../media/media10.mp4"/><Relationship Id="rId6" Type="http://schemas.openxmlformats.org/officeDocument/2006/relationships/image" Target="../media/image47.gif"/><Relationship Id="rId5" Type="http://schemas.openxmlformats.org/officeDocument/2006/relationships/image" Target="../media/image50.png"/><Relationship Id="rId4" Type="http://schemas.openxmlformats.org/officeDocument/2006/relationships/image" Target="../media/image49.jpeg"/></Relationships>
</file>

<file path=ppt/slides/_rels/slide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xml"/><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0.png"/><Relationship Id="rId1" Type="http://schemas.openxmlformats.org/officeDocument/2006/relationships/slideLayout" Target="../slideLayouts/slideLayout65.xml"/><Relationship Id="rId5" Type="http://schemas.microsoft.com/office/2007/relationships/hdphoto" Target="../media/hdphoto4.wdp"/><Relationship Id="rId4" Type="http://schemas.openxmlformats.org/officeDocument/2006/relationships/image" Target="../media/image71.png"/></Relationships>
</file>

<file path=ppt/slides/_rels/slide2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49.jpeg"/><Relationship Id="rId1" Type="http://schemas.openxmlformats.org/officeDocument/2006/relationships/slideLayout" Target="../slideLayouts/slideLayout31.xml"/><Relationship Id="rId5" Type="http://schemas.openxmlformats.org/officeDocument/2006/relationships/image" Target="../media/image74.png"/><Relationship Id="rId4" Type="http://schemas.openxmlformats.org/officeDocument/2006/relationships/image" Target="../media/image73.png"/></Relationships>
</file>

<file path=ppt/slides/_rels/slide3.xml.rels><?xml version="1.0" encoding="UTF-8" standalone="yes"?>
<Relationships xmlns="http://schemas.openxmlformats.org/package/2006/relationships"><Relationship Id="rId8" Type="http://schemas.openxmlformats.org/officeDocument/2006/relationships/image" Target="../media/image42.jpeg"/><Relationship Id="rId13" Type="http://schemas.openxmlformats.org/officeDocument/2006/relationships/image" Target="../media/image47.gif"/><Relationship Id="rId3" Type="http://schemas.microsoft.com/office/2007/relationships/media" Target="../media/media1.mp3"/><Relationship Id="rId7" Type="http://schemas.openxmlformats.org/officeDocument/2006/relationships/image" Target="../media/image41.jpeg"/><Relationship Id="rId12" Type="http://schemas.openxmlformats.org/officeDocument/2006/relationships/image" Target="../media/image46.png"/><Relationship Id="rId2" Type="http://schemas.openxmlformats.org/officeDocument/2006/relationships/audio" Target="file:///C:\Users\NGUYEN\Desktop\danh%20sach%20HS\tiet%2015%20lop%203\Sang%20Xuan%20Doc%20Tau%20dan%20tranh%20-%20Linh%20Thao%20(mp3cut.net).mp3" TargetMode="External"/><Relationship Id="rId1" Type="http://schemas.openxmlformats.org/officeDocument/2006/relationships/audio" Target="file:///C:\Users\thanhthoi\Desktop\THI%20GVDG\V.A%20&#8211;%20&#272;&#224;n%20G&#224;%20Con%20(mp3cut.net).mp3" TargetMode="Externa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slideLayout" Target="../slideLayouts/slideLayout7.xml"/><Relationship Id="rId10" Type="http://schemas.openxmlformats.org/officeDocument/2006/relationships/image" Target="../media/image44.png"/><Relationship Id="rId4" Type="http://schemas.openxmlformats.org/officeDocument/2006/relationships/audio" Target="../media/media1.mp3"/><Relationship Id="rId9" Type="http://schemas.openxmlformats.org/officeDocument/2006/relationships/image" Target="../media/image43.png"/><Relationship Id="rId14"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7.xml"/><Relationship Id="rId4" Type="http://schemas.openxmlformats.org/officeDocument/2006/relationships/image" Target="../media/image47.gif"/></Relationships>
</file>

<file path=ppt/slides/_rels/slide5.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image" Target="../media/image49.jpeg"/><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50.png"/></Relationships>
</file>

<file path=ppt/slides/_rels/slide6.xml.rels><?xml version="1.0" encoding="UTF-8" standalone="yes"?>
<Relationships xmlns="http://schemas.openxmlformats.org/package/2006/relationships"><Relationship Id="rId8" Type="http://schemas.openxmlformats.org/officeDocument/2006/relationships/image" Target="../media/image53.png"/><Relationship Id="rId3" Type="http://schemas.microsoft.com/office/2007/relationships/media" Target="../media/media3.mp3"/><Relationship Id="rId7" Type="http://schemas.openxmlformats.org/officeDocument/2006/relationships/image" Target="../media/image47.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2.jpeg"/><Relationship Id="rId5" Type="http://schemas.openxmlformats.org/officeDocument/2006/relationships/slideLayout" Target="../slideLayouts/slideLayout2.xml"/><Relationship Id="rId4" Type="http://schemas.openxmlformats.org/officeDocument/2006/relationships/audio" Target="../media/media3.mp3"/></Relationships>
</file>

<file path=ppt/slides/_rels/slide7.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image" Target="../media/image49.jpe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slideLayout" Target="../slideLayouts/slideLayout2.xml"/><Relationship Id="rId7" Type="http://schemas.openxmlformats.org/officeDocument/2006/relationships/image" Target="../media/image54.jpe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50.png"/><Relationship Id="rId5" Type="http://schemas.openxmlformats.org/officeDocument/2006/relationships/image" Target="../media/image47.gif"/><Relationship Id="rId4" Type="http://schemas.openxmlformats.org/officeDocument/2006/relationships/image" Target="../media/image49.jpeg"/></Relationships>
</file>

<file path=ppt/slides/_rels/slide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slideLayout" Target="../slideLayouts/slideLayout2.xml"/><Relationship Id="rId7" Type="http://schemas.openxmlformats.org/officeDocument/2006/relationships/image" Target="../media/image56.jpe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55.png"/><Relationship Id="rId5" Type="http://schemas.openxmlformats.org/officeDocument/2006/relationships/image" Target="../media/image47.gif"/><Relationship Id="rId4" Type="http://schemas.openxmlformats.org/officeDocument/2006/relationships/image" Target="../media/image4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5" descr="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99" y="-48563"/>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WordArt 7"/>
          <p:cNvSpPr>
            <a:spLocks noChangeArrowheads="1" noChangeShapeType="1" noTextEdit="1"/>
          </p:cNvSpPr>
          <p:nvPr/>
        </p:nvSpPr>
        <p:spPr bwMode="auto">
          <a:xfrm>
            <a:off x="628650" y="1270000"/>
            <a:ext cx="9601200" cy="4953000"/>
          </a:xfrm>
          <a:prstGeom prst="rect">
            <a:avLst/>
          </a:prstGeom>
        </p:spPr>
        <p:txBody>
          <a:bodyPr spcFirstLastPara="1" wrap="none" lIns="76164" tIns="38082" rIns="76164" bIns="38082" fromWordArt="1">
            <a:prstTxWarp prst="textArchUp">
              <a:avLst>
                <a:gd name="adj" fmla="val 10358412"/>
              </a:avLst>
            </a:prstTxWarp>
          </a:bodyPr>
          <a:lstStyle/>
          <a:p>
            <a:pPr defTabSz="1218622" eaLnBrk="1" hangingPunct="1"/>
            <a:r>
              <a:rPr lang="en-US" sz="3100" b="1" kern="10">
                <a:ln w="12700">
                  <a:solidFill>
                    <a:srgbClr val="FFFF99"/>
                  </a:solidFill>
                  <a:round/>
                  <a:headEnd/>
                  <a:tailEnd/>
                </a:ln>
                <a:solidFill>
                  <a:srgbClr val="FF6600"/>
                </a:solidFill>
                <a:effectLst>
                  <a:outerShdw dist="35921" dir="2700000" sy="50000" kx="2115830" algn="bl" rotWithShape="0">
                    <a:srgbClr val="C0C0C0">
                      <a:alpha val="79999"/>
                    </a:srgbClr>
                  </a:outerShdw>
                </a:effectLst>
                <a:latin typeface="Times New Roman"/>
                <a:cs typeface="Times New Roman"/>
              </a:rPr>
              <a:t>Chào mừng quý thầy cô về dự tiết </a:t>
            </a:r>
          </a:p>
        </p:txBody>
      </p:sp>
      <p:pic>
        <p:nvPicPr>
          <p:cNvPr id="15365" name="Picture 10" descr="Notes-02-jun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6" y="4953000"/>
            <a:ext cx="1920479" cy="1676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Text Box 14"/>
          <p:cNvSpPr txBox="1">
            <a:spLocks noChangeArrowheads="1"/>
          </p:cNvSpPr>
          <p:nvPr/>
        </p:nvSpPr>
        <p:spPr bwMode="auto">
          <a:xfrm>
            <a:off x="2102643" y="5943887"/>
            <a:ext cx="8504636" cy="62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796" tIns="54400" rIns="108796" bIns="54400">
            <a:spAutoFit/>
          </a:bodyPr>
          <a:lstStyle>
            <a:lvl1pPr defTabSz="1306513" eaLnBrk="0" hangingPunct="0">
              <a:defRPr sz="2600">
                <a:solidFill>
                  <a:schemeClr val="tx1"/>
                </a:solidFill>
                <a:latin typeface="Arial" charset="0"/>
              </a:defRPr>
            </a:lvl1pPr>
            <a:lvl2pPr marL="742950" indent="-285750" defTabSz="1306513" eaLnBrk="0" hangingPunct="0">
              <a:defRPr sz="2600">
                <a:solidFill>
                  <a:schemeClr val="tx1"/>
                </a:solidFill>
                <a:latin typeface="Arial" charset="0"/>
              </a:defRPr>
            </a:lvl2pPr>
            <a:lvl3pPr marL="1143000" indent="-228600" defTabSz="1306513" eaLnBrk="0" hangingPunct="0">
              <a:defRPr sz="2600">
                <a:solidFill>
                  <a:schemeClr val="tx1"/>
                </a:solidFill>
                <a:latin typeface="Arial" charset="0"/>
              </a:defRPr>
            </a:lvl3pPr>
            <a:lvl4pPr marL="1600200" indent="-228600" defTabSz="1306513" eaLnBrk="0" hangingPunct="0">
              <a:defRPr sz="2600">
                <a:solidFill>
                  <a:schemeClr val="tx1"/>
                </a:solidFill>
                <a:latin typeface="Arial" charset="0"/>
              </a:defRPr>
            </a:lvl4pPr>
            <a:lvl5pPr marL="2057400" indent="-228600" defTabSz="1306513" eaLnBrk="0" hangingPunct="0">
              <a:defRPr sz="2600">
                <a:solidFill>
                  <a:schemeClr val="tx1"/>
                </a:solidFill>
                <a:latin typeface="Arial" charset="0"/>
              </a:defRPr>
            </a:lvl5pPr>
            <a:lvl6pPr marL="2514600" indent="-228600" defTabSz="1306513" eaLnBrk="0" fontAlgn="base" hangingPunct="0">
              <a:spcBef>
                <a:spcPct val="0"/>
              </a:spcBef>
              <a:spcAft>
                <a:spcPct val="0"/>
              </a:spcAft>
              <a:defRPr sz="2600">
                <a:solidFill>
                  <a:schemeClr val="tx1"/>
                </a:solidFill>
                <a:latin typeface="Arial" charset="0"/>
              </a:defRPr>
            </a:lvl6pPr>
            <a:lvl7pPr marL="2971800" indent="-228600" defTabSz="1306513" eaLnBrk="0" fontAlgn="base" hangingPunct="0">
              <a:spcBef>
                <a:spcPct val="0"/>
              </a:spcBef>
              <a:spcAft>
                <a:spcPct val="0"/>
              </a:spcAft>
              <a:defRPr sz="2600">
                <a:solidFill>
                  <a:schemeClr val="tx1"/>
                </a:solidFill>
                <a:latin typeface="Arial" charset="0"/>
              </a:defRPr>
            </a:lvl7pPr>
            <a:lvl8pPr marL="3429000" indent="-228600" defTabSz="1306513" eaLnBrk="0" fontAlgn="base" hangingPunct="0">
              <a:spcBef>
                <a:spcPct val="0"/>
              </a:spcBef>
              <a:spcAft>
                <a:spcPct val="0"/>
              </a:spcAft>
              <a:defRPr sz="2600">
                <a:solidFill>
                  <a:schemeClr val="tx1"/>
                </a:solidFill>
                <a:latin typeface="Arial" charset="0"/>
              </a:defRPr>
            </a:lvl8pPr>
            <a:lvl9pPr marL="3886200" indent="-228600" defTabSz="1306513" eaLnBrk="0" fontAlgn="base" hangingPunct="0">
              <a:spcBef>
                <a:spcPct val="0"/>
              </a:spcBef>
              <a:spcAft>
                <a:spcPct val="0"/>
              </a:spcAft>
              <a:defRPr sz="2600">
                <a:solidFill>
                  <a:schemeClr val="tx1"/>
                </a:solidFill>
                <a:latin typeface="Arial" charset="0"/>
              </a:defRPr>
            </a:lvl9pPr>
          </a:lstStyle>
          <a:p>
            <a:pPr algn="l" eaLnBrk="1" hangingPunct="1">
              <a:spcBef>
                <a:spcPct val="50000"/>
              </a:spcBef>
            </a:pPr>
            <a:r>
              <a:rPr lang="en-US" sz="3300" b="1">
                <a:solidFill>
                  <a:srgbClr val="009900"/>
                </a:solidFill>
                <a:latin typeface="Times New Roman" pitchFamily="18" charset="0"/>
              </a:rPr>
              <a:t>        GV thực hiện:TRẦN THỊ LOAN</a:t>
            </a:r>
            <a:endParaRPr lang="en-US" sz="3300" b="1" i="1">
              <a:solidFill>
                <a:srgbClr val="009900"/>
              </a:solidFill>
              <a:latin typeface="Times New Roman" pitchFamily="18" charset="0"/>
            </a:endParaRPr>
          </a:p>
        </p:txBody>
      </p:sp>
      <p:pic>
        <p:nvPicPr>
          <p:cNvPr id="15367" name="Picture 15" descr="Notes-02-jun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733109" y="4540423"/>
            <a:ext cx="2012156" cy="1599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8" name="WordArt 16"/>
          <p:cNvSpPr>
            <a:spLocks noChangeArrowheads="1" noChangeShapeType="1" noTextEdit="1"/>
          </p:cNvSpPr>
          <p:nvPr/>
        </p:nvSpPr>
        <p:spPr bwMode="auto">
          <a:xfrm>
            <a:off x="3486153" y="3302013"/>
            <a:ext cx="4766072" cy="1314979"/>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76164" tIns="38082" rIns="76164" bIns="38082" fromWordArt="1">
            <a:prstTxWarp prst="textPlain">
              <a:avLst>
                <a:gd name="adj" fmla="val 50000"/>
              </a:avLst>
            </a:prstTxWarp>
          </a:bodyPr>
          <a:lstStyle/>
          <a:p>
            <a:pPr defTabSz="1218622" eaLnBrk="1" hangingPunct="1"/>
            <a:r>
              <a:rPr lang="en-US" sz="3100" b="1" kern="10" dirty="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VNI-Souvir"/>
              </a:rPr>
              <a:t>AÂM NHAÏC LÔÙP 1</a:t>
            </a:r>
          </a:p>
        </p:txBody>
      </p:sp>
      <p:sp>
        <p:nvSpPr>
          <p:cNvPr id="15374" name="AutoShape 19"/>
          <p:cNvSpPr>
            <a:spLocks noChangeArrowheads="1"/>
          </p:cNvSpPr>
          <p:nvPr/>
        </p:nvSpPr>
        <p:spPr bwMode="auto">
          <a:xfrm>
            <a:off x="71339" y="129646"/>
            <a:ext cx="10859162" cy="6704542"/>
          </a:xfrm>
          <a:prstGeom prst="roundRect">
            <a:avLst>
              <a:gd name="adj" fmla="val 6097"/>
            </a:avLst>
          </a:prstGeom>
          <a:noFill/>
          <a:ln w="76200" cmpd="tri">
            <a:solidFill>
              <a:srgbClr val="FF0066"/>
            </a:solidFill>
            <a:round/>
            <a:headEnd/>
            <a:tailEnd/>
          </a:ln>
          <a:extLst>
            <a:ext uri="{909E8E84-426E-40DD-AFC4-6F175D3DCCD1}">
              <a14:hiddenFill xmlns:a14="http://schemas.microsoft.com/office/drawing/2010/main">
                <a:solidFill>
                  <a:srgbClr val="FFFFFF"/>
                </a:solidFill>
              </a14:hiddenFill>
            </a:ext>
          </a:extLst>
        </p:spPr>
        <p:txBody>
          <a:bodyPr wrap="none" lIns="91404" tIns="45703" rIns="91404" bIns="45703" anchor="ctr"/>
          <a:lstStyle/>
          <a:p>
            <a:pPr algn="l" defTabSz="1218622" eaLnBrk="1" hangingPunct="1"/>
            <a:endParaRPr lang="en-US" sz="2100">
              <a:solidFill>
                <a:srgbClr val="000000"/>
              </a:solidFill>
              <a:latin typeface="Arial"/>
            </a:endParaRPr>
          </a:p>
        </p:txBody>
      </p:sp>
      <p:sp>
        <p:nvSpPr>
          <p:cNvPr id="15373" name="WordArt 26"/>
          <p:cNvSpPr>
            <a:spLocks noChangeArrowheads="1" noChangeShapeType="1" noTextEdit="1"/>
          </p:cNvSpPr>
          <p:nvPr/>
        </p:nvSpPr>
        <p:spPr bwMode="auto">
          <a:xfrm>
            <a:off x="1428751" y="260648"/>
            <a:ext cx="8310433" cy="508000"/>
          </a:xfrm>
          <a:prstGeom prst="rect">
            <a:avLst/>
          </a:prstGeom>
        </p:spPr>
        <p:txBody>
          <a:bodyPr wrap="none" lIns="76164" tIns="38082" rIns="76164" bIns="38082" fromWordArt="1">
            <a:prstTxWarp prst="textPlain">
              <a:avLst>
                <a:gd name="adj" fmla="val 50000"/>
              </a:avLst>
            </a:prstTxWarp>
          </a:bodyPr>
          <a:lstStyle/>
          <a:p>
            <a:pPr defTabSz="1218622" eaLnBrk="1" hangingPunct="1"/>
            <a:r>
              <a:rPr lang="vi-VN" sz="3100"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a:cs typeface="Times New Roman"/>
              </a:rPr>
              <a:t>TRƯỜNG TIỂU HỌC</a:t>
            </a:r>
            <a:r>
              <a:rPr lang="en-US" sz="3100"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a:cs typeface="Times New Roman"/>
              </a:rPr>
              <a:t> </a:t>
            </a:r>
            <a:r>
              <a:rPr lang="vi-VN" sz="3100"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a:cs typeface="Times New Roman"/>
              </a:rPr>
              <a:t>XUÂN YÊN</a:t>
            </a:r>
            <a:endParaRPr lang="en-US" sz="3100"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a:cs typeface="Times New Roman"/>
            </a:endParaRPr>
          </a:p>
        </p:txBody>
      </p:sp>
    </p:spTree>
    <p:extLst>
      <p:ext uri="{BB962C8B-B14F-4D97-AF65-F5344CB8AC3E}">
        <p14:creationId xmlns:p14="http://schemas.microsoft.com/office/powerpoint/2010/main" val="4370840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1" descr="14"/>
          <p:cNvPicPr>
            <a:picLocks noChangeAspect="1" noChangeArrowheads="1"/>
          </p:cNvPicPr>
          <p:nvPr/>
        </p:nvPicPr>
        <p:blipFill>
          <a:blip r:embed="rId4">
            <a:extLst>
              <a:ext uri="{28A0092B-C50C-407E-A947-70E740481C1C}">
                <a14:useLocalDpi xmlns:a14="http://schemas.microsoft.com/office/drawing/2010/main" val="0"/>
              </a:ext>
            </a:extLst>
          </a:blip>
          <a:srcRect l="11783" t="3334" r="31018" b="8888"/>
          <a:stretch>
            <a:fillRect/>
          </a:stretch>
        </p:blipFill>
        <p:spPr bwMode="auto">
          <a:xfrm>
            <a:off x="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11" descr="D:\GIÁO ÁN 1 2020-2021\HÌNH SOẠN GIÁO ÁN\Học hát\CHAO NGUOI BAN MOI DEN\ư.png"/>
          <p:cNvPicPr>
            <a:picLocks noChangeAspect="1" noChangeArrowheads="1"/>
          </p:cNvPicPr>
          <p:nvPr/>
        </p:nvPicPr>
        <p:blipFill>
          <a:blip r:embed="rId5">
            <a:lum bright="10000" contrast="30000"/>
            <a:extLst>
              <a:ext uri="{28A0092B-C50C-407E-A947-70E740481C1C}">
                <a14:useLocalDpi xmlns:a14="http://schemas.microsoft.com/office/drawing/2010/main" val="0"/>
              </a:ext>
            </a:extLst>
          </a:blip>
          <a:srcRect t="17329"/>
          <a:stretch>
            <a:fillRect/>
          </a:stretch>
        </p:blipFill>
        <p:spPr bwMode="auto">
          <a:xfrm>
            <a:off x="485775" y="4286258"/>
            <a:ext cx="10072688"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8942392" y="3716338"/>
            <a:ext cx="1209675" cy="628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14291" tIns="57145" rIns="114291" bIns="57145" anchor="ctr"/>
          <a:lstStyle/>
          <a:p>
            <a:pPr>
              <a:defRPr/>
            </a:pPr>
            <a:endParaRPr lang="en-US"/>
          </a:p>
        </p:txBody>
      </p:sp>
      <p:sp>
        <p:nvSpPr>
          <p:cNvPr id="14341" name="Rectangle 6"/>
          <p:cNvSpPr>
            <a:spLocks noChangeArrowheads="1"/>
          </p:cNvSpPr>
          <p:nvPr/>
        </p:nvSpPr>
        <p:spPr bwMode="auto">
          <a:xfrm>
            <a:off x="7058026" y="214321"/>
            <a:ext cx="30734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3600" b="1">
                <a:solidFill>
                  <a:srgbClr val="FFFF00"/>
                </a:solidFill>
                <a:cs typeface="Times New Roman" panose="02020603050405020304" pitchFamily="18" charset="0"/>
              </a:rPr>
              <a:t>Câu 1 + 2</a:t>
            </a:r>
          </a:p>
        </p:txBody>
      </p:sp>
      <p:pic>
        <p:nvPicPr>
          <p:cNvPr id="14342" name="Picture 8" descr="000o"/>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9" descr="000o"/>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10" descr="000o"/>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3331365"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5" name="Picture 11" descr="000o"/>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7557298" y="3378996"/>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6" name="Picture 13" descr="D:\GIÁO ÁN 1 2020-2021\HÌNH SOẠN GIÁO ÁN\Học hát\CHAO NGUOI BAN MOI DEN\Picture1 - Copy (2).jpg"/>
          <p:cNvPicPr>
            <a:picLocks noChangeAspect="1" noChangeArrowheads="1"/>
          </p:cNvPicPr>
          <p:nvPr/>
        </p:nvPicPr>
        <p:blipFill>
          <a:blip r:embed="rId7">
            <a:extLst>
              <a:ext uri="{28A0092B-C50C-407E-A947-70E740481C1C}">
                <a14:useLocalDpi xmlns:a14="http://schemas.microsoft.com/office/drawing/2010/main" val="0"/>
              </a:ext>
            </a:extLst>
          </a:blip>
          <a:srcRect t="11365" b="9091"/>
          <a:stretch>
            <a:fillRect/>
          </a:stretch>
        </p:blipFill>
        <p:spPr bwMode="auto">
          <a:xfrm>
            <a:off x="557213" y="1214438"/>
            <a:ext cx="9858375"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7" name="Picture 12" descr="D:\GIÁO ÁN 1 2020-2021\HÌNH SOẠN GIÁO ÁN\Học hát\CHAO NGUOI BAN MOI DEN\Picture1 - Copy (3).jpg"/>
          <p:cNvPicPr>
            <a:picLocks noChangeAspect="1" noChangeArrowheads="1"/>
          </p:cNvPicPr>
          <p:nvPr/>
        </p:nvPicPr>
        <p:blipFill>
          <a:blip r:embed="rId8">
            <a:extLst>
              <a:ext uri="{28A0092B-C50C-407E-A947-70E740481C1C}">
                <a14:useLocalDpi xmlns:a14="http://schemas.microsoft.com/office/drawing/2010/main" val="0"/>
              </a:ext>
            </a:extLst>
          </a:blip>
          <a:srcRect t="6818" b="9091"/>
          <a:stretch>
            <a:fillRect/>
          </a:stretch>
        </p:blipFill>
        <p:spPr bwMode="auto">
          <a:xfrm>
            <a:off x="700088" y="2786071"/>
            <a:ext cx="9501187"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CÂU 1,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246040" y="214313"/>
            <a:ext cx="609600" cy="6096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2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1" descr="14"/>
          <p:cNvPicPr>
            <a:picLocks noChangeAspect="1" noChangeArrowheads="1"/>
          </p:cNvPicPr>
          <p:nvPr/>
        </p:nvPicPr>
        <p:blipFill>
          <a:blip r:embed="rId4">
            <a:extLst>
              <a:ext uri="{28A0092B-C50C-407E-A947-70E740481C1C}">
                <a14:useLocalDpi xmlns:a14="http://schemas.microsoft.com/office/drawing/2010/main" val="0"/>
              </a:ext>
            </a:extLst>
          </a:blip>
          <a:srcRect l="11783" t="3334" r="31018" b="8888"/>
          <a:stretch>
            <a:fillRect/>
          </a:stretch>
        </p:blipFill>
        <p:spPr bwMode="auto">
          <a:xfrm>
            <a:off x="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3"/>
          <p:cNvSpPr>
            <a:spLocks noChangeArrowheads="1"/>
          </p:cNvSpPr>
          <p:nvPr/>
        </p:nvSpPr>
        <p:spPr bwMode="auto">
          <a:xfrm>
            <a:off x="4486275" y="984250"/>
            <a:ext cx="1951038"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4000" b="1">
                <a:solidFill>
                  <a:srgbClr val="FF0000"/>
                </a:solidFill>
                <a:cs typeface="Times New Roman" panose="02020603050405020304" pitchFamily="18" charset="0"/>
              </a:rPr>
              <a:t>Câu 3 </a:t>
            </a:r>
          </a:p>
        </p:txBody>
      </p:sp>
      <p:sp>
        <p:nvSpPr>
          <p:cNvPr id="5" name="Rectangle 4"/>
          <p:cNvSpPr/>
          <p:nvPr/>
        </p:nvSpPr>
        <p:spPr>
          <a:xfrm>
            <a:off x="8942392" y="3716338"/>
            <a:ext cx="1209675" cy="628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14291" tIns="57145" rIns="114291" bIns="57145" anchor="ctr"/>
          <a:lstStyle/>
          <a:p>
            <a:pPr>
              <a:defRPr/>
            </a:pPr>
            <a:endParaRPr lang="en-US"/>
          </a:p>
        </p:txBody>
      </p:sp>
      <p:sp>
        <p:nvSpPr>
          <p:cNvPr id="15365" name="Rectangle 6"/>
          <p:cNvSpPr>
            <a:spLocks noChangeArrowheads="1"/>
          </p:cNvSpPr>
          <p:nvPr/>
        </p:nvSpPr>
        <p:spPr bwMode="auto">
          <a:xfrm>
            <a:off x="6199188" y="387350"/>
            <a:ext cx="5057775"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a:lnSpc>
                <a:spcPct val="70000"/>
              </a:lnSpc>
              <a:spcBef>
                <a:spcPct val="50000"/>
              </a:spcBef>
            </a:pPr>
            <a:r>
              <a:rPr lang="en-US" altLang="en-US" sz="3500" b="1">
                <a:solidFill>
                  <a:srgbClr val="FFFF00"/>
                </a:solidFill>
                <a:cs typeface="Times New Roman" panose="02020603050405020304" pitchFamily="18" charset="0"/>
              </a:rPr>
              <a:t>TẬP HÁT TỪNG CÂU</a:t>
            </a:r>
            <a:endParaRPr lang="en-US" altLang="en-US" sz="2000" b="1" i="1">
              <a:solidFill>
                <a:srgbClr val="FFFF00"/>
              </a:solidFill>
              <a:cs typeface="Times New Roman" panose="02020603050405020304" pitchFamily="18" charset="0"/>
            </a:endParaRPr>
          </a:p>
        </p:txBody>
      </p:sp>
      <p:pic>
        <p:nvPicPr>
          <p:cNvPr id="15366" name="Picture 8"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9"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10"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331365"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11"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7557298" y="3378996"/>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0" name="Picture 11" descr="D:\GIÁO ÁN 1 2020-2021\HÌNH SOẠN GIÁO ÁN\Học hát\CHAO NGUOI BAN MOI DEN\d.png"/>
          <p:cNvPicPr>
            <a:picLocks noChangeAspect="1" noChangeArrowheads="1"/>
          </p:cNvPicPr>
          <p:nvPr/>
        </p:nvPicPr>
        <p:blipFill>
          <a:blip r:embed="rId6">
            <a:lum bright="10000" contrast="30000"/>
            <a:extLst>
              <a:ext uri="{28A0092B-C50C-407E-A947-70E740481C1C}">
                <a14:useLocalDpi xmlns:a14="http://schemas.microsoft.com/office/drawing/2010/main" val="0"/>
              </a:ext>
            </a:extLst>
          </a:blip>
          <a:srcRect/>
          <a:stretch>
            <a:fillRect/>
          </a:stretch>
        </p:blipFill>
        <p:spPr bwMode="auto">
          <a:xfrm>
            <a:off x="450852" y="2714625"/>
            <a:ext cx="10069513"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1" name="Picture 13" descr="D:\GIÁO ÁN 1 2020-2021\HÌNH SOẠN GIÁO ÁN\Học hát\CHAO NGUOI BAN MOI DEN\Picture1 - Copy (4).jpg"/>
          <p:cNvPicPr>
            <a:picLocks noChangeAspect="1" noChangeArrowheads="1"/>
          </p:cNvPicPr>
          <p:nvPr/>
        </p:nvPicPr>
        <p:blipFill>
          <a:blip r:embed="rId7">
            <a:extLst>
              <a:ext uri="{28A0092B-C50C-407E-A947-70E740481C1C}">
                <a14:useLocalDpi xmlns:a14="http://schemas.microsoft.com/office/drawing/2010/main" val="0"/>
              </a:ext>
            </a:extLst>
          </a:blip>
          <a:srcRect t="4256" b="17021"/>
          <a:stretch>
            <a:fillRect/>
          </a:stretch>
        </p:blipFill>
        <p:spPr bwMode="auto">
          <a:xfrm>
            <a:off x="700088" y="1643063"/>
            <a:ext cx="97155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CÂU 3.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462066" y="1160079"/>
            <a:ext cx="609600" cy="6096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3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1" descr="14"/>
          <p:cNvPicPr>
            <a:picLocks noChangeAspect="1" noChangeArrowheads="1"/>
          </p:cNvPicPr>
          <p:nvPr/>
        </p:nvPicPr>
        <p:blipFill>
          <a:blip r:embed="rId4">
            <a:extLst>
              <a:ext uri="{28A0092B-C50C-407E-A947-70E740481C1C}">
                <a14:useLocalDpi xmlns:a14="http://schemas.microsoft.com/office/drawing/2010/main" val="0"/>
              </a:ext>
            </a:extLst>
          </a:blip>
          <a:srcRect l="11783" t="3334" r="31018" b="8888"/>
          <a:stretch>
            <a:fillRect/>
          </a:stretch>
        </p:blipFill>
        <p:spPr bwMode="auto">
          <a:xfrm>
            <a:off x="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6"/>
          <p:cNvSpPr>
            <a:spLocks noChangeArrowheads="1"/>
          </p:cNvSpPr>
          <p:nvPr/>
        </p:nvSpPr>
        <p:spPr bwMode="auto">
          <a:xfrm>
            <a:off x="6199188" y="387350"/>
            <a:ext cx="5057775"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a:lnSpc>
                <a:spcPct val="70000"/>
              </a:lnSpc>
              <a:spcBef>
                <a:spcPct val="50000"/>
              </a:spcBef>
            </a:pPr>
            <a:r>
              <a:rPr lang="en-US" altLang="en-US" sz="3500" b="1">
                <a:solidFill>
                  <a:srgbClr val="FFFF00"/>
                </a:solidFill>
                <a:cs typeface="Times New Roman" panose="02020603050405020304" pitchFamily="18" charset="0"/>
              </a:rPr>
              <a:t>TẬP HÁT TỪNG CÂU</a:t>
            </a:r>
            <a:endParaRPr lang="en-US" altLang="en-US" sz="2000" b="1" i="1">
              <a:solidFill>
                <a:srgbClr val="FFFF00"/>
              </a:solidFill>
              <a:cs typeface="Times New Roman" panose="02020603050405020304" pitchFamily="18" charset="0"/>
            </a:endParaRPr>
          </a:p>
        </p:txBody>
      </p:sp>
      <p:pic>
        <p:nvPicPr>
          <p:cNvPr id="16388" name="Picture 8"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9"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10"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331365"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11"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7557298" y="3378996"/>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11" descr="D:\GIÁO ÁN 1 2020-2021\HÌNH SOẠN GIÁO ÁN\Học hát\CHAO NGUOI BAN MOI DEN\s.png"/>
          <p:cNvPicPr>
            <a:picLocks noChangeAspect="1" noChangeArrowheads="1"/>
          </p:cNvPicPr>
          <p:nvPr/>
        </p:nvPicPr>
        <p:blipFill>
          <a:blip r:embed="rId6">
            <a:lum bright="10000" contrast="30000"/>
            <a:extLst>
              <a:ext uri="{28A0092B-C50C-407E-A947-70E740481C1C}">
                <a14:useLocalDpi xmlns:a14="http://schemas.microsoft.com/office/drawing/2010/main" val="0"/>
              </a:ext>
            </a:extLst>
          </a:blip>
          <a:srcRect t="16176"/>
          <a:stretch>
            <a:fillRect/>
          </a:stretch>
        </p:blipFill>
        <p:spPr bwMode="auto">
          <a:xfrm>
            <a:off x="485775" y="3357563"/>
            <a:ext cx="10072688"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12" descr="D:\GIÁO ÁN 1 2020-2021\HÌNH SOẠN GIÁO ÁN\Học hát\CHAO NGUOI BAN MOI DEN\Picture1 - Copy (5).jpg"/>
          <p:cNvPicPr>
            <a:picLocks noChangeAspect="1" noChangeArrowheads="1"/>
          </p:cNvPicPr>
          <p:nvPr/>
        </p:nvPicPr>
        <p:blipFill>
          <a:blip r:embed="rId7">
            <a:extLst>
              <a:ext uri="{28A0092B-C50C-407E-A947-70E740481C1C}">
                <a14:useLocalDpi xmlns:a14="http://schemas.microsoft.com/office/drawing/2010/main" val="0"/>
              </a:ext>
            </a:extLst>
          </a:blip>
          <a:srcRect b="16000"/>
          <a:stretch>
            <a:fillRect/>
          </a:stretch>
        </p:blipFill>
        <p:spPr bwMode="auto">
          <a:xfrm>
            <a:off x="557213" y="1643071"/>
            <a:ext cx="9858375"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4" name="Rectangle 3"/>
          <p:cNvSpPr>
            <a:spLocks noChangeArrowheads="1"/>
          </p:cNvSpPr>
          <p:nvPr/>
        </p:nvSpPr>
        <p:spPr bwMode="auto">
          <a:xfrm>
            <a:off x="4486275" y="1071563"/>
            <a:ext cx="1951038"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4000" b="1">
                <a:solidFill>
                  <a:srgbClr val="FF0000"/>
                </a:solidFill>
                <a:cs typeface="Times New Roman" panose="02020603050405020304" pitchFamily="18" charset="0"/>
              </a:rPr>
              <a:t>Câu 4 </a:t>
            </a:r>
          </a:p>
        </p:txBody>
      </p:sp>
      <p:pic>
        <p:nvPicPr>
          <p:cNvPr id="2" name="CÂU 4.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246040" y="1071563"/>
            <a:ext cx="609600" cy="6096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5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1" descr="14"/>
          <p:cNvPicPr>
            <a:picLocks noChangeAspect="1" noChangeArrowheads="1"/>
          </p:cNvPicPr>
          <p:nvPr/>
        </p:nvPicPr>
        <p:blipFill>
          <a:blip r:embed="rId4">
            <a:extLst>
              <a:ext uri="{28A0092B-C50C-407E-A947-70E740481C1C}">
                <a14:useLocalDpi xmlns:a14="http://schemas.microsoft.com/office/drawing/2010/main" val="0"/>
              </a:ext>
            </a:extLst>
          </a:blip>
          <a:srcRect l="11783" t="3334" r="31018" b="8888"/>
          <a:stretch>
            <a:fillRect/>
          </a:stretch>
        </p:blipFill>
        <p:spPr bwMode="auto">
          <a:xfrm>
            <a:off x="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11" descr="D:\GIÁO ÁN 1 2020-2021\HÌNH SOẠN GIÁO ÁN\Học hát\CHAO NGUOI BAN MOI DEN\d.png"/>
          <p:cNvPicPr>
            <a:picLocks noChangeAspect="1" noChangeArrowheads="1"/>
          </p:cNvPicPr>
          <p:nvPr/>
        </p:nvPicPr>
        <p:blipFill>
          <a:blip r:embed="rId5">
            <a:lum bright="10000" contrast="30000"/>
            <a:extLst>
              <a:ext uri="{28A0092B-C50C-407E-A947-70E740481C1C}">
                <a14:useLocalDpi xmlns:a14="http://schemas.microsoft.com/office/drawing/2010/main" val="0"/>
              </a:ext>
            </a:extLst>
          </a:blip>
          <a:srcRect b="11250"/>
          <a:stretch>
            <a:fillRect/>
          </a:stretch>
        </p:blipFill>
        <p:spPr bwMode="auto">
          <a:xfrm>
            <a:off x="450852" y="3929063"/>
            <a:ext cx="10069513"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8942392" y="3716338"/>
            <a:ext cx="1209675" cy="628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14291" tIns="57145" rIns="114291" bIns="57145" anchor="ctr"/>
          <a:lstStyle/>
          <a:p>
            <a:pPr>
              <a:defRPr/>
            </a:pPr>
            <a:endParaRPr lang="en-US"/>
          </a:p>
        </p:txBody>
      </p:sp>
      <p:sp>
        <p:nvSpPr>
          <p:cNvPr id="17413" name="Rectangle 3"/>
          <p:cNvSpPr>
            <a:spLocks noChangeArrowheads="1"/>
          </p:cNvSpPr>
          <p:nvPr/>
        </p:nvSpPr>
        <p:spPr bwMode="auto">
          <a:xfrm>
            <a:off x="7343775" y="214313"/>
            <a:ext cx="2071688" cy="60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3200" b="1">
                <a:solidFill>
                  <a:srgbClr val="FFFF00"/>
                </a:solidFill>
                <a:cs typeface="Times New Roman" panose="02020603050405020304" pitchFamily="18" charset="0"/>
              </a:rPr>
              <a:t>Câu 3 + 4 </a:t>
            </a:r>
          </a:p>
        </p:txBody>
      </p:sp>
      <p:pic>
        <p:nvPicPr>
          <p:cNvPr id="17414" name="Picture 8" descr="000o"/>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9" descr="000o"/>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10" descr="000o"/>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3331365"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7" name="Picture 11" descr="000o"/>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7557298" y="3378996"/>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8" name="Picture 13" descr="D:\GIÁO ÁN 1 2020-2021\HÌNH SOẠN GIÁO ÁN\Học hát\CHAO NGUOI BAN MOI DEN\Picture1 - Copy (4).jpg"/>
          <p:cNvPicPr>
            <a:picLocks noChangeAspect="1" noChangeArrowheads="1"/>
          </p:cNvPicPr>
          <p:nvPr/>
        </p:nvPicPr>
        <p:blipFill>
          <a:blip r:embed="rId7">
            <a:extLst>
              <a:ext uri="{28A0092B-C50C-407E-A947-70E740481C1C}">
                <a14:useLocalDpi xmlns:a14="http://schemas.microsoft.com/office/drawing/2010/main" val="0"/>
              </a:ext>
            </a:extLst>
          </a:blip>
          <a:srcRect t="4256" b="17021"/>
          <a:stretch>
            <a:fillRect/>
          </a:stretch>
        </p:blipFill>
        <p:spPr bwMode="auto">
          <a:xfrm>
            <a:off x="628650" y="1160463"/>
            <a:ext cx="97155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9" name="Picture 12" descr="D:\GIÁO ÁN 1 2020-2021\HÌNH SOẠN GIÁO ÁN\Học hát\CHAO NGUOI BAN MOI DEN\Picture1 - Copy (5).jpg"/>
          <p:cNvPicPr>
            <a:picLocks noChangeAspect="1" noChangeArrowheads="1"/>
          </p:cNvPicPr>
          <p:nvPr/>
        </p:nvPicPr>
        <p:blipFill>
          <a:blip r:embed="rId8">
            <a:extLst>
              <a:ext uri="{28A0092B-C50C-407E-A947-70E740481C1C}">
                <a14:useLocalDpi xmlns:a14="http://schemas.microsoft.com/office/drawing/2010/main" val="0"/>
              </a:ext>
            </a:extLst>
          </a:blip>
          <a:srcRect b="16000"/>
          <a:stretch>
            <a:fillRect/>
          </a:stretch>
        </p:blipFill>
        <p:spPr bwMode="auto">
          <a:xfrm>
            <a:off x="557213" y="2643196"/>
            <a:ext cx="9858375"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CÂU 3,4.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246040" y="214313"/>
            <a:ext cx="609600" cy="6096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62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4" descr="D:\GIÁO ÁN 1 2020-2021\HÌNH SOẠN GIÁO ÁN\Học hát\CHAO NGUOI BAN MOI DEN\Chào người bạn mới đến - Copy.jpg"/>
          <p:cNvPicPr>
            <a:picLocks noChangeAspect="1" noChangeArrowheads="1"/>
          </p:cNvPicPr>
          <p:nvPr/>
        </p:nvPicPr>
        <p:blipFill>
          <a:blip r:embed="rId4">
            <a:grayscl/>
            <a:biLevel thresh="50000"/>
            <a:extLst>
              <a:ext uri="{28A0092B-C50C-407E-A947-70E740481C1C}">
                <a14:useLocalDpi xmlns:a14="http://schemas.microsoft.com/office/drawing/2010/main" val="0"/>
              </a:ext>
            </a:extLst>
          </a:blip>
          <a:srcRect r="4546" b="10301"/>
          <a:stretch>
            <a:fillRect/>
          </a:stretch>
        </p:blipFill>
        <p:spPr bwMode="auto">
          <a:xfrm>
            <a:off x="985838" y="142883"/>
            <a:ext cx="8929687" cy="650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3"/>
          <p:cNvSpPr>
            <a:spLocks noChangeArrowheads="1"/>
          </p:cNvSpPr>
          <p:nvPr/>
        </p:nvSpPr>
        <p:spPr bwMode="auto">
          <a:xfrm>
            <a:off x="342900" y="214313"/>
            <a:ext cx="2228850"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eaLnBrk="1" hangingPunct="1"/>
            <a:r>
              <a:rPr lang="en-US" altLang="en-US" sz="3500" b="1">
                <a:solidFill>
                  <a:srgbClr val="FF0000"/>
                </a:solidFill>
                <a:cs typeface="Times New Roman" panose="02020603050405020304" pitchFamily="18" charset="0"/>
              </a:rPr>
              <a:t>Cả bài</a:t>
            </a:r>
          </a:p>
        </p:txBody>
      </p:sp>
      <p:pic>
        <p:nvPicPr>
          <p:cNvPr id="18436" name="Picture 8"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9"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10"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331365"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11"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7557298" y="3378996"/>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BEAT CHÀO NGƯỜI BẠN MỚI ĐẾ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66954" y="25876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85712"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bldLst>
      <p:bldP spid="13"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0" descr="Kết quả hình ảnh cho nền powerpoint đẹp"/>
          <p:cNvPicPr>
            <a:picLocks noChangeAspect="1" noChangeArrowheads="1"/>
          </p:cNvPicPr>
          <p:nvPr/>
        </p:nvPicPr>
        <p:blipFill>
          <a:blip r:embed="rId2">
            <a:lum bright="10000" contrast="20000"/>
            <a:extLst>
              <a:ext uri="{28A0092B-C50C-407E-A947-70E740481C1C}">
                <a14:useLocalDpi xmlns:a14="http://schemas.microsoft.com/office/drawing/2010/main" val="0"/>
              </a:ext>
            </a:extLst>
          </a:blip>
          <a:srcRect t="3616" b="4849"/>
          <a:stretch>
            <a:fillRect/>
          </a:stretch>
        </p:blipFill>
        <p:spPr bwMode="auto">
          <a:xfrm>
            <a:off x="-19050" y="0"/>
            <a:ext cx="109918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6" descr="ag00373_"/>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634405">
            <a:off x="6854825" y="4481521"/>
            <a:ext cx="2478088" cy="170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92213" y="4654558"/>
            <a:ext cx="2713037" cy="145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a:spLocks noChangeArrowheads="1"/>
          </p:cNvSpPr>
          <p:nvPr/>
        </p:nvSpPr>
        <p:spPr bwMode="auto">
          <a:xfrm>
            <a:off x="874933" y="2286008"/>
            <a:ext cx="9188011" cy="1808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5500" b="1">
                <a:solidFill>
                  <a:srgbClr val="0000FF"/>
                </a:solidFill>
                <a:cs typeface="Times New Roman" panose="02020603050405020304" pitchFamily="18" charset="0"/>
              </a:rPr>
              <a:t>HÁT KẾT HỢP</a:t>
            </a:r>
          </a:p>
          <a:p>
            <a:pPr eaLnBrk="1" hangingPunct="1"/>
            <a:r>
              <a:rPr lang="en-US" altLang="en-US" sz="5500" b="1">
                <a:solidFill>
                  <a:srgbClr val="0000FF"/>
                </a:solidFill>
                <a:cs typeface="Times New Roman" panose="02020603050405020304" pitchFamily="18" charset="0"/>
              </a:rPr>
              <a:t>GÕ ĐỆM THEO NHỊP ĐIỆU</a:t>
            </a:r>
          </a:p>
        </p:txBody>
      </p:sp>
      <p:pic>
        <p:nvPicPr>
          <p:cNvPr id="19462" name="Picture 8"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9"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10"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331365"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Picture 11"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7557298" y="3378996"/>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9" descr="D:\GIÁO ÁN 1 2020-2021\HÌNH SOẠN GIÁO ÁN\Học hát\CHAO NGUOI BAN MOI DEN\Picture1 - Copy - Cop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0088" y="42871"/>
            <a:ext cx="9572625" cy="677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8"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9"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10"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331365"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11"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7557298" y="3378996"/>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BEAT CHÀO NGƯỜI BẠN MỚI ĐẾ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66954" y="258763"/>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5712"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D:\GIÁO ÁN 1 2020-2021\HÌNH SOẠN GIÁO ÁN\Học hát\CHAO NGUOI BAN MOI DEN\Picture1 - Copy - Copy (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0088" y="28583"/>
            <a:ext cx="9358312" cy="679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8"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9"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10"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331365"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11"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7557298" y="3378996"/>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BEAT CHÀO NGƯỜI BẠN MỚI ĐẾ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66954" y="258763"/>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5712"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3" name="Oval 2"/>
          <p:cNvSpPr/>
          <p:nvPr/>
        </p:nvSpPr>
        <p:spPr>
          <a:xfrm>
            <a:off x="4845779" y="1196752"/>
            <a:ext cx="2396267" cy="10877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91430" tIns="45720" rIns="91430" bIns="45720" rtlCol="0" anchor="ctr"/>
          <a:lstStyle/>
          <a:p>
            <a:pPr defTabSz="914288" eaLnBrk="1" fontAlgn="auto" hangingPunct="1">
              <a:spcBef>
                <a:spcPts val="0"/>
              </a:spcBef>
              <a:spcAft>
                <a:spcPts val="0"/>
              </a:spcAft>
            </a:pPr>
            <a:r>
              <a:rPr lang="en-US" sz="3600" dirty="0">
                <a:solidFill>
                  <a:srgbClr val="FF0000"/>
                </a:solidFill>
              </a:rPr>
              <a:t>HÁT TO</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0305" y="965204"/>
            <a:ext cx="2357438" cy="1743075"/>
          </a:xfrm>
          <a:prstGeom prst="ellipse">
            <a:avLst/>
          </a:prstGeom>
          <a:ln>
            <a:noFill/>
          </a:ln>
          <a:effectLst>
            <a:softEdge rad="112500"/>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570706" y="965209"/>
            <a:ext cx="2013862" cy="1743075"/>
          </a:xfrm>
          <a:prstGeom prst="ellipse">
            <a:avLst/>
          </a:prstGeom>
          <a:ln>
            <a:noFill/>
          </a:ln>
          <a:effectLst>
            <a:softEdge rad="112500"/>
          </a:effec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4118" y="2182077"/>
            <a:ext cx="1893077" cy="1743075"/>
          </a:xfrm>
          <a:prstGeom prst="ellipse">
            <a:avLst/>
          </a:prstGeom>
          <a:ln>
            <a:noFill/>
          </a:ln>
          <a:effectLst>
            <a:softEdge rad="112500"/>
          </a:effec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128185" y="2182076"/>
            <a:ext cx="1806235" cy="1743075"/>
          </a:xfrm>
          <a:prstGeom prst="ellipse">
            <a:avLst/>
          </a:prstGeom>
          <a:ln>
            <a:noFill/>
          </a:ln>
          <a:effectLst>
            <a:softEdge rad="112500"/>
          </a:effectLst>
        </p:spPr>
      </p:pic>
      <p:sp>
        <p:nvSpPr>
          <p:cNvPr id="11" name="Oval 10"/>
          <p:cNvSpPr/>
          <p:nvPr/>
        </p:nvSpPr>
        <p:spPr>
          <a:xfrm>
            <a:off x="5127225" y="2534413"/>
            <a:ext cx="2000987" cy="9841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91430" tIns="45720" rIns="91430" bIns="45720" rtlCol="0" anchor="ctr"/>
          <a:lstStyle/>
          <a:p>
            <a:pPr defTabSz="914288" eaLnBrk="1" fontAlgn="auto" hangingPunct="1">
              <a:spcBef>
                <a:spcPts val="0"/>
              </a:spcBef>
              <a:spcAft>
                <a:spcPts val="0"/>
              </a:spcAft>
            </a:pPr>
            <a:r>
              <a:rPr lang="en-US" dirty="0">
                <a:solidFill>
                  <a:srgbClr val="FF0000"/>
                </a:solidFill>
              </a:rPr>
              <a:t>HÁT </a:t>
            </a:r>
            <a:r>
              <a:rPr lang="en-US" dirty="0" smtClean="0">
                <a:solidFill>
                  <a:srgbClr val="FF0000"/>
                </a:solidFill>
              </a:rPr>
              <a:t>NHỎ</a:t>
            </a:r>
            <a:endParaRPr lang="en-US" dirty="0">
              <a:solidFill>
                <a:srgbClr val="FF0000"/>
              </a:solidFill>
            </a:endParaRP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71801" y="3821794"/>
            <a:ext cx="1611882" cy="1157285"/>
          </a:xfrm>
          <a:prstGeom prst="ellipse">
            <a:avLst/>
          </a:prstGeom>
          <a:ln>
            <a:noFill/>
          </a:ln>
          <a:effectLst>
            <a:softEdge rad="112500"/>
          </a:effectLst>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508982" y="3739966"/>
            <a:ext cx="1348991" cy="1157285"/>
          </a:xfrm>
          <a:prstGeom prst="ellipse">
            <a:avLst/>
          </a:prstGeom>
          <a:ln>
            <a:noFill/>
          </a:ln>
          <a:effectLst>
            <a:softEdge rad="112500"/>
          </a:effectLst>
        </p:spPr>
      </p:pic>
      <p:sp>
        <p:nvSpPr>
          <p:cNvPr id="15" name="Oval 14"/>
          <p:cNvSpPr/>
          <p:nvPr/>
        </p:nvSpPr>
        <p:spPr>
          <a:xfrm>
            <a:off x="5005973" y="3784552"/>
            <a:ext cx="1722144" cy="111269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91430" tIns="45720" rIns="91430" bIns="45720" rtlCol="0" anchor="ctr"/>
          <a:lstStyle/>
          <a:p>
            <a:pPr defTabSz="914288" eaLnBrk="1" fontAlgn="auto" hangingPunct="1">
              <a:spcBef>
                <a:spcPts val="0"/>
              </a:spcBef>
              <a:spcAft>
                <a:spcPts val="0"/>
              </a:spcAft>
            </a:pPr>
            <a:r>
              <a:rPr lang="en-US" dirty="0" smtClean="0">
                <a:solidFill>
                  <a:srgbClr val="FF0000"/>
                </a:solidFill>
              </a:rPr>
              <a:t>HÁT THẦM</a:t>
            </a:r>
            <a:endParaRPr lang="en-US" dirty="0">
              <a:solidFill>
                <a:srgbClr val="FF0000"/>
              </a:solidFill>
            </a:endParaRPr>
          </a:p>
        </p:txBody>
      </p:sp>
      <p:sp>
        <p:nvSpPr>
          <p:cNvPr id="5" name="Rectangle 4"/>
          <p:cNvSpPr/>
          <p:nvPr/>
        </p:nvSpPr>
        <p:spPr>
          <a:xfrm>
            <a:off x="906692" y="50"/>
            <a:ext cx="9677876" cy="1138773"/>
          </a:xfrm>
          <a:prstGeom prst="rect">
            <a:avLst/>
          </a:prstGeom>
        </p:spPr>
        <p:txBody>
          <a:bodyPr wrap="square" lIns="91430" tIns="45720" rIns="91430" bIns="45720">
            <a:spAutoFit/>
          </a:bodyPr>
          <a:lstStyle/>
          <a:p>
            <a:pPr algn="l" defTabSz="914288" eaLnBrk="1" fontAlgn="auto" hangingPunct="1">
              <a:spcBef>
                <a:spcPts val="0"/>
              </a:spcBef>
              <a:spcAft>
                <a:spcPts val="0"/>
              </a:spcAft>
            </a:pPr>
            <a:r>
              <a:rPr lang="en-US" sz="2000" dirty="0" smtClean="0">
                <a:solidFill>
                  <a:prstClr val="black"/>
                </a:solidFill>
                <a:latin typeface="Times New Roman"/>
                <a:ea typeface="Times New Roman"/>
              </a:rPr>
              <a:t>                         </a:t>
            </a:r>
            <a:r>
              <a:rPr lang="en-US" sz="2800" b="1" u="sng" dirty="0" smtClean="0">
                <a:solidFill>
                  <a:srgbClr val="002060"/>
                </a:solidFill>
                <a:latin typeface="Times New Roman"/>
                <a:ea typeface="Times New Roman"/>
              </a:rPr>
              <a:t>Trò chơi</a:t>
            </a:r>
            <a:r>
              <a:rPr lang="en-US" sz="2800" b="1" dirty="0" smtClean="0">
                <a:solidFill>
                  <a:srgbClr val="002060"/>
                </a:solidFill>
                <a:latin typeface="Times New Roman"/>
                <a:ea typeface="Times New Roman"/>
              </a:rPr>
              <a:t>: HÁT TO, HÁT NHỎ</a:t>
            </a:r>
          </a:p>
          <a:p>
            <a:pPr algn="l" defTabSz="914288" eaLnBrk="1" fontAlgn="auto" hangingPunct="1">
              <a:spcBef>
                <a:spcPts val="0"/>
              </a:spcBef>
              <a:spcAft>
                <a:spcPts val="0"/>
              </a:spcAft>
            </a:pPr>
            <a:r>
              <a:rPr lang="en-US" sz="2000" dirty="0">
                <a:solidFill>
                  <a:prstClr val="black"/>
                </a:solidFill>
                <a:latin typeface="Times New Roman"/>
                <a:ea typeface="Times New Roman"/>
              </a:rPr>
              <a:t> </a:t>
            </a:r>
            <a:r>
              <a:rPr lang="en-US" sz="2000" dirty="0" smtClean="0">
                <a:solidFill>
                  <a:prstClr val="black"/>
                </a:solidFill>
                <a:latin typeface="Times New Roman"/>
                <a:ea typeface="Times New Roman"/>
              </a:rPr>
              <a:t>Hát </a:t>
            </a:r>
            <a:r>
              <a:rPr lang="en-US" sz="2000" dirty="0">
                <a:solidFill>
                  <a:prstClr val="black"/>
                </a:solidFill>
                <a:latin typeface="Times New Roman"/>
                <a:ea typeface="Times New Roman"/>
              </a:rPr>
              <a:t>to nhỏ theo chỉ huy</a:t>
            </a:r>
            <a:r>
              <a:rPr lang="en-US" sz="2000" dirty="0" smtClean="0">
                <a:solidFill>
                  <a:prstClr val="black"/>
                </a:solidFill>
                <a:latin typeface="Times New Roman"/>
                <a:ea typeface="Times New Roman"/>
              </a:rPr>
              <a:t>: giơ </a:t>
            </a:r>
            <a:r>
              <a:rPr lang="en-US" sz="2000" dirty="0">
                <a:solidFill>
                  <a:prstClr val="black"/>
                </a:solidFill>
                <a:latin typeface="Times New Roman"/>
                <a:ea typeface="Times New Roman"/>
              </a:rPr>
              <a:t>hai tay cách xa thì học sinh hát to, hai tay gần nhau thì hát nhỏ hơn, khi hai tay gần sát thì hát thầm</a:t>
            </a:r>
            <a:r>
              <a:rPr lang="en-US" dirty="0">
                <a:solidFill>
                  <a:prstClr val="black"/>
                </a:solidFill>
                <a:latin typeface="Times New Roman"/>
                <a:ea typeface="Times New Roman"/>
              </a:rPr>
              <a:t>.</a:t>
            </a:r>
            <a:endParaRPr lang="en-US" dirty="0">
              <a:solidFill>
                <a:prstClr val="black"/>
              </a:solidFill>
              <a:latin typeface="Calibri"/>
            </a:endParaRPr>
          </a:p>
        </p:txBody>
      </p:sp>
      <p:pic>
        <p:nvPicPr>
          <p:cNvPr id="17"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flipH="1" flipV="1">
            <a:off x="0" y="34522"/>
            <a:ext cx="1728192" cy="980728"/>
          </a:xfrm>
          <a:prstGeom prst="rect">
            <a:avLst/>
          </a:prstGeom>
        </p:spPr>
      </p:pic>
      <p:pic>
        <p:nvPicPr>
          <p:cNvPr id="2" name="[KARAOKE] CHÀO NGƯỜI BẠN MỚI ĐẾN (BEAT HTS) LỚP 1 - Kết Nối Tri Thức Với Cuộc Sống (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68361" y="4221088"/>
            <a:ext cx="3744415" cy="2353338"/>
          </a:xfrm>
          <a:prstGeom prst="rect">
            <a:avLst/>
          </a:prstGeom>
        </p:spPr>
      </p:pic>
    </p:spTree>
    <p:extLst>
      <p:ext uri="{BB962C8B-B14F-4D97-AF65-F5344CB8AC3E}">
        <p14:creationId xmlns:p14="http://schemas.microsoft.com/office/powerpoint/2010/main" val="25293742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video>
              <p:cMediaNode vol="80000">
                <p:cTn id="2" fill="hold" display="0">
                  <p:stCondLst>
                    <p:cond delay="indefinite"/>
                  </p:stCondLst>
                </p:cTn>
                <p:tgtEl>
                  <p:spTgt spid="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1" descr="14"/>
          <p:cNvPicPr>
            <a:picLocks noChangeAspect="1" noChangeArrowheads="1"/>
          </p:cNvPicPr>
          <p:nvPr/>
        </p:nvPicPr>
        <p:blipFill>
          <a:blip r:embed="rId4">
            <a:extLst>
              <a:ext uri="{28A0092B-C50C-407E-A947-70E740481C1C}">
                <a14:useLocalDpi xmlns:a14="http://schemas.microsoft.com/office/drawing/2010/main" val="0"/>
              </a:ext>
            </a:extLst>
          </a:blip>
          <a:srcRect l="11783" t="3334" r="31018" b="8888"/>
          <a:stretch>
            <a:fillRect/>
          </a:stretch>
        </p:blipFill>
        <p:spPr bwMode="auto">
          <a:xfrm>
            <a:off x="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11" descr="D:\GIÁO ÁN 1 2020-2021\HÌNH SOẠN GIÁO ÁN\Học hát\CHAO NGUOI BAN MOI DEN\ư.png"/>
          <p:cNvPicPr>
            <a:picLocks noChangeAspect="1" noChangeArrowheads="1"/>
          </p:cNvPicPr>
          <p:nvPr/>
        </p:nvPicPr>
        <p:blipFill>
          <a:blip r:embed="rId5">
            <a:lum contrast="40000"/>
            <a:extLst>
              <a:ext uri="{28A0092B-C50C-407E-A947-70E740481C1C}">
                <a14:useLocalDpi xmlns:a14="http://schemas.microsoft.com/office/drawing/2010/main" val="0"/>
              </a:ext>
            </a:extLst>
          </a:blip>
          <a:srcRect t="18864"/>
          <a:stretch>
            <a:fillRect/>
          </a:stretch>
        </p:blipFill>
        <p:spPr bwMode="auto">
          <a:xfrm>
            <a:off x="469900" y="1928819"/>
            <a:ext cx="10072688" cy="368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8" descr="000o"/>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9" descr="000o"/>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10" descr="000o"/>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3331365"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11" descr="000o"/>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7557298" y="3378996"/>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7" name="Text Box 10"/>
          <p:cNvSpPr txBox="1">
            <a:spLocks noChangeArrowheads="1"/>
          </p:cNvSpPr>
          <p:nvPr/>
        </p:nvSpPr>
        <p:spPr bwMode="auto">
          <a:xfrm>
            <a:off x="2180431" y="107951"/>
            <a:ext cx="6572250"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en-US" sz="3500" b="1" dirty="0" smtClean="0">
                <a:solidFill>
                  <a:schemeClr val="bg1"/>
                </a:solidFill>
              </a:rPr>
              <a:t>HÁT KẾT HỢP VẬN ĐỘNG</a:t>
            </a:r>
            <a:endParaRPr lang="en-US" altLang="en-US" sz="3500" b="1" dirty="0">
              <a:solidFill>
                <a:schemeClr val="bg1"/>
              </a:solidFill>
            </a:endParaRPr>
          </a:p>
        </p:txBody>
      </p:sp>
      <p:sp>
        <p:nvSpPr>
          <p:cNvPr id="22538" name="Rectangle 3"/>
          <p:cNvSpPr>
            <a:spLocks noChangeArrowheads="1"/>
          </p:cNvSpPr>
          <p:nvPr/>
        </p:nvSpPr>
        <p:spPr bwMode="auto">
          <a:xfrm>
            <a:off x="5200654" y="1993900"/>
            <a:ext cx="3000375"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eaLnBrk="1" hangingPunct="1"/>
            <a:r>
              <a:rPr lang="en-US" altLang="en-US" sz="3000" i="1">
                <a:solidFill>
                  <a:srgbClr val="FF0000"/>
                </a:solidFill>
                <a:cs typeface="Times New Roman" panose="02020603050405020304" pitchFamily="18" charset="0"/>
              </a:rPr>
              <a:t>Lương Bằng Vinh</a:t>
            </a:r>
          </a:p>
        </p:txBody>
      </p:sp>
      <p:pic>
        <p:nvPicPr>
          <p:cNvPr id="11" name="[KARAOKE] CHÀO NGƯỜI BẠN MỚI ĐẾN (BEAT HTS) LỚP 1 - Kết Nối Tri Thức Với Cuộc Sống (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49898" y="980728"/>
            <a:ext cx="9289032" cy="5112568"/>
          </a:xfrm>
          <a:prstGeom prst="rect">
            <a:avLst/>
          </a:prstGeom>
        </p:spPr>
      </p:pic>
    </p:spTree>
  </p:cSld>
  <p:clrMapOvr>
    <a:masterClrMapping/>
  </p:clrMapOvr>
  <p:transition/>
  <p:timing>
    <p:tnLst>
      <p:par>
        <p:cTn id="1" dur="indefinite" restart="never" nodeType="tmRoot">
          <p:childTnLst>
            <p:video>
              <p:cMediaNode vol="80000">
                <p:cTn id="2" fill="hold" display="0">
                  <p:stCondLst>
                    <p:cond delay="indefinite"/>
                  </p:stCondLst>
                </p:cTn>
                <p:tgtEl>
                  <p:spTgt spid="11"/>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F:\1-原创素材\1_mm1102\PPT\PPT_014\materaials\flower_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20257" y="2565488"/>
            <a:ext cx="424076" cy="47119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F:\1-原创素材\1_mm1102\PPT\PPT_014\materaials\flower_2.png">
            <a:extLst>
              <a:ext uri="{FF2B5EF4-FFF2-40B4-BE49-F238E27FC236}">
                <a16:creationId xmlns="" xmlns:a16="http://schemas.microsoft.com/office/drawing/2014/main" id="{8E8C99B1-D53F-4224-9530-00E3DA8BCCC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26294" y="1244688"/>
            <a:ext cx="424076" cy="47119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F:\1-原创素材\1_mm1102\PPT\PPT_014\materaials\flower_2.png">
            <a:extLst>
              <a:ext uri="{FF2B5EF4-FFF2-40B4-BE49-F238E27FC236}">
                <a16:creationId xmlns="" xmlns:a16="http://schemas.microsoft.com/office/drawing/2014/main" id="{5911889B-65A1-4029-BEC4-E444F8A782A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2410" y="1905088"/>
            <a:ext cx="424076" cy="47119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F:\1-原创素材\1_mm1102\PPT\PPT_014\materaials\flower_2.png">
            <a:extLst>
              <a:ext uri="{FF2B5EF4-FFF2-40B4-BE49-F238E27FC236}">
                <a16:creationId xmlns="" xmlns:a16="http://schemas.microsoft.com/office/drawing/2014/main" id="{BF0EA9AD-1DF2-486B-988D-E393478519C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78265" y="3276628"/>
            <a:ext cx="424076" cy="471195"/>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26">
            <a:extLst>
              <a:ext uri="{FF2B5EF4-FFF2-40B4-BE49-F238E27FC236}">
                <a16:creationId xmlns="" xmlns:a16="http://schemas.microsoft.com/office/drawing/2014/main" id="{EBC95741-E362-4DD0-9615-461088164BE5}"/>
              </a:ext>
            </a:extLst>
          </p:cNvPr>
          <p:cNvSpPr/>
          <p:nvPr/>
        </p:nvSpPr>
        <p:spPr>
          <a:xfrm>
            <a:off x="2364012" y="2376272"/>
            <a:ext cx="6309360" cy="1090387"/>
          </a:xfrm>
          <a:prstGeom prst="rect">
            <a:avLst/>
          </a:prstGeom>
          <a:noFill/>
        </p:spPr>
        <p:txBody>
          <a:bodyPr wrap="square" lIns="51138" tIns="25571" rIns="51138" bIns="25571">
            <a:spAutoFit/>
          </a:bodyPr>
          <a:lstStyle/>
          <a:p>
            <a:pPr defTabSz="511332" eaLnBrk="1" fontAlgn="auto" hangingPunct="1">
              <a:lnSpc>
                <a:spcPct val="150000"/>
              </a:lnSpc>
              <a:spcBef>
                <a:spcPts val="0"/>
              </a:spcBef>
              <a:spcAft>
                <a:spcPts val="0"/>
              </a:spcAft>
            </a:pPr>
            <a:r>
              <a:rPr lang="en-US" sz="4500" b="1" dirty="0">
                <a:ln w="12700" cmpd="sng">
                  <a:solidFill>
                    <a:srgbClr val="00B050"/>
                  </a:solidFill>
                  <a:prstDash val="solid"/>
                </a:ln>
                <a:solidFill>
                  <a:srgbClr val="7030A0"/>
                </a:solidFill>
                <a:effectLst>
                  <a:innerShdw blurRad="63500" dist="50800" dir="18900000">
                    <a:prstClr val="black">
                      <a:alpha val="50000"/>
                    </a:prstClr>
                  </a:innerShdw>
                </a:effectLst>
                <a:cs typeface="Times New Roman" panose="02020603050405020304" pitchFamily="18" charset="0"/>
              </a:rPr>
              <a:t>KHỞI ĐỘNG</a:t>
            </a:r>
          </a:p>
        </p:txBody>
      </p:sp>
    </p:spTree>
    <p:extLst>
      <p:ext uri="{BB962C8B-B14F-4D97-AF65-F5344CB8AC3E}">
        <p14:creationId xmlns:p14="http://schemas.microsoft.com/office/powerpoint/2010/main" val="529116200"/>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mph" presetSubtype="0" repeatCount="indefinite" fill="hold" grpId="0" nodeType="withEffect">
                                  <p:stCondLst>
                                    <p:cond delay="0"/>
                                  </p:stCondLst>
                                  <p:childTnLst>
                                    <p:animClr clrSpc="hsl" dir="cw">
                                      <p:cBhvr override="childStyle">
                                        <p:cTn id="6" dur="500" fill="hold"/>
                                        <p:tgtEl>
                                          <p:spTgt spid="18"/>
                                        </p:tgtEl>
                                        <p:attrNameLst>
                                          <p:attrName>style.color</p:attrName>
                                        </p:attrNameLst>
                                      </p:cBhvr>
                                      <p:by>
                                        <p:hsl h="-7200000" s="0" l="0"/>
                                      </p:by>
                                    </p:animClr>
                                    <p:animClr clrSpc="hsl" dir="cw">
                                      <p:cBhvr>
                                        <p:cTn id="7" dur="500" fill="hold"/>
                                        <p:tgtEl>
                                          <p:spTgt spid="18"/>
                                        </p:tgtEl>
                                        <p:attrNameLst>
                                          <p:attrName>fillcolor</p:attrName>
                                        </p:attrNameLst>
                                      </p:cBhvr>
                                      <p:by>
                                        <p:hsl h="-7200000" s="0" l="0"/>
                                      </p:by>
                                    </p:animClr>
                                    <p:animClr clrSpc="hsl" dir="cw">
                                      <p:cBhvr>
                                        <p:cTn id="8" dur="500" fill="hold"/>
                                        <p:tgtEl>
                                          <p:spTgt spid="18"/>
                                        </p:tgtEl>
                                        <p:attrNameLst>
                                          <p:attrName>stroke.color</p:attrName>
                                        </p:attrNameLst>
                                      </p:cBhvr>
                                      <p:by>
                                        <p:hsl h="-7200000" s="0" l="0"/>
                                      </p:by>
                                    </p:animClr>
                                    <p:set>
                                      <p:cBhvr>
                                        <p:cTn id="9" dur="500" fill="hold"/>
                                        <p:tgtEl>
                                          <p:spTgt spid="1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rot="5400000" flipH="1">
            <a:off x="7251181" y="2913260"/>
            <a:ext cx="4175461" cy="3759742"/>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2647786" y="2279378"/>
            <a:ext cx="7156843" cy="2173357"/>
          </a:xfrm>
          <a:prstGeom prst="roundRect">
            <a:avLst/>
          </a:prstGeom>
          <a:solidFill>
            <a:srgbClr val="FC9102"/>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eaLnBrk="1" fontAlgn="auto" hangingPunct="1">
              <a:spcBef>
                <a:spcPts val="0"/>
              </a:spcBef>
              <a:spcAft>
                <a:spcPts val="0"/>
              </a:spcAft>
            </a:pPr>
            <a:r>
              <a:rPr lang="en-US" sz="7200" b="1" dirty="0" err="1">
                <a:solidFill>
                  <a:prstClr val="white"/>
                </a:solidFill>
                <a:latin typeface="Arial" pitchFamily="34" charset="0"/>
                <a:cs typeface="Arial" pitchFamily="34" charset="0"/>
              </a:rPr>
              <a:t>HĐ</a:t>
            </a:r>
            <a:r>
              <a:rPr lang="en-US" sz="7200" b="1" dirty="0">
                <a:solidFill>
                  <a:prstClr val="white"/>
                </a:solidFill>
                <a:latin typeface="Arial" pitchFamily="34" charset="0"/>
                <a:cs typeface="Arial" pitchFamily="34" charset="0"/>
              </a:rPr>
              <a:t> </a:t>
            </a:r>
            <a:r>
              <a:rPr lang="en-US" sz="7200" b="1" dirty="0" err="1">
                <a:solidFill>
                  <a:prstClr val="white"/>
                </a:solidFill>
                <a:latin typeface="Arial" pitchFamily="34" charset="0"/>
                <a:cs typeface="Arial" pitchFamily="34" charset="0"/>
              </a:rPr>
              <a:t>về</a:t>
            </a:r>
            <a:r>
              <a:rPr lang="en-US" sz="7200" b="1" dirty="0">
                <a:solidFill>
                  <a:prstClr val="white"/>
                </a:solidFill>
                <a:latin typeface="Arial" pitchFamily="34" charset="0"/>
                <a:cs typeface="Arial" pitchFamily="34" charset="0"/>
              </a:rPr>
              <a:t> </a:t>
            </a:r>
            <a:r>
              <a:rPr lang="en-US" sz="7200" b="1" dirty="0" err="1">
                <a:solidFill>
                  <a:prstClr val="white"/>
                </a:solidFill>
                <a:latin typeface="Arial" pitchFamily="34" charset="0"/>
                <a:cs typeface="Arial" pitchFamily="34" charset="0"/>
              </a:rPr>
              <a:t>nhà</a:t>
            </a:r>
            <a:endParaRPr lang="en-US" sz="7200" b="1" dirty="0">
              <a:solidFill>
                <a:prstClr val="white"/>
              </a:solidFill>
              <a:latin typeface="Arial" pitchFamily="34" charset="0"/>
              <a:cs typeface="Arial" pitchFamily="34" charset="0"/>
            </a:endParaRPr>
          </a:p>
        </p:txBody>
      </p:sp>
      <p:sp>
        <p:nvSpPr>
          <p:cNvPr id="3" name="Oval 2"/>
          <p:cNvSpPr/>
          <p:nvPr/>
        </p:nvSpPr>
        <p:spPr>
          <a:xfrm>
            <a:off x="1424464" y="2519211"/>
            <a:ext cx="1455089" cy="1524000"/>
          </a:xfrm>
          <a:prstGeom prst="ellipse">
            <a:avLst/>
          </a:prstGeom>
          <a:solidFill>
            <a:srgbClr val="FC9102"/>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eaLnBrk="1" fontAlgn="auto" hangingPunct="1">
              <a:spcBef>
                <a:spcPts val="0"/>
              </a:spcBef>
              <a:spcAft>
                <a:spcPts val="0"/>
              </a:spcAft>
            </a:pPr>
            <a:endParaRPr lang="en-US" sz="6400" b="1" dirty="0">
              <a:solidFill>
                <a:prstClr val="white"/>
              </a:solidFill>
              <a:latin typeface="Arial" pitchFamily="34" charset="0"/>
              <a:cs typeface="Arial" pitchFamily="34" charset="0"/>
            </a:endParaRPr>
          </a:p>
        </p:txBody>
      </p:sp>
      <p:pic>
        <p:nvPicPr>
          <p:cNvPr id="11"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a:off x="3" y="4"/>
            <a:ext cx="2476923" cy="27534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QUYNH\anh tai ve poiwer oint\chim 6.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17077" y1="75270" x2="17077" y2="75270"/>
                        <a14:foregroundMark x1="28769" y1="77297" x2="28769" y2="77297"/>
                        <a14:foregroundMark x1="19385" y1="83514" x2="19385" y2="83514"/>
                        <a14:foregroundMark x1="10000" y1="86081" x2="10000" y2="86081"/>
                        <a14:foregroundMark x1="7692" y1="92838" x2="7692" y2="92838"/>
                        <a14:foregroundMark x1="20615" y1="92838" x2="20615" y2="92838"/>
                        <a14:foregroundMark x1="30000" y1="21081" x2="30000" y2="21081"/>
                        <a14:foregroundMark x1="34154" y1="15405" x2="34154" y2="15405"/>
                        <a14:foregroundMark x1="20000" y1="12297" x2="20000" y2="12297"/>
                        <a14:foregroundMark x1="20000" y1="15811" x2="20000" y2="15811"/>
                      </a14:backgroundRemoval>
                    </a14:imgEffect>
                  </a14:imgLayer>
                </a14:imgProps>
              </a:ext>
              <a:ext uri="{28A0092B-C50C-407E-A947-70E740481C1C}">
                <a14:useLocalDpi xmlns:a14="http://schemas.microsoft.com/office/drawing/2010/main" val="0"/>
              </a:ext>
            </a:extLst>
          </a:blip>
          <a:srcRect/>
          <a:stretch>
            <a:fillRect/>
          </a:stretch>
        </p:blipFill>
        <p:spPr bwMode="auto">
          <a:xfrm>
            <a:off x="3204470" y="-47206"/>
            <a:ext cx="2095928" cy="265126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5945866" y="219183"/>
            <a:ext cx="4681724"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0627589" y="219183"/>
            <a:ext cx="0" cy="2534292"/>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98122" y="6548064"/>
            <a:ext cx="7592435"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21708" y="2279375"/>
            <a:ext cx="0" cy="4191188"/>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511619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1" descr="14"/>
          <p:cNvPicPr>
            <a:picLocks noChangeAspect="1" noChangeArrowheads="1"/>
          </p:cNvPicPr>
          <p:nvPr/>
        </p:nvPicPr>
        <p:blipFill>
          <a:blip r:embed="rId2">
            <a:extLst>
              <a:ext uri="{28A0092B-C50C-407E-A947-70E740481C1C}">
                <a14:useLocalDpi xmlns:a14="http://schemas.microsoft.com/office/drawing/2010/main" val="0"/>
              </a:ext>
            </a:extLst>
          </a:blip>
          <a:srcRect l="11783" t="3334" r="31018" b="8888"/>
          <a:stretch>
            <a:fillRect/>
          </a:stretch>
        </p:blipFill>
        <p:spPr bwMode="auto">
          <a:xfrm>
            <a:off x="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 Box 10"/>
          <p:cNvSpPr txBox="1">
            <a:spLocks noChangeArrowheads="1"/>
          </p:cNvSpPr>
          <p:nvPr/>
        </p:nvSpPr>
        <p:spPr bwMode="auto">
          <a:xfrm>
            <a:off x="1897071" y="1341438"/>
            <a:ext cx="6973887"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en-US" sz="5400" b="1" dirty="0" smtClean="0">
                <a:solidFill>
                  <a:srgbClr val="1713CB"/>
                </a:solidFill>
              </a:rPr>
              <a:t>Kết thúc bài học</a:t>
            </a:r>
            <a:endParaRPr lang="en-US" altLang="en-US" sz="5400" b="1" dirty="0">
              <a:solidFill>
                <a:srgbClr val="1713CB"/>
              </a:solidFill>
            </a:endParaRPr>
          </a:p>
        </p:txBody>
      </p:sp>
      <p:sp>
        <p:nvSpPr>
          <p:cNvPr id="14" name="Rectangle 13"/>
          <p:cNvSpPr/>
          <p:nvPr/>
        </p:nvSpPr>
        <p:spPr>
          <a:xfrm>
            <a:off x="-14284" y="0"/>
            <a:ext cx="10972801" cy="6858000"/>
          </a:xfrm>
          <a:prstGeom prst="rect">
            <a:avLst/>
          </a:prstGeom>
          <a:noFill/>
          <a:ln w="889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FFFFFF"/>
              </a:solidFill>
            </a:endParaRPr>
          </a:p>
        </p:txBody>
      </p:sp>
      <p:pic>
        <p:nvPicPr>
          <p:cNvPr id="11270" name="Picture 9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5" y="3141699"/>
            <a:ext cx="2105025" cy="2295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1" name="Picture 9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4467" y="2924211"/>
            <a:ext cx="3938587" cy="254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2" name="Picture 9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7228" y="2790830"/>
            <a:ext cx="3614738" cy="274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6943067"/>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 name="V.A – Đàn Gà Con (mp3cut.net).mp3">
            <a:hlinkClick r:id="" action="ppaction://media"/>
          </p:cNvPr>
          <p:cNvPicPr>
            <a:picLocks noRot="1" noChangeAspect="1"/>
          </p:cNvPicPr>
          <p:nvPr>
            <a:audioFile r:link="rId1"/>
          </p:nvPr>
        </p:nvPicPr>
        <p:blipFill>
          <a:blip r:embed="rId6">
            <a:extLst>
              <a:ext uri="{28A0092B-C50C-407E-A947-70E740481C1C}">
                <a14:useLocalDpi xmlns:a14="http://schemas.microsoft.com/office/drawing/2010/main" val="0"/>
              </a:ext>
            </a:extLst>
          </a:blip>
          <a:srcRect/>
          <a:stretch>
            <a:fillRect/>
          </a:stretch>
        </p:blipFill>
        <p:spPr bwMode="auto">
          <a:xfrm>
            <a:off x="2143128" y="2571750"/>
            <a:ext cx="3651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Sang Xuan Doc Tau dan tranh - Linh Thao (mp3cut.net).mp3">
            <a:hlinkClick r:id="" action="ppaction://media"/>
          </p:cNvPr>
          <p:cNvPicPr>
            <a:picLocks noRot="1" noChangeAspect="1"/>
          </p:cNvPicPr>
          <p:nvPr>
            <a:audioFile r:link="rId2"/>
          </p:nvPr>
        </p:nvPicPr>
        <p:blipFill>
          <a:blip r:embed="rId7" cstate="print">
            <a:extLst/>
          </a:blip>
          <a:stretch>
            <a:fillRect/>
          </a:stretch>
        </p:blipFill>
        <p:spPr>
          <a:xfrm>
            <a:off x="5032138" y="1046518"/>
            <a:ext cx="1064736" cy="814184"/>
          </a:xfrm>
          <a:prstGeom prst="ellipse">
            <a:avLst/>
          </a:prstGeom>
          <a:ln>
            <a:noFill/>
          </a:ln>
          <a:effectLst>
            <a:softEdge rad="112500"/>
          </a:effectLst>
        </p:spPr>
      </p:pic>
      <p:pic>
        <p:nvPicPr>
          <p:cNvPr id="4100" name="Picture 1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0" y="-7938"/>
            <a:ext cx="10972800"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Rectangle 63"/>
          <p:cNvSpPr>
            <a:spLocks noChangeArrowheads="1"/>
          </p:cNvSpPr>
          <p:nvPr/>
        </p:nvSpPr>
        <p:spPr bwMode="gray">
          <a:xfrm rot="5400000">
            <a:off x="1678785" y="5450682"/>
            <a:ext cx="928687" cy="171450"/>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102" name="Rectangle 63"/>
          <p:cNvSpPr>
            <a:spLocks noChangeArrowheads="1"/>
          </p:cNvSpPr>
          <p:nvPr/>
        </p:nvSpPr>
        <p:spPr bwMode="gray">
          <a:xfrm rot="5400000">
            <a:off x="7250910" y="1227932"/>
            <a:ext cx="928687" cy="171450"/>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grpSp>
        <p:nvGrpSpPr>
          <p:cNvPr id="2" name="Group 5"/>
          <p:cNvGrpSpPr>
            <a:grpSpLocks/>
          </p:cNvGrpSpPr>
          <p:nvPr/>
        </p:nvGrpSpPr>
        <p:grpSpPr bwMode="auto">
          <a:xfrm>
            <a:off x="2753229" y="5937704"/>
            <a:ext cx="6086518" cy="636600"/>
            <a:chOff x="384" y="1344"/>
            <a:chExt cx="1294" cy="381"/>
          </a:xfr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p:grpSpPr>
        <p:sp>
          <p:nvSpPr>
            <p:cNvPr id="8198" name="AutoShape 6"/>
            <p:cNvSpPr>
              <a:spLocks noChangeArrowheads="1"/>
            </p:cNvSpPr>
            <p:nvPr/>
          </p:nvSpPr>
          <p:spPr bwMode="gray">
            <a:xfrm>
              <a:off x="384" y="1344"/>
              <a:ext cx="1294" cy="381"/>
            </a:xfrm>
            <a:prstGeom prst="roundRect">
              <a:avLst>
                <a:gd name="adj" fmla="val 10889"/>
              </a:avLst>
            </a:prstGeom>
            <a:grpFill/>
            <a:ln w="38100">
              <a:solidFill>
                <a:srgbClr val="FFFFFF"/>
              </a:solidFill>
              <a:round/>
              <a:headEnd/>
              <a:tailEnd/>
            </a:ln>
            <a:effectLst>
              <a:outerShdw dist="135003" dir="2928844" algn="ctr" rotWithShape="0">
                <a:srgbClr val="000000">
                  <a:alpha val="50000"/>
                </a:srgbClr>
              </a:outerShdw>
            </a:effectLst>
          </p:spPr>
          <p:txBody>
            <a:bodyPr wrap="none" anchor="ctr"/>
            <a:lstStyle/>
            <a:p>
              <a:pPr fontAlgn="auto">
                <a:spcBef>
                  <a:spcPts val="0"/>
                </a:spcBef>
                <a:spcAft>
                  <a:spcPts val="0"/>
                </a:spcAft>
                <a:defRPr/>
              </a:pPr>
              <a:endParaRPr lang="vi-VN">
                <a:latin typeface="+mn-lt"/>
              </a:endParaRPr>
            </a:p>
          </p:txBody>
        </p:sp>
        <p:sp>
          <p:nvSpPr>
            <p:cNvPr id="8200" name="Freeform 8"/>
            <p:cNvSpPr>
              <a:spLocks/>
            </p:cNvSpPr>
            <p:nvPr/>
          </p:nvSpPr>
          <p:spPr bwMode="gray">
            <a:xfrm>
              <a:off x="488" y="1399"/>
              <a:ext cx="295" cy="156"/>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pFill/>
            <a:ln w="0">
              <a:noFill/>
              <a:prstDash val="solid"/>
              <a:round/>
              <a:headEnd/>
              <a:tailEnd/>
            </a:ln>
          </p:spPr>
          <p:txBody>
            <a:bodyPr/>
            <a:lstStyle/>
            <a:p>
              <a:pPr fontAlgn="auto">
                <a:spcBef>
                  <a:spcPts val="0"/>
                </a:spcBef>
                <a:spcAft>
                  <a:spcPts val="0"/>
                </a:spcAft>
                <a:defRPr/>
              </a:pPr>
              <a:endParaRPr lang="vi-VN">
                <a:latin typeface="+mn-lt"/>
              </a:endParaRPr>
            </a:p>
          </p:txBody>
        </p:sp>
      </p:grpSp>
      <p:sp>
        <p:nvSpPr>
          <p:cNvPr id="8209" name="AutoShape 17"/>
          <p:cNvSpPr>
            <a:spLocks noChangeArrowheads="1"/>
          </p:cNvSpPr>
          <p:nvPr/>
        </p:nvSpPr>
        <p:spPr bwMode="gray">
          <a:xfrm>
            <a:off x="628620" y="0"/>
            <a:ext cx="9824119" cy="1210474"/>
          </a:xfrm>
          <a:prstGeom prst="roundRect">
            <a:avLst>
              <a:gd name="adj" fmla="val 50000"/>
            </a:avLst>
          </a:prstGeom>
          <a:solidFill>
            <a:srgbClr val="FFFF00"/>
          </a:solidFill>
          <a:ln w="38100" cap="rnd" algn="ctr">
            <a:solidFill>
              <a:schemeClr val="tx1"/>
            </a:solidFill>
            <a:round/>
            <a:headEnd/>
            <a:tailEnd/>
          </a:ln>
          <a:effectLst>
            <a:outerShdw blurRad="50800" dist="38100" dir="5400000" algn="t" rotWithShape="0">
              <a:prstClr val="black">
                <a:alpha val="40000"/>
              </a:prstClr>
            </a:outerShdw>
          </a:effectLst>
          <a:scene3d>
            <a:camera prst="orthographicFront">
              <a:rot lat="0" lon="0" rev="0"/>
            </a:camera>
            <a:lightRig rig="threePt" dir="t"/>
          </a:scene3d>
          <a:sp3d>
            <a:bevelT h="12700"/>
            <a:bevelB/>
          </a:sp3d>
        </p:spPr>
        <p:txBody>
          <a:bodyPr lIns="36000" tIns="36000" rIns="36000" bIns="36000" anchor="ctr"/>
          <a:lstStyle/>
          <a:p>
            <a:pPr fontAlgn="auto">
              <a:spcBef>
                <a:spcPts val="0"/>
              </a:spcBef>
              <a:spcAft>
                <a:spcPts val="0"/>
              </a:spcAft>
              <a:defRPr/>
            </a:pPr>
            <a:endParaRPr lang="en-US" sz="4000" b="1">
              <a:solidFill>
                <a:srgbClr val="FFFF00"/>
              </a:solidFill>
              <a:effectLst>
                <a:outerShdw blurRad="38100" dist="38100" dir="2700000" algn="tl">
                  <a:srgbClr val="000000">
                    <a:alpha val="43137"/>
                  </a:srgbClr>
                </a:outerShdw>
              </a:effectLst>
              <a:latin typeface="+mn-lt"/>
            </a:endParaRPr>
          </a:p>
        </p:txBody>
      </p:sp>
      <p:grpSp>
        <p:nvGrpSpPr>
          <p:cNvPr id="4107" name="Group 27"/>
          <p:cNvGrpSpPr>
            <a:grpSpLocks/>
          </p:cNvGrpSpPr>
          <p:nvPr/>
        </p:nvGrpSpPr>
        <p:grpSpPr bwMode="auto">
          <a:xfrm>
            <a:off x="1543054" y="5848358"/>
            <a:ext cx="1190625" cy="930275"/>
            <a:chOff x="1872" y="1824"/>
            <a:chExt cx="2014" cy="1821"/>
          </a:xfrm>
        </p:grpSpPr>
        <p:sp>
          <p:nvSpPr>
            <p:cNvPr id="8220" name="AutoShape 28"/>
            <p:cNvSpPr>
              <a:spLocks noChangeArrowheads="1"/>
            </p:cNvSpPr>
            <p:nvPr/>
          </p:nvSpPr>
          <p:spPr bwMode="gray">
            <a:xfrm rot="16200000" flipH="1">
              <a:off x="1822" y="2704"/>
              <a:ext cx="308" cy="207"/>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fontAlgn="auto">
                <a:spcBef>
                  <a:spcPts val="0"/>
                </a:spcBef>
                <a:spcAft>
                  <a:spcPts val="0"/>
                </a:spcAft>
                <a:defRPr/>
              </a:pPr>
              <a:endParaRPr lang="vi-VN">
                <a:latin typeface="+mn-lt"/>
              </a:endParaRPr>
            </a:p>
          </p:txBody>
        </p:sp>
        <p:sp>
          <p:nvSpPr>
            <p:cNvPr id="8221" name="AutoShape 29"/>
            <p:cNvSpPr>
              <a:spLocks noChangeArrowheads="1"/>
            </p:cNvSpPr>
            <p:nvPr/>
          </p:nvSpPr>
          <p:spPr bwMode="gray">
            <a:xfrm rot="5400000" flipH="1">
              <a:off x="3629" y="2670"/>
              <a:ext cx="308" cy="207"/>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fontAlgn="auto">
                <a:spcBef>
                  <a:spcPts val="0"/>
                </a:spcBef>
                <a:spcAft>
                  <a:spcPts val="0"/>
                </a:spcAft>
                <a:defRPr/>
              </a:pPr>
              <a:endParaRPr lang="vi-VN">
                <a:latin typeface="+mn-lt"/>
              </a:endParaRPr>
            </a:p>
          </p:txBody>
        </p:sp>
        <p:sp>
          <p:nvSpPr>
            <p:cNvPr id="8222" name="AutoShape 30"/>
            <p:cNvSpPr>
              <a:spLocks noChangeArrowheads="1"/>
            </p:cNvSpPr>
            <p:nvPr/>
          </p:nvSpPr>
          <p:spPr bwMode="gray">
            <a:xfrm rot="10800000" flipH="1">
              <a:off x="2726" y="3440"/>
              <a:ext cx="306"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fontAlgn="auto">
                <a:spcBef>
                  <a:spcPts val="0"/>
                </a:spcBef>
                <a:spcAft>
                  <a:spcPts val="0"/>
                </a:spcAft>
                <a:defRPr/>
              </a:pPr>
              <a:endParaRPr lang="vi-VN">
                <a:latin typeface="+mn-lt"/>
              </a:endParaRPr>
            </a:p>
          </p:txBody>
        </p:sp>
        <p:sp>
          <p:nvSpPr>
            <p:cNvPr id="4238" name="Oval 31"/>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239" name="Oval 32"/>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8225" name="Oval 33"/>
            <p:cNvSpPr>
              <a:spLocks noChangeArrowheads="1"/>
            </p:cNvSpPr>
            <p:nvPr/>
          </p:nvSpPr>
          <p:spPr bwMode="gray">
            <a:xfrm>
              <a:off x="2255" y="2001"/>
              <a:ext cx="439" cy="1017"/>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fontAlgn="auto">
                <a:spcBef>
                  <a:spcPts val="0"/>
                </a:spcBef>
                <a:spcAft>
                  <a:spcPts val="0"/>
                </a:spcAft>
                <a:defRPr/>
              </a:pPr>
              <a:endParaRPr lang="vi-VN">
                <a:latin typeface="+mn-lt"/>
              </a:endParaRPr>
            </a:p>
          </p:txBody>
        </p:sp>
        <p:sp>
          <p:nvSpPr>
            <p:cNvPr id="4241" name="Oval 34"/>
            <p:cNvSpPr>
              <a:spLocks noChangeArrowheads="1"/>
            </p:cNvSpPr>
            <p:nvPr/>
          </p:nvSpPr>
          <p:spPr bwMode="gray">
            <a:xfrm>
              <a:off x="2254" y="2000"/>
              <a:ext cx="439" cy="1017"/>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8227" name="Oval 35"/>
            <p:cNvSpPr>
              <a:spLocks noChangeArrowheads="1"/>
            </p:cNvSpPr>
            <p:nvPr/>
          </p:nvSpPr>
          <p:spPr bwMode="gray">
            <a:xfrm>
              <a:off x="2337" y="2082"/>
              <a:ext cx="1096" cy="1016"/>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fontAlgn="auto">
                <a:spcBef>
                  <a:spcPts val="0"/>
                </a:spcBef>
                <a:spcAft>
                  <a:spcPts val="0"/>
                </a:spcAft>
                <a:defRPr/>
              </a:pPr>
              <a:endParaRPr lang="vi-VN">
                <a:latin typeface="+mn-lt"/>
              </a:endParaRPr>
            </a:p>
          </p:txBody>
        </p:sp>
        <p:sp>
          <p:nvSpPr>
            <p:cNvPr id="4243" name="Oval 36"/>
            <p:cNvSpPr>
              <a:spLocks noChangeArrowheads="1"/>
            </p:cNvSpPr>
            <p:nvPr/>
          </p:nvSpPr>
          <p:spPr bwMode="gray">
            <a:xfrm>
              <a:off x="2337" y="2083"/>
              <a:ext cx="1096" cy="1017"/>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grpSp>
      <p:sp>
        <p:nvSpPr>
          <p:cNvPr id="4108" name="Text Box 26"/>
          <p:cNvSpPr txBox="1">
            <a:spLocks noChangeArrowheads="1"/>
          </p:cNvSpPr>
          <p:nvPr/>
        </p:nvSpPr>
        <p:spPr bwMode="gray">
          <a:xfrm>
            <a:off x="914403" y="344488"/>
            <a:ext cx="91090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3600" b="1" dirty="0">
                <a:solidFill>
                  <a:srgbClr val="0000FF"/>
                </a:solidFill>
                <a:cs typeface="Times New Roman" panose="02020603050405020304" pitchFamily="18" charset="0"/>
              </a:rPr>
              <a:t>TRÒ CHƠI </a:t>
            </a:r>
            <a:r>
              <a:rPr lang="en-US" altLang="en-US" sz="3600" b="1" dirty="0">
                <a:solidFill>
                  <a:srgbClr val="FF0000"/>
                </a:solidFill>
                <a:cs typeface="Times New Roman" panose="02020603050405020304" pitchFamily="18" charset="0"/>
              </a:rPr>
              <a:t>“BÔNG HOA TẶNG BẠN”</a:t>
            </a:r>
          </a:p>
        </p:txBody>
      </p:sp>
      <p:sp>
        <p:nvSpPr>
          <p:cNvPr id="123" name="Rectangle 122"/>
          <p:cNvSpPr/>
          <p:nvPr/>
        </p:nvSpPr>
        <p:spPr>
          <a:xfrm>
            <a:off x="1543054" y="1239838"/>
            <a:ext cx="8143875" cy="447516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US">
              <a:solidFill>
                <a:srgbClr val="FFFFFF"/>
              </a:solidFill>
              <a:ea typeface="ＭＳ Ｐゴシック" pitchFamily="-105" charset="-128"/>
            </a:endParaRPr>
          </a:p>
        </p:txBody>
      </p:sp>
      <p:grpSp>
        <p:nvGrpSpPr>
          <p:cNvPr id="4110" name="Group 79"/>
          <p:cNvGrpSpPr>
            <a:grpSpLocks/>
          </p:cNvGrpSpPr>
          <p:nvPr/>
        </p:nvGrpSpPr>
        <p:grpSpPr bwMode="auto">
          <a:xfrm>
            <a:off x="1800229" y="1293821"/>
            <a:ext cx="7629525" cy="4206875"/>
            <a:chOff x="2000726" y="634536"/>
            <a:chExt cx="4304139" cy="4878451"/>
          </a:xfrm>
        </p:grpSpPr>
        <p:sp>
          <p:nvSpPr>
            <p:cNvPr id="29744" name="Rectangle 18"/>
            <p:cNvSpPr>
              <a:spLocks noChangeArrowheads="1"/>
            </p:cNvSpPr>
            <p:nvPr/>
          </p:nvSpPr>
          <p:spPr bwMode="auto">
            <a:xfrm>
              <a:off x="2000726" y="890424"/>
              <a:ext cx="4304139" cy="4622563"/>
            </a:xfrm>
            <a:prstGeom prst="rect">
              <a:avLst/>
            </a:prstGeom>
            <a:solidFill>
              <a:schemeClr val="bg1"/>
            </a:solidFill>
            <a:ln w="9525">
              <a:noFill/>
              <a:miter lim="800000"/>
              <a:headEnd/>
              <a:tailEnd/>
            </a:ln>
            <a:effectLst>
              <a:outerShdw dist="22987" dir="5400000" algn="tl" rotWithShape="0">
                <a:srgbClr val="808080">
                  <a:alpha val="34998"/>
                </a:srgbClr>
              </a:outerShdw>
            </a:effectLst>
          </p:spPr>
          <p:txBody>
            <a:bodyPr anchor="ctr"/>
            <a:lstStyle/>
            <a:p>
              <a:pPr>
                <a:defRPr/>
              </a:pPr>
              <a:endParaRPr lang="en-US">
                <a:solidFill>
                  <a:srgbClr val="FFFFFF"/>
                </a:solidFill>
                <a:latin typeface="Calibri" pitchFamily="34" charset="0"/>
              </a:endParaRPr>
            </a:p>
          </p:txBody>
        </p:sp>
        <p:grpSp>
          <p:nvGrpSpPr>
            <p:cNvPr id="4122" name="Group 6"/>
            <p:cNvGrpSpPr>
              <a:grpSpLocks/>
            </p:cNvGrpSpPr>
            <p:nvPr/>
          </p:nvGrpSpPr>
          <p:grpSpPr bwMode="auto">
            <a:xfrm rot="5400000">
              <a:off x="4011106" y="-1209869"/>
              <a:ext cx="409004" cy="4097814"/>
              <a:chOff x="647700" y="1895914"/>
              <a:chExt cx="687637" cy="4092212"/>
            </a:xfrm>
          </p:grpSpPr>
          <p:grpSp>
            <p:nvGrpSpPr>
              <p:cNvPr id="4123" name="Gruppe 165"/>
              <p:cNvGrpSpPr>
                <a:grpSpLocks/>
              </p:cNvGrpSpPr>
              <p:nvPr/>
            </p:nvGrpSpPr>
            <p:grpSpPr bwMode="auto">
              <a:xfrm rot="-5400000">
                <a:off x="-62911" y="2592803"/>
                <a:ext cx="2098530" cy="697975"/>
                <a:chOff x="2377545" y="1309160"/>
                <a:chExt cx="1969032" cy="428624"/>
              </a:xfrm>
            </p:grpSpPr>
            <p:grpSp>
              <p:nvGrpSpPr>
                <p:cNvPr id="4180" name="Gruppe 131"/>
                <p:cNvGrpSpPr>
                  <a:grpSpLocks/>
                </p:cNvGrpSpPr>
                <p:nvPr/>
              </p:nvGrpSpPr>
              <p:grpSpPr bwMode="auto">
                <a:xfrm>
                  <a:off x="4105406" y="1312335"/>
                  <a:ext cx="241171" cy="425449"/>
                  <a:chOff x="4003802" y="1329269"/>
                  <a:chExt cx="241171" cy="425449"/>
                </a:xfrm>
              </p:grpSpPr>
              <p:sp>
                <p:nvSpPr>
                  <p:cNvPr id="215"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216" name="Freeform 191"/>
                  <p:cNvSpPr>
                    <a:spLocks/>
                  </p:cNvSpPr>
                  <p:nvPr/>
                </p:nvSpPr>
                <p:spPr bwMode="auto">
                  <a:xfrm>
                    <a:off x="3954006" y="1324838"/>
                    <a:ext cx="264337" cy="404839"/>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81" name="Gruppe 132"/>
                <p:cNvGrpSpPr>
                  <a:grpSpLocks/>
                </p:cNvGrpSpPr>
                <p:nvPr/>
              </p:nvGrpSpPr>
              <p:grpSpPr bwMode="auto">
                <a:xfrm>
                  <a:off x="3934048" y="1312335"/>
                  <a:ext cx="242758" cy="425449"/>
                  <a:chOff x="4004898" y="1329269"/>
                  <a:chExt cx="242758" cy="425449"/>
                </a:xfrm>
              </p:grpSpPr>
              <p:sp>
                <p:nvSpPr>
                  <p:cNvPr id="213"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214" name="Freeform 191"/>
                  <p:cNvSpPr>
                    <a:spLocks/>
                  </p:cNvSpPr>
                  <p:nvPr/>
                </p:nvSpPr>
                <p:spPr bwMode="auto">
                  <a:xfrm>
                    <a:off x="3978768" y="1324838"/>
                    <a:ext cx="255105" cy="404839"/>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82" name="Gruppe 135"/>
                <p:cNvGrpSpPr>
                  <a:grpSpLocks/>
                </p:cNvGrpSpPr>
                <p:nvPr/>
              </p:nvGrpSpPr>
              <p:grpSpPr bwMode="auto">
                <a:xfrm>
                  <a:off x="3759517" y="1312335"/>
                  <a:ext cx="241171" cy="425449"/>
                  <a:chOff x="4002823" y="1329269"/>
                  <a:chExt cx="241171" cy="425449"/>
                </a:xfrm>
              </p:grpSpPr>
              <p:sp>
                <p:nvSpPr>
                  <p:cNvPr id="211"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212" name="Freeform 191"/>
                  <p:cNvSpPr>
                    <a:spLocks/>
                  </p:cNvSpPr>
                  <p:nvPr/>
                </p:nvSpPr>
                <p:spPr bwMode="auto">
                  <a:xfrm>
                    <a:off x="3959895" y="1324838"/>
                    <a:ext cx="271889" cy="404839"/>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83" name="Gruppe 138"/>
                <p:cNvGrpSpPr>
                  <a:grpSpLocks/>
                </p:cNvGrpSpPr>
                <p:nvPr/>
              </p:nvGrpSpPr>
              <p:grpSpPr bwMode="auto">
                <a:xfrm>
                  <a:off x="3586573" y="1312335"/>
                  <a:ext cx="241171" cy="425449"/>
                  <a:chOff x="4002335" y="1329269"/>
                  <a:chExt cx="241171" cy="425449"/>
                </a:xfrm>
              </p:grpSpPr>
              <p:sp>
                <p:nvSpPr>
                  <p:cNvPr id="209"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210" name="Freeform 191"/>
                  <p:cNvSpPr>
                    <a:spLocks/>
                  </p:cNvSpPr>
                  <p:nvPr/>
                </p:nvSpPr>
                <p:spPr bwMode="auto">
                  <a:xfrm>
                    <a:off x="3958645" y="1324838"/>
                    <a:ext cx="246714" cy="404839"/>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84" name="Gruppe 141"/>
                <p:cNvGrpSpPr>
                  <a:grpSpLocks/>
                </p:cNvGrpSpPr>
                <p:nvPr/>
              </p:nvGrpSpPr>
              <p:grpSpPr bwMode="auto">
                <a:xfrm>
                  <a:off x="3415214" y="1312335"/>
                  <a:ext cx="241171" cy="425449"/>
                  <a:chOff x="4003432" y="1329269"/>
                  <a:chExt cx="241171" cy="425449"/>
                </a:xfrm>
              </p:grpSpPr>
              <p:sp>
                <p:nvSpPr>
                  <p:cNvPr id="207"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208" name="Freeform 191"/>
                  <p:cNvSpPr>
                    <a:spLocks/>
                  </p:cNvSpPr>
                  <p:nvPr/>
                </p:nvSpPr>
                <p:spPr bwMode="auto">
                  <a:xfrm>
                    <a:off x="3960750" y="1324838"/>
                    <a:ext cx="263497" cy="404839"/>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85" name="Gruppe 144"/>
                <p:cNvGrpSpPr>
                  <a:grpSpLocks/>
                </p:cNvGrpSpPr>
                <p:nvPr/>
              </p:nvGrpSpPr>
              <p:grpSpPr bwMode="auto">
                <a:xfrm>
                  <a:off x="3239096" y="1309160"/>
                  <a:ext cx="241171" cy="428624"/>
                  <a:chOff x="3999770" y="1326094"/>
                  <a:chExt cx="241171" cy="428624"/>
                </a:xfrm>
              </p:grpSpPr>
              <p:sp>
                <p:nvSpPr>
                  <p:cNvPr id="205"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206" name="Freeform 191"/>
                  <p:cNvSpPr>
                    <a:spLocks/>
                  </p:cNvSpPr>
                  <p:nvPr/>
                </p:nvSpPr>
                <p:spPr bwMode="auto">
                  <a:xfrm>
                    <a:off x="3976283" y="1321037"/>
                    <a:ext cx="218182" cy="406740"/>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86" name="Gruppe 147"/>
                <p:cNvGrpSpPr>
                  <a:grpSpLocks/>
                </p:cNvGrpSpPr>
                <p:nvPr/>
              </p:nvGrpSpPr>
              <p:grpSpPr bwMode="auto">
                <a:xfrm>
                  <a:off x="3066152" y="1309160"/>
                  <a:ext cx="241171" cy="428624"/>
                  <a:chOff x="3999282" y="1326094"/>
                  <a:chExt cx="241171" cy="428624"/>
                </a:xfrm>
              </p:grpSpPr>
              <p:sp>
                <p:nvSpPr>
                  <p:cNvPr id="203"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204" name="Freeform 191"/>
                  <p:cNvSpPr>
                    <a:spLocks/>
                  </p:cNvSpPr>
                  <p:nvPr/>
                </p:nvSpPr>
                <p:spPr bwMode="auto">
                  <a:xfrm>
                    <a:off x="3945662" y="1321037"/>
                    <a:ext cx="285315" cy="406740"/>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87" name="Gruppe 150"/>
                <p:cNvGrpSpPr>
                  <a:grpSpLocks/>
                </p:cNvGrpSpPr>
                <p:nvPr/>
              </p:nvGrpSpPr>
              <p:grpSpPr bwMode="auto">
                <a:xfrm>
                  <a:off x="2894794" y="1309160"/>
                  <a:ext cx="241171" cy="428624"/>
                  <a:chOff x="4000380" y="1326094"/>
                  <a:chExt cx="241171" cy="428624"/>
                </a:xfrm>
              </p:grpSpPr>
              <p:sp>
                <p:nvSpPr>
                  <p:cNvPr id="201"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202" name="Freeform 191"/>
                  <p:cNvSpPr>
                    <a:spLocks/>
                  </p:cNvSpPr>
                  <p:nvPr/>
                </p:nvSpPr>
                <p:spPr bwMode="auto">
                  <a:xfrm>
                    <a:off x="3949446" y="1321037"/>
                    <a:ext cx="300420" cy="406740"/>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88" name="Gruppe 153"/>
                <p:cNvGrpSpPr>
                  <a:grpSpLocks/>
                </p:cNvGrpSpPr>
                <p:nvPr/>
              </p:nvGrpSpPr>
              <p:grpSpPr bwMode="auto">
                <a:xfrm>
                  <a:off x="2721849" y="1309160"/>
                  <a:ext cx="241171" cy="428624"/>
                  <a:chOff x="3999891" y="1326094"/>
                  <a:chExt cx="241171" cy="428624"/>
                </a:xfrm>
              </p:grpSpPr>
              <p:sp>
                <p:nvSpPr>
                  <p:cNvPr id="199"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200" name="Freeform 191"/>
                  <p:cNvSpPr>
                    <a:spLocks/>
                  </p:cNvSpPr>
                  <p:nvPr/>
                </p:nvSpPr>
                <p:spPr bwMode="auto">
                  <a:xfrm>
                    <a:off x="3969175" y="1321037"/>
                    <a:ext cx="230770" cy="406740"/>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89" name="Gruppe 156"/>
                <p:cNvGrpSpPr>
                  <a:grpSpLocks/>
                </p:cNvGrpSpPr>
                <p:nvPr/>
              </p:nvGrpSpPr>
              <p:grpSpPr bwMode="auto">
                <a:xfrm>
                  <a:off x="2550490" y="1309160"/>
                  <a:ext cx="241171" cy="428624"/>
                  <a:chOff x="4000988" y="1326094"/>
                  <a:chExt cx="241171" cy="428624"/>
                </a:xfrm>
              </p:grpSpPr>
              <p:sp>
                <p:nvSpPr>
                  <p:cNvPr id="196"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198" name="Freeform 191"/>
                  <p:cNvSpPr>
                    <a:spLocks/>
                  </p:cNvSpPr>
                  <p:nvPr/>
                </p:nvSpPr>
                <p:spPr bwMode="auto">
                  <a:xfrm>
                    <a:off x="3986386" y="1321037"/>
                    <a:ext cx="219861" cy="406740"/>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90" name="Gruppe 159"/>
                <p:cNvGrpSpPr>
                  <a:grpSpLocks/>
                </p:cNvGrpSpPr>
                <p:nvPr/>
              </p:nvGrpSpPr>
              <p:grpSpPr bwMode="auto">
                <a:xfrm>
                  <a:off x="2377545" y="1309160"/>
                  <a:ext cx="241171" cy="428624"/>
                  <a:chOff x="4000499" y="1326094"/>
                  <a:chExt cx="241171" cy="428624"/>
                </a:xfrm>
              </p:grpSpPr>
              <p:sp>
                <p:nvSpPr>
                  <p:cNvPr id="189"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191" name="Freeform 191"/>
                  <p:cNvSpPr>
                    <a:spLocks/>
                  </p:cNvSpPr>
                  <p:nvPr/>
                </p:nvSpPr>
                <p:spPr bwMode="auto">
                  <a:xfrm>
                    <a:off x="3986813" y="1321037"/>
                    <a:ext cx="201399" cy="406740"/>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grpSp>
            <p:nvGrpSpPr>
              <p:cNvPr id="4124" name="Gruppe 165"/>
              <p:cNvGrpSpPr>
                <a:grpSpLocks/>
              </p:cNvGrpSpPr>
              <p:nvPr/>
            </p:nvGrpSpPr>
            <p:grpSpPr bwMode="auto">
              <a:xfrm rot="-5400000">
                <a:off x="-62900" y="4589867"/>
                <a:ext cx="2098530" cy="697979"/>
                <a:chOff x="2377546" y="1309160"/>
                <a:chExt cx="1969032" cy="428624"/>
              </a:xfrm>
            </p:grpSpPr>
            <p:grpSp>
              <p:nvGrpSpPr>
                <p:cNvPr id="4125" name="Gruppe 131"/>
                <p:cNvGrpSpPr>
                  <a:grpSpLocks/>
                </p:cNvGrpSpPr>
                <p:nvPr/>
              </p:nvGrpSpPr>
              <p:grpSpPr bwMode="auto">
                <a:xfrm>
                  <a:off x="4105407" y="1312335"/>
                  <a:ext cx="241171" cy="425449"/>
                  <a:chOff x="4003803" y="1329269"/>
                  <a:chExt cx="241171" cy="425449"/>
                </a:xfrm>
              </p:grpSpPr>
              <p:sp>
                <p:nvSpPr>
                  <p:cNvPr id="176"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177" name="Freeform 191"/>
                  <p:cNvSpPr>
                    <a:spLocks/>
                  </p:cNvSpPr>
                  <p:nvPr/>
                </p:nvSpPr>
                <p:spPr bwMode="auto">
                  <a:xfrm>
                    <a:off x="3985036" y="1328633"/>
                    <a:ext cx="219022" cy="402937"/>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26" name="Gruppe 132"/>
                <p:cNvGrpSpPr>
                  <a:grpSpLocks/>
                </p:cNvGrpSpPr>
                <p:nvPr/>
              </p:nvGrpSpPr>
              <p:grpSpPr bwMode="auto">
                <a:xfrm>
                  <a:off x="3934048" y="1312334"/>
                  <a:ext cx="242757" cy="425450"/>
                  <a:chOff x="4004898" y="1329268"/>
                  <a:chExt cx="242757" cy="425450"/>
                </a:xfrm>
              </p:grpSpPr>
              <p:sp>
                <p:nvSpPr>
                  <p:cNvPr id="174"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175" name="Freeform 191"/>
                  <p:cNvSpPr>
                    <a:spLocks/>
                  </p:cNvSpPr>
                  <p:nvPr/>
                </p:nvSpPr>
                <p:spPr bwMode="auto">
                  <a:xfrm>
                    <a:off x="3967001" y="1328633"/>
                    <a:ext cx="202238" cy="402937"/>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27" name="Gruppe 135"/>
                <p:cNvGrpSpPr>
                  <a:grpSpLocks/>
                </p:cNvGrpSpPr>
                <p:nvPr/>
              </p:nvGrpSpPr>
              <p:grpSpPr bwMode="auto">
                <a:xfrm>
                  <a:off x="3759517" y="1312335"/>
                  <a:ext cx="241171" cy="425449"/>
                  <a:chOff x="4002823" y="1329269"/>
                  <a:chExt cx="241171" cy="425449"/>
                </a:xfrm>
              </p:grpSpPr>
              <p:sp>
                <p:nvSpPr>
                  <p:cNvPr id="172"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173" name="Freeform 191"/>
                  <p:cNvSpPr>
                    <a:spLocks/>
                  </p:cNvSpPr>
                  <p:nvPr/>
                </p:nvSpPr>
                <p:spPr bwMode="auto">
                  <a:xfrm>
                    <a:off x="3943093" y="1328633"/>
                    <a:ext cx="268532" cy="402937"/>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28" name="Gruppe 138"/>
                <p:cNvGrpSpPr>
                  <a:grpSpLocks/>
                </p:cNvGrpSpPr>
                <p:nvPr/>
              </p:nvGrpSpPr>
              <p:grpSpPr bwMode="auto">
                <a:xfrm>
                  <a:off x="3586572" y="1312335"/>
                  <a:ext cx="241171" cy="425449"/>
                  <a:chOff x="4002334" y="1329269"/>
                  <a:chExt cx="241171" cy="425449"/>
                </a:xfrm>
              </p:grpSpPr>
              <p:sp>
                <p:nvSpPr>
                  <p:cNvPr id="170"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171" name="Freeform 191"/>
                  <p:cNvSpPr>
                    <a:spLocks/>
                  </p:cNvSpPr>
                  <p:nvPr/>
                </p:nvSpPr>
                <p:spPr bwMode="auto">
                  <a:xfrm>
                    <a:off x="3959465" y="1328633"/>
                    <a:ext cx="226574" cy="402937"/>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29" name="Gruppe 141"/>
                <p:cNvGrpSpPr>
                  <a:grpSpLocks/>
                </p:cNvGrpSpPr>
                <p:nvPr/>
              </p:nvGrpSpPr>
              <p:grpSpPr bwMode="auto">
                <a:xfrm>
                  <a:off x="3415214" y="1312335"/>
                  <a:ext cx="241171" cy="425449"/>
                  <a:chOff x="4003432" y="1329269"/>
                  <a:chExt cx="241171" cy="425449"/>
                </a:xfrm>
              </p:grpSpPr>
              <p:sp>
                <p:nvSpPr>
                  <p:cNvPr id="168"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169" name="Freeform 191"/>
                  <p:cNvSpPr>
                    <a:spLocks/>
                  </p:cNvSpPr>
                  <p:nvPr/>
                </p:nvSpPr>
                <p:spPr bwMode="auto">
                  <a:xfrm>
                    <a:off x="3963249" y="1328633"/>
                    <a:ext cx="227413" cy="402937"/>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30" name="Gruppe 144"/>
                <p:cNvGrpSpPr>
                  <a:grpSpLocks/>
                </p:cNvGrpSpPr>
                <p:nvPr/>
              </p:nvGrpSpPr>
              <p:grpSpPr bwMode="auto">
                <a:xfrm>
                  <a:off x="3239097" y="1309160"/>
                  <a:ext cx="241171" cy="428624"/>
                  <a:chOff x="3999771" y="1326094"/>
                  <a:chExt cx="241171" cy="428624"/>
                </a:xfrm>
              </p:grpSpPr>
              <p:sp>
                <p:nvSpPr>
                  <p:cNvPr id="166"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167" name="Freeform 191"/>
                  <p:cNvSpPr>
                    <a:spLocks/>
                  </p:cNvSpPr>
                  <p:nvPr/>
                </p:nvSpPr>
                <p:spPr bwMode="auto">
                  <a:xfrm>
                    <a:off x="3940181" y="1326732"/>
                    <a:ext cx="219021" cy="402937"/>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31" name="Gruppe 147"/>
                <p:cNvGrpSpPr>
                  <a:grpSpLocks/>
                </p:cNvGrpSpPr>
                <p:nvPr/>
              </p:nvGrpSpPr>
              <p:grpSpPr bwMode="auto">
                <a:xfrm>
                  <a:off x="3066152" y="1309160"/>
                  <a:ext cx="241171" cy="428624"/>
                  <a:chOff x="3999282" y="1326094"/>
                  <a:chExt cx="241171" cy="428624"/>
                </a:xfrm>
              </p:grpSpPr>
              <p:sp>
                <p:nvSpPr>
                  <p:cNvPr id="164"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165" name="Freeform 191"/>
                  <p:cNvSpPr>
                    <a:spLocks/>
                  </p:cNvSpPr>
                  <p:nvPr/>
                </p:nvSpPr>
                <p:spPr bwMode="auto">
                  <a:xfrm>
                    <a:off x="3966622" y="1326732"/>
                    <a:ext cx="213147" cy="402937"/>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32" name="Gruppe 150"/>
                <p:cNvGrpSpPr>
                  <a:grpSpLocks/>
                </p:cNvGrpSpPr>
                <p:nvPr/>
              </p:nvGrpSpPr>
              <p:grpSpPr bwMode="auto">
                <a:xfrm>
                  <a:off x="2894794" y="1309160"/>
                  <a:ext cx="241171" cy="428624"/>
                  <a:chOff x="4000380" y="1326094"/>
                  <a:chExt cx="241171" cy="428624"/>
                </a:xfrm>
              </p:grpSpPr>
              <p:sp>
                <p:nvSpPr>
                  <p:cNvPr id="162"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163" name="Freeform 191"/>
                  <p:cNvSpPr>
                    <a:spLocks/>
                  </p:cNvSpPr>
                  <p:nvPr/>
                </p:nvSpPr>
                <p:spPr bwMode="auto">
                  <a:xfrm>
                    <a:off x="3966211" y="1326732"/>
                    <a:ext cx="217343" cy="402937"/>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33" name="Gruppe 153"/>
                <p:cNvGrpSpPr>
                  <a:grpSpLocks/>
                </p:cNvGrpSpPr>
                <p:nvPr/>
              </p:nvGrpSpPr>
              <p:grpSpPr bwMode="auto">
                <a:xfrm>
                  <a:off x="2721850" y="1309160"/>
                  <a:ext cx="241171" cy="428624"/>
                  <a:chOff x="3999892" y="1326094"/>
                  <a:chExt cx="241171" cy="428624"/>
                </a:xfrm>
              </p:grpSpPr>
              <p:sp>
                <p:nvSpPr>
                  <p:cNvPr id="160"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161" name="Freeform 191"/>
                  <p:cNvSpPr>
                    <a:spLocks/>
                  </p:cNvSpPr>
                  <p:nvPr/>
                </p:nvSpPr>
                <p:spPr bwMode="auto">
                  <a:xfrm>
                    <a:off x="3937268" y="1326732"/>
                    <a:ext cx="262658" cy="402937"/>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34" name="Gruppe 156"/>
                <p:cNvGrpSpPr>
                  <a:grpSpLocks/>
                </p:cNvGrpSpPr>
                <p:nvPr/>
              </p:nvGrpSpPr>
              <p:grpSpPr bwMode="auto">
                <a:xfrm>
                  <a:off x="2550491" y="1309160"/>
                  <a:ext cx="241171" cy="428624"/>
                  <a:chOff x="4000989" y="1326094"/>
                  <a:chExt cx="241171" cy="428624"/>
                </a:xfrm>
              </p:grpSpPr>
              <p:sp>
                <p:nvSpPr>
                  <p:cNvPr id="158"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159" name="Freeform 191"/>
                  <p:cNvSpPr>
                    <a:spLocks/>
                  </p:cNvSpPr>
                  <p:nvPr/>
                </p:nvSpPr>
                <p:spPr bwMode="auto">
                  <a:xfrm>
                    <a:off x="3934339" y="1326732"/>
                    <a:ext cx="266015" cy="402937"/>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35" name="Gruppe 159"/>
                <p:cNvGrpSpPr>
                  <a:grpSpLocks/>
                </p:cNvGrpSpPr>
                <p:nvPr/>
              </p:nvGrpSpPr>
              <p:grpSpPr bwMode="auto">
                <a:xfrm>
                  <a:off x="2377546" y="1309160"/>
                  <a:ext cx="241171" cy="428624"/>
                  <a:chOff x="4000500" y="1326094"/>
                  <a:chExt cx="241171" cy="428624"/>
                </a:xfrm>
              </p:grpSpPr>
              <p:sp>
                <p:nvSpPr>
                  <p:cNvPr id="155"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157" name="Freeform 191"/>
                  <p:cNvSpPr>
                    <a:spLocks/>
                  </p:cNvSpPr>
                  <p:nvPr/>
                </p:nvSpPr>
                <p:spPr bwMode="auto">
                  <a:xfrm>
                    <a:off x="3948193" y="1326732"/>
                    <a:ext cx="243357" cy="402937"/>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grpSp>
      </p:grpSp>
      <p:pic>
        <p:nvPicPr>
          <p:cNvPr id="4111" name="Picture 13" descr="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5888" y="5643571"/>
            <a:ext cx="1368425" cy="112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2" name="Picture 12" descr="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429754" y="5332421"/>
            <a:ext cx="1477963" cy="143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3" name="Picture 12" descr="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788" y="100013"/>
            <a:ext cx="1465262" cy="142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4" name="Picture 13" descr="5"/>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944104" y="117480"/>
            <a:ext cx="942975"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5" name="Picture 8" descr="000o"/>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6" name="Picture 9" descr="000o"/>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7" name="Picture 10" descr="000o"/>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rot="-5400000">
            <a:off x="-3331365"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8" name="Picture 11" descr="000o"/>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rot="-5400000">
            <a:off x="7557298" y="3378996"/>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9" name="AutoShape 151" descr="Kết quả hình ảnh cho rong rắn lên mấy"/>
          <p:cNvSpPr>
            <a:spLocks noChangeAspect="1" noChangeArrowheads="1"/>
          </p:cNvSpPr>
          <p:nvPr/>
        </p:nvSpPr>
        <p:spPr bwMode="auto">
          <a:xfrm>
            <a:off x="5449888" y="-144463"/>
            <a:ext cx="366712"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120" name="Text Box 26"/>
          <p:cNvSpPr txBox="1">
            <a:spLocks noChangeArrowheads="1"/>
          </p:cNvSpPr>
          <p:nvPr/>
        </p:nvSpPr>
        <p:spPr bwMode="gray">
          <a:xfrm>
            <a:off x="2141913" y="2778129"/>
            <a:ext cx="6929437"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just"/>
            <a:r>
              <a:rPr lang="en-US" altLang="en-US" sz="3200" b="1" dirty="0">
                <a:solidFill>
                  <a:srgbClr val="0000FF"/>
                </a:solidFill>
                <a:cs typeface="Times New Roman" panose="02020603050405020304" pitchFamily="18" charset="0"/>
              </a:rPr>
              <a:t>Thể lệ: </a:t>
            </a:r>
            <a:r>
              <a:rPr lang="en-US" altLang="en-US" sz="3200" dirty="0">
                <a:cs typeface="Times New Roman" panose="02020603050405020304" pitchFamily="18" charset="0"/>
              </a:rPr>
              <a:t>HS vừa hát vừa chuyền bông hoa cho đến hết bài. Người cuối cùng nhận hoa sẽ thực hiện yêu cầu “tặng hoa và gửi một lời chúc đến người bạn mình yêu thích nhất trong lớp” </a:t>
            </a:r>
            <a:endParaRPr lang="en-US" altLang="en-US" sz="3200" b="1" dirty="0">
              <a:cs typeface="Times New Roman" panose="02020603050405020304" pitchFamily="18" charset="0"/>
            </a:endParaRPr>
          </a:p>
        </p:txBody>
      </p:sp>
      <p:pic>
        <p:nvPicPr>
          <p:cNvPr id="104" name="Bài hát- Lớp một thân yêu (Âm nhạc 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3738562" y="1573589"/>
            <a:ext cx="1293575" cy="1043322"/>
          </a:xfrm>
          <a:prstGeom prst="rect">
            <a:avLst/>
          </a:prstGeom>
        </p:spPr>
      </p:pic>
    </p:spTree>
  </p:cSld>
  <p:clrMapOvr>
    <a:masterClrMapping/>
  </p:clrMapOvr>
  <p:transition spd="slow">
    <p:split orient="vert"/>
  </p:transition>
  <p:timing>
    <p:tnLst>
      <p:par>
        <p:cTn id="1" dur="indefinite" restart="never" nodeType="tmRoot">
          <p:childTnLst>
            <p:audio>
              <p:cMediaNode>
                <p:cTn id="2" fill="hold" display="0">
                  <p:stCondLst>
                    <p:cond delay="indefinite"/>
                  </p:stCondLst>
                  <p:endCondLst>
                    <p:cond evt="onNext" delay="0">
                      <p:tgtEl>
                        <p:sldTgt/>
                      </p:tgtEl>
                    </p:cond>
                    <p:cond evt="onPrev" delay="0">
                      <p:tgtEl>
                        <p:sldTgt/>
                      </p:tgtEl>
                    </p:cond>
                    <p:cond evt="onStopAudio" delay="0">
                      <p:tgtEl>
                        <p:sldTgt/>
                      </p:tgtEl>
                    </p:cond>
                  </p:endCondLst>
                </p:cTn>
                <p:tgtEl>
                  <p:spTgt spid="179"/>
                </p:tgtEl>
              </p:cMediaNode>
            </p:audio>
            <p:audio>
              <p:cMediaNode>
                <p:cTn id="3" fill="hold" display="0">
                  <p:stCondLst>
                    <p:cond delay="indefinite"/>
                  </p:stCondLst>
                  <p:endCondLst>
                    <p:cond evt="onNext" delay="0">
                      <p:tgtEl>
                        <p:sldTgt/>
                      </p:tgtEl>
                    </p:cond>
                    <p:cond evt="onPrev" delay="0">
                      <p:tgtEl>
                        <p:sldTgt/>
                      </p:tgtEl>
                    </p:cond>
                    <p:cond evt="onStopAudio" delay="0">
                      <p:tgtEl>
                        <p:sldTgt/>
                      </p:tgtEl>
                    </p:cond>
                  </p:endCondLst>
                </p:cTn>
                <p:tgtEl>
                  <p:spTgt spid="15"/>
                </p:tgtEl>
              </p:cMediaNode>
            </p:audio>
            <p:audio>
              <p:cMediaNode vol="80000">
                <p:cTn id="4" fill="hold" display="0">
                  <p:stCondLst>
                    <p:cond delay="indefinite"/>
                  </p:stCondLst>
                  <p:endCondLst>
                    <p:cond evt="onStopAudio" delay="0">
                      <p:tgtEl>
                        <p:sldTgt/>
                      </p:tgtEl>
                    </p:cond>
                  </p:endCondLst>
                </p:cTn>
                <p:tgtEl>
                  <p:spTgt spid="10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1" descr="14"/>
          <p:cNvPicPr>
            <a:picLocks noChangeAspect="1" noChangeArrowheads="1"/>
          </p:cNvPicPr>
          <p:nvPr/>
        </p:nvPicPr>
        <p:blipFill>
          <a:blip r:embed="rId2">
            <a:extLst>
              <a:ext uri="{28A0092B-C50C-407E-A947-70E740481C1C}">
                <a14:useLocalDpi xmlns:a14="http://schemas.microsoft.com/office/drawing/2010/main" val="0"/>
              </a:ext>
            </a:extLst>
          </a:blip>
          <a:srcRect l="11783" t="3334" r="31018" b="8888"/>
          <a:stretch>
            <a:fillRect/>
          </a:stretch>
        </p:blipFill>
        <p:spPr bwMode="auto">
          <a:xfrm>
            <a:off x="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11" descr="D:\GIÁO ÁN 1 2020-2021\HÌNH SOẠN GIÁO ÁN\Học hát\CHAO NGUOI BAN MOI DEN\ư.png"/>
          <p:cNvPicPr>
            <a:picLocks noChangeAspect="1" noChangeArrowheads="1"/>
          </p:cNvPicPr>
          <p:nvPr/>
        </p:nvPicPr>
        <p:blipFill>
          <a:blip r:embed="rId3">
            <a:lum contrast="40000"/>
            <a:extLst>
              <a:ext uri="{28A0092B-C50C-407E-A947-70E740481C1C}">
                <a14:useLocalDpi xmlns:a14="http://schemas.microsoft.com/office/drawing/2010/main" val="0"/>
              </a:ext>
            </a:extLst>
          </a:blip>
          <a:srcRect t="18864"/>
          <a:stretch>
            <a:fillRect/>
          </a:stretch>
        </p:blipFill>
        <p:spPr bwMode="auto">
          <a:xfrm>
            <a:off x="469900" y="1928819"/>
            <a:ext cx="10072688" cy="368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8" descr="000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9" descr="000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10" descr="000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331365"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11" descr="000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7557298" y="3378996"/>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 Box 9"/>
          <p:cNvSpPr txBox="1">
            <a:spLocks noChangeArrowheads="1"/>
          </p:cNvSpPr>
          <p:nvPr/>
        </p:nvSpPr>
        <p:spPr bwMode="auto">
          <a:xfrm>
            <a:off x="628654" y="1071563"/>
            <a:ext cx="1971675"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eaLnBrk="1" hangingPunct="1">
              <a:spcBef>
                <a:spcPct val="50000"/>
              </a:spcBef>
            </a:pPr>
            <a:r>
              <a:rPr lang="en-US" altLang="en-US" sz="3000" b="1" dirty="0">
                <a:solidFill>
                  <a:srgbClr val="1713CB"/>
                </a:solidFill>
                <a:cs typeface="Times New Roman" panose="02020603050405020304" pitchFamily="18" charset="0"/>
              </a:rPr>
              <a:t>Học </a:t>
            </a:r>
            <a:r>
              <a:rPr lang="en-US" altLang="en-US" sz="3000" b="1" dirty="0" smtClean="0">
                <a:solidFill>
                  <a:srgbClr val="1713CB"/>
                </a:solidFill>
                <a:cs typeface="Times New Roman" panose="02020603050405020304" pitchFamily="18" charset="0"/>
              </a:rPr>
              <a:t>hát:</a:t>
            </a:r>
            <a:endParaRPr lang="en-US" altLang="en-US" sz="4000" b="1" dirty="0">
              <a:solidFill>
                <a:srgbClr val="1713CB"/>
              </a:solidFill>
              <a:cs typeface="Times New Roman" panose="02020603050405020304" pitchFamily="18" charset="0"/>
            </a:endParaRPr>
          </a:p>
        </p:txBody>
      </p:sp>
      <p:sp>
        <p:nvSpPr>
          <p:cNvPr id="20490" name="Text Box 10"/>
          <p:cNvSpPr txBox="1">
            <a:spLocks noChangeArrowheads="1"/>
          </p:cNvSpPr>
          <p:nvPr/>
        </p:nvSpPr>
        <p:spPr bwMode="auto">
          <a:xfrm>
            <a:off x="2343150" y="1357313"/>
            <a:ext cx="6572250"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en-US" sz="3500" b="1"/>
              <a:t>CHÀO NGƯỜI BẠN MỚI ĐẾN</a:t>
            </a:r>
          </a:p>
        </p:txBody>
      </p:sp>
      <p:sp>
        <p:nvSpPr>
          <p:cNvPr id="13" name="Rectangle 3"/>
          <p:cNvSpPr>
            <a:spLocks noChangeArrowheads="1"/>
          </p:cNvSpPr>
          <p:nvPr/>
        </p:nvSpPr>
        <p:spPr bwMode="auto">
          <a:xfrm>
            <a:off x="5200654" y="1993900"/>
            <a:ext cx="3000375"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eaLnBrk="1" hangingPunct="1"/>
            <a:r>
              <a:rPr lang="en-US" altLang="en-US" sz="3000" i="1" dirty="0">
                <a:solidFill>
                  <a:srgbClr val="FF0000"/>
                </a:solidFill>
                <a:cs typeface="Times New Roman" panose="02020603050405020304" pitchFamily="18" charset="0"/>
              </a:rPr>
              <a:t>Lương Bằng Vinh</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4340"/>
                                        </p:tgtEl>
                                        <p:attrNameLst>
                                          <p:attrName>style.visibility</p:attrName>
                                        </p:attrNameLst>
                                      </p:cBhvr>
                                      <p:to>
                                        <p:strVal val="visible"/>
                                      </p:to>
                                    </p:set>
                                    <p:anim calcmode="lin" valueType="num">
                                      <p:cBhvr>
                                        <p:cTn id="7" dur="500" fill="hold"/>
                                        <p:tgtEl>
                                          <p:spTgt spid="14340"/>
                                        </p:tgtEl>
                                        <p:attrNameLst>
                                          <p:attrName>ppt_w</p:attrName>
                                        </p:attrNameLst>
                                      </p:cBhvr>
                                      <p:tavLst>
                                        <p:tav tm="0">
                                          <p:val>
                                            <p:fltVal val="0"/>
                                          </p:val>
                                        </p:tav>
                                        <p:tav tm="100000">
                                          <p:val>
                                            <p:strVal val="#ppt_w"/>
                                          </p:val>
                                        </p:tav>
                                      </p:tavLst>
                                    </p:anim>
                                    <p:anim calcmode="lin" valueType="num">
                                      <p:cBhvr>
                                        <p:cTn id="8" dur="500" fill="hold"/>
                                        <p:tgtEl>
                                          <p:spTgt spid="14340"/>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20490"/>
                                        </p:tgtEl>
                                        <p:attrNameLst>
                                          <p:attrName>style.visibility</p:attrName>
                                        </p:attrNameLst>
                                      </p:cBhvr>
                                      <p:to>
                                        <p:strVal val="visible"/>
                                      </p:to>
                                    </p:set>
                                    <p:anim calcmode="lin" valueType="num">
                                      <p:cBhvr>
                                        <p:cTn id="11" dur="500" fill="hold"/>
                                        <p:tgtEl>
                                          <p:spTgt spid="20490"/>
                                        </p:tgtEl>
                                        <p:attrNameLst>
                                          <p:attrName>ppt_w</p:attrName>
                                        </p:attrNameLst>
                                      </p:cBhvr>
                                      <p:tavLst>
                                        <p:tav tm="0">
                                          <p:val>
                                            <p:fltVal val="0"/>
                                          </p:val>
                                        </p:tav>
                                        <p:tav tm="100000">
                                          <p:val>
                                            <p:strVal val="#ppt_w"/>
                                          </p:val>
                                        </p:tav>
                                      </p:tavLst>
                                    </p:anim>
                                    <p:anim calcmode="lin" valueType="num">
                                      <p:cBhvr>
                                        <p:cTn id="12" dur="500" fill="hold"/>
                                        <p:tgtEl>
                                          <p:spTgt spid="20490"/>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fltVal val="0"/>
                                          </p:val>
                                        </p:tav>
                                        <p:tav tm="100000">
                                          <p:val>
                                            <p:strVal val="#ppt_w"/>
                                          </p:val>
                                        </p:tav>
                                      </p:tavLst>
                                    </p:anim>
                                    <p:anim calcmode="lin" valueType="num">
                                      <p:cBhvr>
                                        <p:cTn id="16" dur="50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p:bldP spid="20490" grpId="0"/>
      <p:bldP spid="13"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1" descr="14"/>
          <p:cNvPicPr>
            <a:picLocks noChangeAspect="1" noChangeArrowheads="1"/>
          </p:cNvPicPr>
          <p:nvPr/>
        </p:nvPicPr>
        <p:blipFill>
          <a:blip r:embed="rId2">
            <a:extLst>
              <a:ext uri="{28A0092B-C50C-407E-A947-70E740481C1C}">
                <a14:useLocalDpi xmlns:a14="http://schemas.microsoft.com/office/drawing/2010/main" val="0"/>
              </a:ext>
            </a:extLst>
          </a:blip>
          <a:srcRect l="11783" t="9186" r="31018" b="16690"/>
          <a:stretch>
            <a:fillRect/>
          </a:stretch>
        </p:blipFill>
        <p:spPr bwMode="auto">
          <a:xfrm>
            <a:off x="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8942392" y="3716338"/>
            <a:ext cx="1209675" cy="628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14291" tIns="57145" rIns="114291" bIns="57145" anchor="ctr"/>
          <a:lstStyle/>
          <a:p>
            <a:pPr>
              <a:defRPr/>
            </a:pPr>
            <a:endParaRPr lang="en-US">
              <a:solidFill>
                <a:srgbClr val="FFFFFF"/>
              </a:solidFill>
            </a:endParaRPr>
          </a:p>
        </p:txBody>
      </p:sp>
      <p:pic>
        <p:nvPicPr>
          <p:cNvPr id="7175" name="Picture 8"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9"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10"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331365"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8" name="Picture 11"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7557298" y="3378996"/>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0" name="Picture 11" descr="D:\GIÁO ÁN 1 2020-2021\HÌNH SOẠN GIÁO ÁN\Học hát\CHAO NGUOI BAN MOI DEN\ư.png"/>
          <p:cNvPicPr>
            <a:picLocks noChangeAspect="1" noChangeArrowheads="1"/>
          </p:cNvPicPr>
          <p:nvPr/>
        </p:nvPicPr>
        <p:blipFill>
          <a:blip r:embed="rId4">
            <a:lum contrast="40000"/>
            <a:extLst>
              <a:ext uri="{28A0092B-C50C-407E-A947-70E740481C1C}">
                <a14:useLocalDpi xmlns:a14="http://schemas.microsoft.com/office/drawing/2010/main" val="0"/>
              </a:ext>
            </a:extLst>
          </a:blip>
          <a:srcRect t="18864"/>
          <a:stretch>
            <a:fillRect/>
          </a:stretch>
        </p:blipFill>
        <p:spPr bwMode="auto">
          <a:xfrm>
            <a:off x="485775" y="4572008"/>
            <a:ext cx="10072688" cy="147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ÂM NHẠC THIẾU NHI – LƯƠNG BẰNG VINH - YouTub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0768" y="120892"/>
            <a:ext cx="6144570" cy="6088839"/>
          </a:xfrm>
          <a:prstGeom prst="rect">
            <a:avLst/>
          </a:prstGeom>
          <a:noFill/>
          <a:extLst>
            <a:ext uri="{909E8E84-426E-40DD-AFC4-6F175D3DCCD1}">
              <a14:hiddenFill xmlns:a14="http://schemas.microsoft.com/office/drawing/2010/main">
                <a:solidFill>
                  <a:srgbClr val="FFFFFF"/>
                </a:solidFill>
              </a14:hiddenFill>
            </a:ext>
          </a:extLst>
        </p:spPr>
      </p:pic>
      <p:sp>
        <p:nvSpPr>
          <p:cNvPr id="14" name="Text Box 26"/>
          <p:cNvSpPr txBox="1">
            <a:spLocks noChangeArrowheads="1"/>
          </p:cNvSpPr>
          <p:nvPr/>
        </p:nvSpPr>
        <p:spPr bwMode="gray">
          <a:xfrm>
            <a:off x="509687" y="543197"/>
            <a:ext cx="4112617"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just"/>
            <a:r>
              <a:rPr lang="en-US" altLang="en-US" sz="3200" dirty="0" smtClean="0">
                <a:solidFill>
                  <a:srgbClr val="1713CB"/>
                </a:solidFill>
                <a:cs typeface="Times New Roman" panose="02020603050405020304" pitchFamily="18" charset="0"/>
              </a:rPr>
              <a:t>      Những bài hát của N.S Lưu Bằng Vinh viết cho thiếu nhi như Gà trông thổi kèn, Cái Bống, Tập đếm, Cây chổi rơm... Ông là bố của ca sĩ Lương Bằng Quang nhưng hiện nay chưa có tài liệu ghi rõ về nhạc sĩ.</a:t>
            </a:r>
            <a:endParaRPr lang="en-US" altLang="en-US" sz="3200" dirty="0">
              <a:solidFill>
                <a:srgbClr val="1713CB"/>
              </a:solidFill>
              <a:cs typeface="Times New Roman" panose="02020603050405020304" pitchFamily="18" charset="0"/>
            </a:endParaRPr>
          </a:p>
        </p:txBody>
      </p:sp>
      <p:sp>
        <p:nvSpPr>
          <p:cNvPr id="15" name="Rectangle 3"/>
          <p:cNvSpPr>
            <a:spLocks noChangeArrowheads="1"/>
          </p:cNvSpPr>
          <p:nvPr/>
        </p:nvSpPr>
        <p:spPr bwMode="auto">
          <a:xfrm>
            <a:off x="5918448" y="6176154"/>
            <a:ext cx="4640015" cy="577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eaLnBrk="1" hangingPunct="1"/>
            <a:r>
              <a:rPr lang="en-US" altLang="en-US" sz="3000" dirty="0" smtClean="0">
                <a:solidFill>
                  <a:srgbClr val="FFFFFF"/>
                </a:solidFill>
                <a:cs typeface="Times New Roman" panose="02020603050405020304" pitchFamily="18" charset="0"/>
              </a:rPr>
              <a:t>Nhạc sĩ: Lương </a:t>
            </a:r>
            <a:r>
              <a:rPr lang="en-US" altLang="en-US" sz="3000" dirty="0">
                <a:solidFill>
                  <a:srgbClr val="FFFFFF"/>
                </a:solidFill>
                <a:cs typeface="Times New Roman" panose="02020603050405020304" pitchFamily="18" charset="0"/>
              </a:rPr>
              <a:t>Bằng Vinh</a:t>
            </a:r>
          </a:p>
        </p:txBody>
      </p:sp>
    </p:spTree>
    <p:extLst>
      <p:ext uri="{BB962C8B-B14F-4D97-AF65-F5344CB8AC3E}">
        <p14:creationId xmlns:p14="http://schemas.microsoft.com/office/powerpoint/2010/main" val="21687802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4" descr="D:\GIÁO ÁN 1 2020-2021\HÌNH SOẠN GIÁO ÁN\Học hát\CHAO NGUOI BAN MOI DEN\Chào người bạn mới đến - Copy.jpg"/>
          <p:cNvPicPr>
            <a:picLocks noChangeAspect="1" noChangeArrowheads="1"/>
          </p:cNvPicPr>
          <p:nvPr/>
        </p:nvPicPr>
        <p:blipFill>
          <a:blip r:embed="rId6">
            <a:grayscl/>
            <a:biLevel thresh="50000"/>
            <a:extLst>
              <a:ext uri="{28A0092B-C50C-407E-A947-70E740481C1C}">
                <a14:useLocalDpi xmlns:a14="http://schemas.microsoft.com/office/drawing/2010/main" val="0"/>
              </a:ext>
            </a:extLst>
          </a:blip>
          <a:srcRect r="4546" b="10301"/>
          <a:stretch>
            <a:fillRect/>
          </a:stretch>
        </p:blipFill>
        <p:spPr bwMode="auto">
          <a:xfrm>
            <a:off x="1741988" y="133623"/>
            <a:ext cx="8929687" cy="657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3"/>
          <p:cNvSpPr>
            <a:spLocks noChangeArrowheads="1"/>
          </p:cNvSpPr>
          <p:nvPr/>
        </p:nvSpPr>
        <p:spPr bwMode="auto">
          <a:xfrm>
            <a:off x="1093912" y="96838"/>
            <a:ext cx="257175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eaLnBrk="1" hangingPunct="1"/>
            <a:r>
              <a:rPr lang="en-US" altLang="en-US" sz="3000" b="1" dirty="0">
                <a:solidFill>
                  <a:srgbClr val="FF0000"/>
                </a:solidFill>
                <a:cs typeface="Times New Roman" panose="02020603050405020304" pitchFamily="18" charset="0"/>
              </a:rPr>
              <a:t>Nghe hát mẫu</a:t>
            </a:r>
          </a:p>
        </p:txBody>
      </p:sp>
      <p:sp>
        <p:nvSpPr>
          <p:cNvPr id="14" name="Rectangle 3"/>
          <p:cNvSpPr>
            <a:spLocks noChangeArrowheads="1"/>
          </p:cNvSpPr>
          <p:nvPr/>
        </p:nvSpPr>
        <p:spPr bwMode="auto">
          <a:xfrm>
            <a:off x="84141" y="1772824"/>
            <a:ext cx="1257994" cy="1500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eaLnBrk="1" hangingPunct="1"/>
            <a:r>
              <a:rPr lang="en-US" altLang="en-US" sz="3000" b="1" dirty="0">
                <a:solidFill>
                  <a:srgbClr val="FF0000"/>
                </a:solidFill>
                <a:cs typeface="Times New Roman" panose="02020603050405020304" pitchFamily="18" charset="0"/>
              </a:rPr>
              <a:t>Nghe giai điệu</a:t>
            </a:r>
          </a:p>
        </p:txBody>
      </p:sp>
      <p:pic>
        <p:nvPicPr>
          <p:cNvPr id="6149" name="Picture 8" descr="000o"/>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9" descr="000o"/>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10" descr="000o"/>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3331365"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11" descr="000o"/>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7557298" y="3378996"/>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HÁT MẪU CHÀO NGƯỜI BẠN MỚI ĐẾ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830216" y="115888"/>
            <a:ext cx="864096" cy="609600"/>
          </a:xfrm>
          <a:prstGeom prst="rect">
            <a:avLst/>
          </a:prstGeom>
        </p:spPr>
      </p:pic>
      <p:pic>
        <p:nvPicPr>
          <p:cNvPr id="3" name="BEAT CHÀO NGƯỜI BẠN MỚI ĐẾN.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597968" y="2968417"/>
            <a:ext cx="781819" cy="609600"/>
          </a:xfrm>
          <a:prstGeom prst="rect">
            <a:avLst/>
          </a:prstGeom>
        </p:spPr>
      </p:pic>
    </p:spTree>
  </p:cSld>
  <p:clrMapOvr>
    <a:masterClrMapping/>
  </p:clrMapOvr>
  <p:timing>
    <p:tnLst>
      <p:par>
        <p:cTn id="1" dur="indefinite" restart="never" nodeType="tmRoot">
          <p:childTnLst>
            <p:audio>
              <p:cMediaNode vol="100000">
                <p:cTn id="2" fill="hold" display="0">
                  <p:stCondLst>
                    <p:cond delay="indefinite"/>
                  </p:stCondLst>
                  <p:endCondLst>
                    <p:cond evt="onStopAudio" delay="0">
                      <p:tgtEl>
                        <p:sldTgt/>
                      </p:tgtEl>
                    </p:cond>
                  </p:endCondLst>
                </p:cTn>
                <p:tgtEl>
                  <p:spTgt spid="2"/>
                </p:tgtEl>
              </p:cMediaNode>
            </p:audio>
            <p:audio>
              <p:cMediaNode vol="98485">
                <p:cTn id="3"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1" descr="14"/>
          <p:cNvPicPr>
            <a:picLocks noChangeAspect="1" noChangeArrowheads="1"/>
          </p:cNvPicPr>
          <p:nvPr/>
        </p:nvPicPr>
        <p:blipFill>
          <a:blip r:embed="rId2">
            <a:extLst>
              <a:ext uri="{28A0092B-C50C-407E-A947-70E740481C1C}">
                <a14:useLocalDpi xmlns:a14="http://schemas.microsoft.com/office/drawing/2010/main" val="0"/>
              </a:ext>
            </a:extLst>
          </a:blip>
          <a:srcRect l="11783" t="9186" r="31018" b="16690"/>
          <a:stretch>
            <a:fillRect/>
          </a:stretch>
        </p:blipFill>
        <p:spPr bwMode="auto">
          <a:xfrm>
            <a:off x="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8942392" y="3716338"/>
            <a:ext cx="1209675" cy="628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14291" tIns="57145" rIns="114291" bIns="57145" anchor="ctr"/>
          <a:lstStyle/>
          <a:p>
            <a:pPr>
              <a:defRPr/>
            </a:pPr>
            <a:endParaRPr lang="en-US"/>
          </a:p>
        </p:txBody>
      </p:sp>
      <p:sp>
        <p:nvSpPr>
          <p:cNvPr id="7172" name="Rectangle 11"/>
          <p:cNvSpPr>
            <a:spLocks noChangeArrowheads="1"/>
          </p:cNvSpPr>
          <p:nvPr/>
        </p:nvSpPr>
        <p:spPr bwMode="auto">
          <a:xfrm>
            <a:off x="1028700" y="0"/>
            <a:ext cx="32004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spcBef>
                <a:spcPct val="50000"/>
              </a:spcBef>
            </a:pPr>
            <a:r>
              <a:rPr lang="en-US" altLang="en-US" sz="3000" b="1">
                <a:solidFill>
                  <a:schemeClr val="bg1"/>
                </a:solidFill>
                <a:cs typeface="Times New Roman" panose="02020603050405020304" pitchFamily="18" charset="0"/>
              </a:rPr>
              <a:t>ĐỌC LỜI CA</a:t>
            </a:r>
            <a:endParaRPr lang="en-US" altLang="en-US" sz="1700" b="1" i="1">
              <a:solidFill>
                <a:srgbClr val="FFFF00"/>
              </a:solidFill>
              <a:cs typeface="Times New Roman" panose="02020603050405020304" pitchFamily="18" charset="0"/>
            </a:endParaRPr>
          </a:p>
        </p:txBody>
      </p:sp>
      <p:sp>
        <p:nvSpPr>
          <p:cNvPr id="7" name="Rectangle 4"/>
          <p:cNvSpPr>
            <a:spLocks noChangeArrowheads="1"/>
          </p:cNvSpPr>
          <p:nvPr/>
        </p:nvSpPr>
        <p:spPr bwMode="auto">
          <a:xfrm>
            <a:off x="342900" y="1751014"/>
            <a:ext cx="10215563" cy="2977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nSpc>
                <a:spcPct val="150000"/>
              </a:lnSpc>
            </a:pPr>
            <a:r>
              <a:rPr lang="en-US" altLang="en-US" sz="3100" b="1">
                <a:cs typeface="Times New Roman" panose="02020603050405020304" pitchFamily="18" charset="0"/>
              </a:rPr>
              <a:t>Chào người bạn mới đến. Góp thêm một niềm vui</a:t>
            </a:r>
          </a:p>
          <a:p>
            <a:pPr>
              <a:lnSpc>
                <a:spcPct val="150000"/>
              </a:lnSpc>
            </a:pPr>
            <a:r>
              <a:rPr lang="en-US" altLang="en-US" sz="3100" b="1">
                <a:cs typeface="Times New Roman" panose="02020603050405020304" pitchFamily="18" charset="0"/>
              </a:rPr>
              <a:t>Chào nụ cười dễ mến. Góp thêm cho cuộc đời</a:t>
            </a:r>
          </a:p>
          <a:p>
            <a:pPr>
              <a:lnSpc>
                <a:spcPct val="150000"/>
              </a:lnSpc>
            </a:pPr>
            <a:r>
              <a:rPr lang="en-US" altLang="en-US" sz="3100" b="1">
                <a:cs typeface="Times New Roman" panose="02020603050405020304" pitchFamily="18" charset="0"/>
              </a:rPr>
              <a:t>Đến đây chơi đến đây vui là vườn hoa muôn màu muôn sắc</a:t>
            </a:r>
          </a:p>
          <a:p>
            <a:pPr>
              <a:lnSpc>
                <a:spcPct val="150000"/>
              </a:lnSpc>
            </a:pPr>
            <a:r>
              <a:rPr lang="en-US" altLang="en-US" sz="3100" b="1">
                <a:cs typeface="Times New Roman" panose="02020603050405020304" pitchFamily="18" charset="0"/>
              </a:rPr>
              <a:t>Đến đây chơi đến đây vui là bài ca thắm thiết tình người</a:t>
            </a:r>
          </a:p>
        </p:txBody>
      </p:sp>
      <p:sp>
        <p:nvSpPr>
          <p:cNvPr id="7174" name="Rectangle 7"/>
          <p:cNvSpPr>
            <a:spLocks noChangeArrowheads="1"/>
          </p:cNvSpPr>
          <p:nvPr/>
        </p:nvSpPr>
        <p:spPr bwMode="auto">
          <a:xfrm>
            <a:off x="1914125" y="785820"/>
            <a:ext cx="7308073" cy="730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en-US" sz="4000" b="1">
                <a:solidFill>
                  <a:srgbClr val="FF0000"/>
                </a:solidFill>
              </a:rPr>
              <a:t>CHÀO NGƯỜI BẠN MỚI ĐẾN</a:t>
            </a:r>
          </a:p>
        </p:txBody>
      </p:sp>
      <p:pic>
        <p:nvPicPr>
          <p:cNvPr id="7175" name="Picture 8"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9"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10"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331365"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8" name="Picture 11"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7557298" y="3378996"/>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9" name="Rectangle 10"/>
          <p:cNvSpPr>
            <a:spLocks noChangeArrowheads="1"/>
          </p:cNvSpPr>
          <p:nvPr/>
        </p:nvSpPr>
        <p:spPr bwMode="auto">
          <a:xfrm>
            <a:off x="6700838" y="1428758"/>
            <a:ext cx="27146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r"/>
            <a:r>
              <a:rPr lang="en-US" altLang="en-US" sz="2400" b="1" i="1">
                <a:solidFill>
                  <a:srgbClr val="1713CB"/>
                </a:solidFill>
                <a:cs typeface="Times New Roman" panose="02020603050405020304" pitchFamily="18" charset="0"/>
              </a:rPr>
              <a:t>Lương Bằng Vinh</a:t>
            </a:r>
          </a:p>
        </p:txBody>
      </p:sp>
      <p:pic>
        <p:nvPicPr>
          <p:cNvPr id="7180" name="Picture 11" descr="D:\GIÁO ÁN 1 2020-2021\HÌNH SOẠN GIÁO ÁN\Học hát\CHAO NGUOI BAN MOI DEN\ư.png"/>
          <p:cNvPicPr>
            <a:picLocks noChangeAspect="1" noChangeArrowheads="1"/>
          </p:cNvPicPr>
          <p:nvPr/>
        </p:nvPicPr>
        <p:blipFill>
          <a:blip r:embed="rId4">
            <a:lum contrast="40000"/>
            <a:extLst>
              <a:ext uri="{28A0092B-C50C-407E-A947-70E740481C1C}">
                <a14:useLocalDpi xmlns:a14="http://schemas.microsoft.com/office/drawing/2010/main" val="0"/>
              </a:ext>
            </a:extLst>
          </a:blip>
          <a:srcRect t="18864"/>
          <a:stretch>
            <a:fillRect/>
          </a:stretch>
        </p:blipFill>
        <p:spPr bwMode="auto">
          <a:xfrm>
            <a:off x="485775" y="4572008"/>
            <a:ext cx="10072688" cy="147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1"/>
                                          </p:val>
                                        </p:tav>
                                        <p:tav tm="100000">
                                          <p:val>
                                            <p:strVal val="#ppt_x"/>
                                          </p:val>
                                        </p:tav>
                                      </p:tavLst>
                                    </p:anim>
                                    <p:anim calcmode="lin" valueType="num">
                                      <p:cBhvr>
                                        <p:cTn id="9"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1" descr="14"/>
          <p:cNvPicPr>
            <a:picLocks noChangeAspect="1" noChangeArrowheads="1"/>
          </p:cNvPicPr>
          <p:nvPr/>
        </p:nvPicPr>
        <p:blipFill>
          <a:blip r:embed="rId4">
            <a:extLst>
              <a:ext uri="{28A0092B-C50C-407E-A947-70E740481C1C}">
                <a14:useLocalDpi xmlns:a14="http://schemas.microsoft.com/office/drawing/2010/main" val="0"/>
              </a:ext>
            </a:extLst>
          </a:blip>
          <a:srcRect l="11783" t="3334" r="31018" b="8888"/>
          <a:stretch>
            <a:fillRect/>
          </a:stretch>
        </p:blipFill>
        <p:spPr bwMode="auto">
          <a:xfrm>
            <a:off x="35719" y="96838"/>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Rectangle 3"/>
          <p:cNvSpPr>
            <a:spLocks noChangeArrowheads="1"/>
          </p:cNvSpPr>
          <p:nvPr/>
        </p:nvSpPr>
        <p:spPr bwMode="auto">
          <a:xfrm>
            <a:off x="4486275" y="1071571"/>
            <a:ext cx="1951038"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3600" b="1">
                <a:solidFill>
                  <a:srgbClr val="FF0000"/>
                </a:solidFill>
                <a:cs typeface="Times New Roman" panose="02020603050405020304" pitchFamily="18" charset="0"/>
              </a:rPr>
              <a:t>Câu 1</a:t>
            </a:r>
          </a:p>
        </p:txBody>
      </p:sp>
      <p:sp>
        <p:nvSpPr>
          <p:cNvPr id="5" name="Rectangle 4"/>
          <p:cNvSpPr/>
          <p:nvPr/>
        </p:nvSpPr>
        <p:spPr>
          <a:xfrm>
            <a:off x="8942392" y="3716338"/>
            <a:ext cx="1209675" cy="628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14291" tIns="57145" rIns="114291" bIns="57145" anchor="ctr"/>
          <a:lstStyle/>
          <a:p>
            <a:pPr>
              <a:defRPr/>
            </a:pPr>
            <a:endParaRPr lang="en-US"/>
          </a:p>
        </p:txBody>
      </p:sp>
      <p:sp>
        <p:nvSpPr>
          <p:cNvPr id="12293" name="Rectangle 6"/>
          <p:cNvSpPr>
            <a:spLocks noChangeArrowheads="1"/>
          </p:cNvSpPr>
          <p:nvPr/>
        </p:nvSpPr>
        <p:spPr bwMode="auto">
          <a:xfrm>
            <a:off x="226518" y="241896"/>
            <a:ext cx="5114227" cy="492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a:lnSpc>
                <a:spcPct val="70000"/>
              </a:lnSpc>
              <a:spcBef>
                <a:spcPct val="50000"/>
              </a:spcBef>
            </a:pPr>
            <a:r>
              <a:rPr lang="en-US" altLang="en-US" sz="3500" b="1" dirty="0">
                <a:solidFill>
                  <a:srgbClr val="FFFF00"/>
                </a:solidFill>
                <a:cs typeface="Times New Roman" panose="02020603050405020304" pitchFamily="18" charset="0"/>
              </a:rPr>
              <a:t>TẬP HÁT TỪNG CÂU</a:t>
            </a:r>
            <a:endParaRPr lang="en-US" altLang="en-US" sz="2000" b="1" i="1" dirty="0">
              <a:solidFill>
                <a:srgbClr val="FFFF00"/>
              </a:solidFill>
              <a:cs typeface="Times New Roman" panose="02020603050405020304" pitchFamily="18" charset="0"/>
            </a:endParaRPr>
          </a:p>
        </p:txBody>
      </p:sp>
      <p:pic>
        <p:nvPicPr>
          <p:cNvPr id="12294" name="Picture 8"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9"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0"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331365"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Picture 11"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7557298" y="3378996"/>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Picture 11" descr="D:\GIÁO ÁN 1 2020-2021\HÌNH SOẠN GIÁO ÁN\Học hát\CHAO NGUOI BAN MOI DEN\ư.png"/>
          <p:cNvPicPr>
            <a:picLocks noChangeAspect="1" noChangeArrowheads="1"/>
          </p:cNvPicPr>
          <p:nvPr/>
        </p:nvPicPr>
        <p:blipFill>
          <a:blip r:embed="rId6">
            <a:lum bright="10000" contrast="30000"/>
            <a:extLst>
              <a:ext uri="{28A0092B-C50C-407E-A947-70E740481C1C}">
                <a14:useLocalDpi xmlns:a14="http://schemas.microsoft.com/office/drawing/2010/main" val="0"/>
              </a:ext>
            </a:extLst>
          </a:blip>
          <a:srcRect t="17329"/>
          <a:stretch>
            <a:fillRect/>
          </a:stretch>
        </p:blipFill>
        <p:spPr bwMode="auto">
          <a:xfrm>
            <a:off x="485775" y="2928946"/>
            <a:ext cx="10072688"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9" name="Picture 13" descr="D:\GIÁO ÁN 1 2020-2021\HÌNH SOẠN GIÁO ÁN\Học hát\CHAO NGUOI BAN MOI DEN\Picture1 - Copy (2).jpg"/>
          <p:cNvPicPr>
            <a:picLocks noChangeAspect="1" noChangeArrowheads="1"/>
          </p:cNvPicPr>
          <p:nvPr/>
        </p:nvPicPr>
        <p:blipFill>
          <a:blip r:embed="rId7">
            <a:extLst>
              <a:ext uri="{28A0092B-C50C-407E-A947-70E740481C1C}">
                <a14:useLocalDpi xmlns:a14="http://schemas.microsoft.com/office/drawing/2010/main" val="0"/>
              </a:ext>
            </a:extLst>
          </a:blip>
          <a:srcRect t="11365" b="9091"/>
          <a:stretch>
            <a:fillRect/>
          </a:stretch>
        </p:blipFill>
        <p:spPr bwMode="auto">
          <a:xfrm>
            <a:off x="557213" y="1857375"/>
            <a:ext cx="9858375"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CÂU 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174032" y="1247775"/>
            <a:ext cx="609600" cy="6096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3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1" descr="14"/>
          <p:cNvPicPr>
            <a:picLocks noChangeAspect="1" noChangeArrowheads="1"/>
          </p:cNvPicPr>
          <p:nvPr/>
        </p:nvPicPr>
        <p:blipFill>
          <a:blip r:embed="rId4">
            <a:extLst>
              <a:ext uri="{28A0092B-C50C-407E-A947-70E740481C1C}">
                <a14:useLocalDpi xmlns:a14="http://schemas.microsoft.com/office/drawing/2010/main" val="0"/>
              </a:ext>
            </a:extLst>
          </a:blip>
          <a:srcRect l="11783" t="3334" r="31018" b="8888"/>
          <a:stretch>
            <a:fillRect/>
          </a:stretch>
        </p:blipFill>
        <p:spPr bwMode="auto">
          <a:xfrm>
            <a:off x="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3"/>
          <p:cNvSpPr>
            <a:spLocks noChangeArrowheads="1"/>
          </p:cNvSpPr>
          <p:nvPr/>
        </p:nvSpPr>
        <p:spPr bwMode="auto">
          <a:xfrm>
            <a:off x="4486275" y="928688"/>
            <a:ext cx="1951038"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4000" b="1">
                <a:solidFill>
                  <a:srgbClr val="FF0000"/>
                </a:solidFill>
                <a:cs typeface="Times New Roman" panose="02020603050405020304" pitchFamily="18" charset="0"/>
              </a:rPr>
              <a:t>Câu 2</a:t>
            </a:r>
          </a:p>
        </p:txBody>
      </p:sp>
      <p:sp>
        <p:nvSpPr>
          <p:cNvPr id="5" name="Rectangle 4"/>
          <p:cNvSpPr/>
          <p:nvPr/>
        </p:nvSpPr>
        <p:spPr>
          <a:xfrm>
            <a:off x="8942392" y="3716338"/>
            <a:ext cx="1209675" cy="628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14291" tIns="57145" rIns="114291" bIns="57145" anchor="ctr"/>
          <a:lstStyle/>
          <a:p>
            <a:pPr>
              <a:defRPr/>
            </a:pPr>
            <a:endParaRPr lang="en-US"/>
          </a:p>
        </p:txBody>
      </p:sp>
      <p:sp>
        <p:nvSpPr>
          <p:cNvPr id="13317" name="Rectangle 6"/>
          <p:cNvSpPr>
            <a:spLocks noChangeArrowheads="1"/>
          </p:cNvSpPr>
          <p:nvPr/>
        </p:nvSpPr>
        <p:spPr bwMode="auto">
          <a:xfrm>
            <a:off x="6199188" y="387350"/>
            <a:ext cx="5057775"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a:lnSpc>
                <a:spcPct val="70000"/>
              </a:lnSpc>
              <a:spcBef>
                <a:spcPct val="50000"/>
              </a:spcBef>
            </a:pPr>
            <a:r>
              <a:rPr lang="en-US" altLang="en-US" sz="3500" b="1">
                <a:solidFill>
                  <a:srgbClr val="FFFF00"/>
                </a:solidFill>
                <a:cs typeface="Times New Roman" panose="02020603050405020304" pitchFamily="18" charset="0"/>
              </a:rPr>
              <a:t>TẬP HÁT TỪNG CÂU</a:t>
            </a:r>
            <a:endParaRPr lang="en-US" altLang="en-US" sz="2000" b="1" i="1">
              <a:solidFill>
                <a:srgbClr val="FFFF00"/>
              </a:solidFill>
              <a:cs typeface="Times New Roman" panose="02020603050405020304" pitchFamily="18" charset="0"/>
            </a:endParaRPr>
          </a:p>
        </p:txBody>
      </p:sp>
      <p:pic>
        <p:nvPicPr>
          <p:cNvPr id="13318" name="Picture 8"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9"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10"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331365"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11"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7557298" y="3378996"/>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11" descr="D:\GIÁO ÁN 1 2020-2021\HÌNH SOẠN GIÁO ÁN\Học hát\CHAO NGUOI BAN MOI DEN\g.png"/>
          <p:cNvPicPr>
            <a:picLocks noChangeAspect="1" noChangeArrowheads="1"/>
          </p:cNvPicPr>
          <p:nvPr/>
        </p:nvPicPr>
        <p:blipFill>
          <a:blip r:embed="rId6">
            <a:lum contrast="30000"/>
            <a:extLst>
              <a:ext uri="{28A0092B-C50C-407E-A947-70E740481C1C}">
                <a14:useLocalDpi xmlns:a14="http://schemas.microsoft.com/office/drawing/2010/main" val="0"/>
              </a:ext>
            </a:extLst>
          </a:blip>
          <a:srcRect/>
          <a:stretch>
            <a:fillRect/>
          </a:stretch>
        </p:blipFill>
        <p:spPr bwMode="auto">
          <a:xfrm>
            <a:off x="469900" y="3071821"/>
            <a:ext cx="10072688" cy="254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3" name="Picture 12" descr="D:\GIÁO ÁN 1 2020-2021\HÌNH SOẠN GIÁO ÁN\Học hát\CHAO NGUOI BAN MOI DEN\Picture1 - Copy (3).jpg"/>
          <p:cNvPicPr>
            <a:picLocks noChangeAspect="1" noChangeArrowheads="1"/>
          </p:cNvPicPr>
          <p:nvPr/>
        </p:nvPicPr>
        <p:blipFill>
          <a:blip r:embed="rId7">
            <a:extLst>
              <a:ext uri="{28A0092B-C50C-407E-A947-70E740481C1C}">
                <a14:useLocalDpi xmlns:a14="http://schemas.microsoft.com/office/drawing/2010/main" val="0"/>
              </a:ext>
            </a:extLst>
          </a:blip>
          <a:srcRect t="6818" b="9091"/>
          <a:stretch>
            <a:fillRect/>
          </a:stretch>
        </p:blipFill>
        <p:spPr bwMode="auto">
          <a:xfrm>
            <a:off x="700088" y="1714500"/>
            <a:ext cx="9644062"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CÂU 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318048" y="1072986"/>
            <a:ext cx="609600" cy="6096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2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306513" rtl="0" eaLnBrk="1" fontAlgn="base" latinLnBrk="0" hangingPunct="1">
          <a:lnSpc>
            <a:spcPct val="100000"/>
          </a:lnSpc>
          <a:spcBef>
            <a:spcPct val="0"/>
          </a:spcBef>
          <a:spcAft>
            <a:spcPct val="0"/>
          </a:spcAft>
          <a:buClrTx/>
          <a:buSzTx/>
          <a:buFontTx/>
          <a:buNone/>
          <a:tabLst/>
          <a:defRPr kumimoji="0" lang="en-US" sz="2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306513" rtl="0" eaLnBrk="1" fontAlgn="base" latinLnBrk="0" hangingPunct="1">
          <a:lnSpc>
            <a:spcPct val="100000"/>
          </a:lnSpc>
          <a:spcBef>
            <a:spcPct val="0"/>
          </a:spcBef>
          <a:spcAft>
            <a:spcPct val="0"/>
          </a:spcAft>
          <a:buClrTx/>
          <a:buSzTx/>
          <a:buFontTx/>
          <a:buNone/>
          <a:tabLst/>
          <a:defRPr kumimoji="0" lang="en-US" sz="26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7309</TotalTime>
  <Words>319</Words>
  <Application>Microsoft Office PowerPoint</Application>
  <PresentationFormat>Custom</PresentationFormat>
  <Paragraphs>44</Paragraphs>
  <Slides>21</Slides>
  <Notes>1</Notes>
  <HiddenSlides>0</HiddenSlides>
  <MMClips>16</MMClips>
  <ScaleCrop>false</ScaleCrop>
  <HeadingPairs>
    <vt:vector size="4" baseType="variant">
      <vt:variant>
        <vt:lpstr>Theme</vt:lpstr>
      </vt:variant>
      <vt:variant>
        <vt:i4>6</vt:i4>
      </vt:variant>
      <vt:variant>
        <vt:lpstr>Slide Titles</vt:lpstr>
      </vt:variant>
      <vt:variant>
        <vt:i4>21</vt:i4>
      </vt:variant>
    </vt:vector>
  </HeadingPairs>
  <TitlesOfParts>
    <vt:vector size="27" baseType="lpstr">
      <vt:lpstr>Default Design</vt:lpstr>
      <vt:lpstr>3_Office Theme</vt:lpstr>
      <vt:lpstr>2_Default Design</vt:lpstr>
      <vt:lpstr>1_Office 主题​​</vt:lpstr>
      <vt:lpstr>1_Default Design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Minh Hien</dc:creator>
  <cp:lastModifiedBy>ADMIN</cp:lastModifiedBy>
  <cp:revision>624</cp:revision>
  <dcterms:created xsi:type="dcterms:W3CDTF">2010-04-30T18:19:48Z</dcterms:created>
  <dcterms:modified xsi:type="dcterms:W3CDTF">2024-12-03T07:21:56Z</dcterms:modified>
</cp:coreProperties>
</file>