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5" r:id="rId2"/>
    <p:sldMasterId id="2147483677" r:id="rId3"/>
    <p:sldMasterId id="2147483683" r:id="rId4"/>
    <p:sldMasterId id="2147483695" r:id="rId5"/>
    <p:sldMasterId id="2147483707" r:id="rId6"/>
  </p:sldMasterIdLst>
  <p:notesMasterIdLst>
    <p:notesMasterId r:id="rId26"/>
  </p:notesMasterIdLst>
  <p:sldIdLst>
    <p:sldId id="505" r:id="rId7"/>
    <p:sldId id="506" r:id="rId8"/>
    <p:sldId id="512" r:id="rId9"/>
    <p:sldId id="480" r:id="rId10"/>
    <p:sldId id="419" r:id="rId11"/>
    <p:sldId id="498" r:id="rId12"/>
    <p:sldId id="501" r:id="rId13"/>
    <p:sldId id="509" r:id="rId14"/>
    <p:sldId id="499" r:id="rId15"/>
    <p:sldId id="471" r:id="rId16"/>
    <p:sldId id="508" r:id="rId17"/>
    <p:sldId id="489" r:id="rId18"/>
    <p:sldId id="497" r:id="rId19"/>
    <p:sldId id="488" r:id="rId20"/>
    <p:sldId id="491" r:id="rId21"/>
    <p:sldId id="479" r:id="rId22"/>
    <p:sldId id="492" r:id="rId23"/>
    <p:sldId id="510" r:id="rId24"/>
    <p:sldId id="511" r:id="rId25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867" indent="-112704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322" indent="-226995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776" indent="-341286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231" indent="-455577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5817" algn="l" defTabSz="914327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2980" algn="l" defTabSz="914327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144" algn="l" defTabSz="914327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308" algn="l" defTabSz="914327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>
        <p:scale>
          <a:sx n="60" d="100"/>
          <a:sy n="60" d="100"/>
        </p:scale>
        <p:origin x="-1550" y="-82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C1FB5F-C697-425A-89FB-CC3B729643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2515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867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322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776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231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043" algn="l" defTabSz="114281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452" algn="l" defTabSz="114281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0" algn="l" defTabSz="114281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268" algn="l" defTabSz="114281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9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43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08" indent="0" algn="ctr">
              <a:buNone/>
              <a:defRPr sz="2500"/>
            </a:lvl2pPr>
            <a:lvl3pPr marL="1142817" indent="0" algn="ctr">
              <a:buNone/>
              <a:defRPr sz="2200"/>
            </a:lvl3pPr>
            <a:lvl4pPr marL="1714227" indent="0" algn="ctr">
              <a:buNone/>
              <a:defRPr sz="2000"/>
            </a:lvl4pPr>
            <a:lvl5pPr marL="2285635" indent="0" algn="ctr">
              <a:buNone/>
              <a:defRPr sz="2000"/>
            </a:lvl5pPr>
            <a:lvl6pPr marL="2857043" indent="0" algn="ctr">
              <a:buNone/>
              <a:defRPr sz="2000"/>
            </a:lvl6pPr>
            <a:lvl7pPr marL="3428452" indent="0" algn="ctr">
              <a:buNone/>
              <a:defRPr sz="2000"/>
            </a:lvl7pPr>
            <a:lvl8pPr marL="3999860" indent="0" algn="ctr">
              <a:buNone/>
              <a:defRPr sz="2000"/>
            </a:lvl8pPr>
            <a:lvl9pPr marL="4571268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813B7F-16D8-4786-9B50-F0B91F5965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3840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4A565-CB9F-42FD-BACB-629A8C1600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959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8397A8-A755-4A68-9207-CFEBDF337E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5202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04CD5F-805E-47F6-AE40-3DECDD1943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802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94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F64B5C-3D6A-4232-847C-7544E2C57C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834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727" y="2129899"/>
            <a:ext cx="9327356" cy="14710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447" y="3886736"/>
            <a:ext cx="7681913" cy="1751541"/>
          </a:xfrm>
        </p:spPr>
        <p:txBody>
          <a:bodyPr/>
          <a:lstStyle>
            <a:lvl1pPr marL="0" indent="0" algn="ctr">
              <a:buNone/>
              <a:defRPr/>
            </a:lvl1pPr>
            <a:lvl2pPr marL="380936" indent="0" algn="ctr">
              <a:buNone/>
              <a:defRPr/>
            </a:lvl2pPr>
            <a:lvl3pPr marL="761872" indent="0" algn="ctr">
              <a:buNone/>
              <a:defRPr/>
            </a:lvl3pPr>
            <a:lvl4pPr marL="1142806" indent="0" algn="ctr">
              <a:buNone/>
              <a:defRPr/>
            </a:lvl4pPr>
            <a:lvl5pPr marL="1523741" indent="0" algn="ctr">
              <a:buNone/>
              <a:defRPr/>
            </a:lvl5pPr>
            <a:lvl6pPr marL="1904676" indent="0" algn="ctr">
              <a:buNone/>
              <a:defRPr/>
            </a:lvl6pPr>
            <a:lvl7pPr marL="2285612" indent="0" algn="ctr">
              <a:buNone/>
              <a:defRPr/>
            </a:lvl7pPr>
            <a:lvl8pPr marL="2666546" indent="0" algn="ctr">
              <a:buNone/>
              <a:defRPr/>
            </a:lvl8pPr>
            <a:lvl9pPr marL="304748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AF501-7DC3-4F73-84E1-D8B0FD337A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17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0FEF-1949-41A1-B3E5-7C86187E62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55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80" y="4406639"/>
            <a:ext cx="9327356" cy="1362604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80" y="2906451"/>
            <a:ext cx="9327356" cy="1500188"/>
          </a:xfrm>
        </p:spPr>
        <p:txBody>
          <a:bodyPr anchor="b"/>
          <a:lstStyle>
            <a:lvl1pPr marL="0" indent="0">
              <a:buNone/>
              <a:defRPr sz="1700"/>
            </a:lvl1pPr>
            <a:lvl2pPr marL="380936" indent="0">
              <a:buNone/>
              <a:defRPr sz="1500"/>
            </a:lvl2pPr>
            <a:lvl3pPr marL="761872" indent="0">
              <a:buNone/>
              <a:defRPr sz="1200"/>
            </a:lvl3pPr>
            <a:lvl4pPr marL="1142806" indent="0">
              <a:buNone/>
              <a:defRPr sz="1200"/>
            </a:lvl4pPr>
            <a:lvl5pPr marL="1523741" indent="0">
              <a:buNone/>
              <a:defRPr sz="1200"/>
            </a:lvl5pPr>
            <a:lvl6pPr marL="1904676" indent="0">
              <a:buNone/>
              <a:defRPr sz="1200"/>
            </a:lvl6pPr>
            <a:lvl7pPr marL="2285612" indent="0">
              <a:buNone/>
              <a:defRPr sz="1200"/>
            </a:lvl7pPr>
            <a:lvl8pPr marL="2666546" indent="0">
              <a:buNone/>
              <a:defRPr sz="1200"/>
            </a:lvl8pPr>
            <a:lvl9pPr marL="304748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94575-1F75-4D2F-8D0E-5663A2115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95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881" y="1600732"/>
            <a:ext cx="4880372" cy="4525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43553" y="1600732"/>
            <a:ext cx="4880372" cy="4525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8DAEF-DF30-4589-B15C-CCB995BFAE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10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884" y="1534583"/>
            <a:ext cx="4848225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36" indent="0">
              <a:buNone/>
              <a:defRPr sz="1700" b="1"/>
            </a:lvl2pPr>
            <a:lvl3pPr marL="761872" indent="0">
              <a:buNone/>
              <a:defRPr sz="1500" b="1"/>
            </a:lvl3pPr>
            <a:lvl4pPr marL="1142806" indent="0">
              <a:buNone/>
              <a:defRPr sz="1200" b="1"/>
            </a:lvl4pPr>
            <a:lvl5pPr marL="1523741" indent="0">
              <a:buNone/>
              <a:defRPr sz="1200" b="1"/>
            </a:lvl5pPr>
            <a:lvl6pPr marL="1904676" indent="0">
              <a:buNone/>
              <a:defRPr sz="1200" b="1"/>
            </a:lvl6pPr>
            <a:lvl7pPr marL="2285612" indent="0">
              <a:buNone/>
              <a:defRPr sz="1200" b="1"/>
            </a:lvl7pPr>
            <a:lvl8pPr marL="2666546" indent="0">
              <a:buNone/>
              <a:defRPr sz="1200" b="1"/>
            </a:lvl8pPr>
            <a:lvl9pPr marL="304748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884" y="2174879"/>
            <a:ext cx="4848225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506" y="1534583"/>
            <a:ext cx="4849416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36" indent="0">
              <a:buNone/>
              <a:defRPr sz="1700" b="1"/>
            </a:lvl2pPr>
            <a:lvl3pPr marL="761872" indent="0">
              <a:buNone/>
              <a:defRPr sz="1500" b="1"/>
            </a:lvl3pPr>
            <a:lvl4pPr marL="1142806" indent="0">
              <a:buNone/>
              <a:defRPr sz="1200" b="1"/>
            </a:lvl4pPr>
            <a:lvl5pPr marL="1523741" indent="0">
              <a:buNone/>
              <a:defRPr sz="1200" b="1"/>
            </a:lvl5pPr>
            <a:lvl6pPr marL="1904676" indent="0">
              <a:buNone/>
              <a:defRPr sz="1200" b="1"/>
            </a:lvl6pPr>
            <a:lvl7pPr marL="2285612" indent="0">
              <a:buNone/>
              <a:defRPr sz="1200" b="1"/>
            </a:lvl7pPr>
            <a:lvl8pPr marL="2666546" indent="0">
              <a:buNone/>
              <a:defRPr sz="1200" b="1"/>
            </a:lvl8pPr>
            <a:lvl9pPr marL="304748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506" y="2174879"/>
            <a:ext cx="4849416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245C8-90A9-4725-80F7-920A281A9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60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8F4FC-49C3-4B05-B7CC-0A6C7D8DF5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5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95D8-DDB5-4D7D-A966-BAD7722C14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359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7CA4B-37BD-4E9D-ABA9-720335D1C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0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880" y="272523"/>
            <a:ext cx="3609976" cy="116284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9824" y="272526"/>
            <a:ext cx="6134100" cy="5853907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880" y="1435365"/>
            <a:ext cx="3609976" cy="4691064"/>
          </a:xfrm>
        </p:spPr>
        <p:txBody>
          <a:bodyPr/>
          <a:lstStyle>
            <a:lvl1pPr marL="0" indent="0">
              <a:buNone/>
              <a:defRPr sz="1200"/>
            </a:lvl1pPr>
            <a:lvl2pPr marL="380936" indent="0">
              <a:buNone/>
              <a:defRPr sz="1100"/>
            </a:lvl2pPr>
            <a:lvl3pPr marL="761872" indent="0">
              <a:buNone/>
              <a:defRPr sz="800"/>
            </a:lvl3pPr>
            <a:lvl4pPr marL="1142806" indent="0">
              <a:buNone/>
              <a:defRPr sz="800"/>
            </a:lvl4pPr>
            <a:lvl5pPr marL="1523741" indent="0">
              <a:buNone/>
              <a:defRPr sz="800"/>
            </a:lvl5pPr>
            <a:lvl6pPr marL="1904676" indent="0">
              <a:buNone/>
              <a:defRPr sz="800"/>
            </a:lvl6pPr>
            <a:lvl7pPr marL="2285612" indent="0">
              <a:buNone/>
              <a:defRPr sz="800"/>
            </a:lvl7pPr>
            <a:lvl8pPr marL="2666546" indent="0">
              <a:buNone/>
              <a:defRPr sz="800"/>
            </a:lvl8pPr>
            <a:lvl9pPr marL="304748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464D1-A7E1-4DF3-B774-EEF56777E8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274" y="4800865"/>
            <a:ext cx="6584156" cy="56620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274" y="612519"/>
            <a:ext cx="6584156" cy="4115593"/>
          </a:xfrm>
        </p:spPr>
        <p:txBody>
          <a:bodyPr/>
          <a:lstStyle>
            <a:lvl1pPr marL="0" indent="0">
              <a:buNone/>
              <a:defRPr sz="2700"/>
            </a:lvl1pPr>
            <a:lvl2pPr marL="380936" indent="0">
              <a:buNone/>
              <a:defRPr sz="2400"/>
            </a:lvl2pPr>
            <a:lvl3pPr marL="761872" indent="0">
              <a:buNone/>
              <a:defRPr sz="2000"/>
            </a:lvl3pPr>
            <a:lvl4pPr marL="1142806" indent="0">
              <a:buNone/>
              <a:defRPr sz="1700"/>
            </a:lvl4pPr>
            <a:lvl5pPr marL="1523741" indent="0">
              <a:buNone/>
              <a:defRPr sz="1700"/>
            </a:lvl5pPr>
            <a:lvl6pPr marL="1904676" indent="0">
              <a:buNone/>
              <a:defRPr sz="1700"/>
            </a:lvl6pPr>
            <a:lvl7pPr marL="2285612" indent="0">
              <a:buNone/>
              <a:defRPr sz="1700"/>
            </a:lvl7pPr>
            <a:lvl8pPr marL="2666546" indent="0">
              <a:buNone/>
              <a:defRPr sz="1700"/>
            </a:lvl8pPr>
            <a:lvl9pPr marL="3047482" indent="0">
              <a:buNone/>
              <a:defRPr sz="1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274" y="5367076"/>
            <a:ext cx="6584156" cy="805656"/>
          </a:xfrm>
        </p:spPr>
        <p:txBody>
          <a:bodyPr/>
          <a:lstStyle>
            <a:lvl1pPr marL="0" indent="0">
              <a:buNone/>
              <a:defRPr sz="1200"/>
            </a:lvl1pPr>
            <a:lvl2pPr marL="380936" indent="0">
              <a:buNone/>
              <a:defRPr sz="1100"/>
            </a:lvl2pPr>
            <a:lvl3pPr marL="761872" indent="0">
              <a:buNone/>
              <a:defRPr sz="800"/>
            </a:lvl3pPr>
            <a:lvl4pPr marL="1142806" indent="0">
              <a:buNone/>
              <a:defRPr sz="800"/>
            </a:lvl4pPr>
            <a:lvl5pPr marL="1523741" indent="0">
              <a:buNone/>
              <a:defRPr sz="800"/>
            </a:lvl5pPr>
            <a:lvl6pPr marL="1904676" indent="0">
              <a:buNone/>
              <a:defRPr sz="800"/>
            </a:lvl6pPr>
            <a:lvl7pPr marL="2285612" indent="0">
              <a:buNone/>
              <a:defRPr sz="800"/>
            </a:lvl7pPr>
            <a:lvl8pPr marL="2666546" indent="0">
              <a:buNone/>
              <a:defRPr sz="800"/>
            </a:lvl8pPr>
            <a:lvl9pPr marL="304748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A8FB0-B3B7-4112-A802-A17915961C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10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7D4A6-5508-4D74-8BAA-0E7099F633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71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760" y="275173"/>
            <a:ext cx="2468166" cy="58512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880" y="275173"/>
            <a:ext cx="7292578" cy="58512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61742-7DE9-49BE-A269-283D375B6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97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0972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34" tIns="25569" rIns="51134" bIns="25569" rtlCol="0" anchor="ctr"/>
          <a:lstStyle/>
          <a:p>
            <a:pPr defTabSz="511296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2000">
              <a:solidFill>
                <a:prstClr val="white"/>
              </a:solidFill>
            </a:endParaRPr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3373173" y="-1014748"/>
            <a:ext cx="17719160" cy="189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8777" y="-1004239"/>
            <a:ext cx="17710362" cy="189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02792" y="2477745"/>
            <a:ext cx="10767245" cy="119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460" y="260718"/>
            <a:ext cx="2585600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06554" y="191032"/>
            <a:ext cx="4485338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53" y="1019679"/>
            <a:ext cx="8260268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4032"/>
            <a:ext cx="109728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335" y="3034576"/>
            <a:ext cx="810666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35638" y="4965254"/>
            <a:ext cx="9901559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500166" y="7845509"/>
            <a:ext cx="1038331" cy="359414"/>
          </a:xfrm>
          <a:prstGeom prst="rect">
            <a:avLst/>
          </a:prstGeom>
          <a:noFill/>
        </p:spPr>
        <p:txBody>
          <a:bodyPr wrap="none" lIns="51134" tIns="25569" rIns="51134" bIns="25569" rtlCol="0">
            <a:spAutoFit/>
          </a:bodyPr>
          <a:lstStyle/>
          <a:p>
            <a:pPr algn="l" defTabSz="51129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prstClr val="white"/>
                </a:solidFill>
                <a:latin typeface="Calibri"/>
              </a:rPr>
              <a:t>Contents</a:t>
            </a:r>
            <a:endParaRPr lang="zh-CN" altLang="en-US" sz="20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25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460" y="260718"/>
            <a:ext cx="2585600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06554" y="191032"/>
            <a:ext cx="4485338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53" y="1019679"/>
            <a:ext cx="8260268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4032"/>
            <a:ext cx="109728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35638" y="4965254"/>
            <a:ext cx="9901559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500191" y="7845509"/>
            <a:ext cx="1331680" cy="359414"/>
          </a:xfrm>
          <a:prstGeom prst="rect">
            <a:avLst/>
          </a:prstGeom>
          <a:noFill/>
        </p:spPr>
        <p:txBody>
          <a:bodyPr wrap="none" lIns="51134" tIns="25569" rIns="51134" bIns="25569" rtlCol="0">
            <a:spAutoFit/>
          </a:bodyPr>
          <a:lstStyle/>
          <a:p>
            <a:pPr algn="l" defTabSz="51129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 err="1">
                <a:solidFill>
                  <a:prstClr val="white"/>
                </a:solidFill>
                <a:latin typeface="Calibri"/>
              </a:rPr>
              <a:t>Contents_N</a:t>
            </a:r>
            <a:endParaRPr lang="zh-CN" altLang="en-US" sz="20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16630" y="-1580104"/>
            <a:ext cx="5227535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129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20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15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10" y="34210"/>
            <a:ext cx="582830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34735" y="6008211"/>
            <a:ext cx="4972345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45" y="39553"/>
            <a:ext cx="4022675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162" y="125607"/>
            <a:ext cx="498491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278" y="6"/>
            <a:ext cx="223075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0432596" y="423063"/>
            <a:ext cx="500549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958" y="263973"/>
            <a:ext cx="2687879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0383" y="6083593"/>
            <a:ext cx="6480850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5484271" y="6121579"/>
            <a:ext cx="857919" cy="132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97896" y="5389732"/>
            <a:ext cx="645371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9187000" y="-753279"/>
            <a:ext cx="889605" cy="158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9332411" y="5974920"/>
            <a:ext cx="851004" cy="161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3851332" y="-548923"/>
            <a:ext cx="889605" cy="158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538580" y="24195"/>
            <a:ext cx="889971" cy="152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0187643" y="476898"/>
            <a:ext cx="645371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5779977" y="1549"/>
            <a:ext cx="811676" cy="154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8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09047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0757487" y="423057"/>
            <a:ext cx="237704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30927" y="84"/>
            <a:ext cx="107721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80376" y="6557814"/>
            <a:ext cx="1032669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31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45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08" indent="0">
              <a:buNone/>
              <a:defRPr sz="2500"/>
            </a:lvl2pPr>
            <a:lvl3pPr marL="1142817" indent="0">
              <a:buNone/>
              <a:defRPr sz="2200"/>
            </a:lvl3pPr>
            <a:lvl4pPr marL="1714227" indent="0">
              <a:buNone/>
              <a:defRPr sz="2000"/>
            </a:lvl4pPr>
            <a:lvl5pPr marL="2285635" indent="0">
              <a:buNone/>
              <a:defRPr sz="2000"/>
            </a:lvl5pPr>
            <a:lvl6pPr marL="2857043" indent="0">
              <a:buNone/>
              <a:defRPr sz="2000"/>
            </a:lvl6pPr>
            <a:lvl7pPr marL="3428452" indent="0">
              <a:buNone/>
              <a:defRPr sz="2000"/>
            </a:lvl7pPr>
            <a:lvl8pPr marL="3999860" indent="0">
              <a:buNone/>
              <a:defRPr sz="2000"/>
            </a:lvl8pPr>
            <a:lvl9pPr marL="4571268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0EF83-19A1-4175-A4FB-CDF5D51A77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979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2" indent="0" algn="ctr">
              <a:buNone/>
              <a:defRPr sz="2000"/>
            </a:lvl2pPr>
            <a:lvl3pPr marL="914216" indent="0" algn="ctr">
              <a:buNone/>
              <a:defRPr sz="1800"/>
            </a:lvl3pPr>
            <a:lvl4pPr marL="1371314" indent="0" algn="ctr">
              <a:buNone/>
              <a:defRPr sz="1600"/>
            </a:lvl4pPr>
            <a:lvl5pPr marL="1828428" indent="0" algn="ctr">
              <a:buNone/>
              <a:defRPr sz="1600"/>
            </a:lvl5pPr>
            <a:lvl6pPr marL="2285522" indent="0" algn="ctr">
              <a:buNone/>
              <a:defRPr sz="1600"/>
            </a:lvl6pPr>
            <a:lvl7pPr marL="2742629" indent="0" algn="ctr">
              <a:buNone/>
              <a:defRPr sz="1600"/>
            </a:lvl7pPr>
            <a:lvl8pPr marL="3199732" indent="0" algn="ctr">
              <a:buNone/>
              <a:defRPr sz="1600"/>
            </a:lvl8pPr>
            <a:lvl9pPr marL="36568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25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41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97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522"/>
            <a:ext cx="94640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255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6"/>
            <a:ext cx="466344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6"/>
            <a:ext cx="466344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94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34"/>
            <a:ext cx="946404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2" y="1681163"/>
            <a:ext cx="46420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2" indent="0">
              <a:buNone/>
              <a:defRPr sz="2000" b="1"/>
            </a:lvl2pPr>
            <a:lvl3pPr marL="914216" indent="0">
              <a:buNone/>
              <a:defRPr sz="1800" b="1"/>
            </a:lvl3pPr>
            <a:lvl4pPr marL="1371314" indent="0">
              <a:buNone/>
              <a:defRPr sz="1600" b="1"/>
            </a:lvl4pPr>
            <a:lvl5pPr marL="1828428" indent="0">
              <a:buNone/>
              <a:defRPr sz="1600" b="1"/>
            </a:lvl5pPr>
            <a:lvl6pPr marL="2285522" indent="0">
              <a:buNone/>
              <a:defRPr sz="1600" b="1"/>
            </a:lvl6pPr>
            <a:lvl7pPr marL="2742629" indent="0">
              <a:buNone/>
              <a:defRPr sz="1600" b="1"/>
            </a:lvl7pPr>
            <a:lvl8pPr marL="3199732" indent="0">
              <a:buNone/>
              <a:defRPr sz="1600" b="1"/>
            </a:lvl8pPr>
            <a:lvl9pPr marL="36568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2" y="2505075"/>
            <a:ext cx="464200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91" y="1681163"/>
            <a:ext cx="46648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2" indent="0">
              <a:buNone/>
              <a:defRPr sz="2000" b="1"/>
            </a:lvl2pPr>
            <a:lvl3pPr marL="914216" indent="0">
              <a:buNone/>
              <a:defRPr sz="1800" b="1"/>
            </a:lvl3pPr>
            <a:lvl4pPr marL="1371314" indent="0">
              <a:buNone/>
              <a:defRPr sz="1600" b="1"/>
            </a:lvl4pPr>
            <a:lvl5pPr marL="1828428" indent="0">
              <a:buNone/>
              <a:defRPr sz="1600" b="1"/>
            </a:lvl5pPr>
            <a:lvl6pPr marL="2285522" indent="0">
              <a:buNone/>
              <a:defRPr sz="1600" b="1"/>
            </a:lvl6pPr>
            <a:lvl7pPr marL="2742629" indent="0">
              <a:buNone/>
              <a:defRPr sz="1600" b="1"/>
            </a:lvl7pPr>
            <a:lvl8pPr marL="3199732" indent="0">
              <a:buNone/>
              <a:defRPr sz="1600" b="1"/>
            </a:lvl8pPr>
            <a:lvl9pPr marL="36568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91" y="2505075"/>
            <a:ext cx="4664869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80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907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523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3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84"/>
            <a:ext cx="5554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3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2" indent="0">
              <a:buNone/>
              <a:defRPr sz="1400"/>
            </a:lvl2pPr>
            <a:lvl3pPr marL="914216" indent="0">
              <a:buNone/>
              <a:defRPr sz="1200"/>
            </a:lvl3pPr>
            <a:lvl4pPr marL="1371314" indent="0">
              <a:buNone/>
              <a:defRPr sz="1000"/>
            </a:lvl4pPr>
            <a:lvl5pPr marL="1828428" indent="0">
              <a:buNone/>
              <a:defRPr sz="1000"/>
            </a:lvl5pPr>
            <a:lvl6pPr marL="2285522" indent="0">
              <a:buNone/>
              <a:defRPr sz="1000"/>
            </a:lvl6pPr>
            <a:lvl7pPr marL="2742629" indent="0">
              <a:buNone/>
              <a:defRPr sz="1000"/>
            </a:lvl7pPr>
            <a:lvl8pPr marL="3199732" indent="0">
              <a:buNone/>
              <a:defRPr sz="1000"/>
            </a:lvl8pPr>
            <a:lvl9pPr marL="365684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65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3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7484"/>
            <a:ext cx="555498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2" indent="0">
              <a:buNone/>
              <a:defRPr sz="2800"/>
            </a:lvl2pPr>
            <a:lvl3pPr marL="914216" indent="0">
              <a:buNone/>
              <a:defRPr sz="2400"/>
            </a:lvl3pPr>
            <a:lvl4pPr marL="1371314" indent="0">
              <a:buNone/>
              <a:defRPr sz="2000"/>
            </a:lvl4pPr>
            <a:lvl5pPr marL="1828428" indent="0">
              <a:buNone/>
              <a:defRPr sz="2000"/>
            </a:lvl5pPr>
            <a:lvl6pPr marL="2285522" indent="0">
              <a:buNone/>
              <a:defRPr sz="2000"/>
            </a:lvl6pPr>
            <a:lvl7pPr marL="2742629" indent="0">
              <a:buNone/>
              <a:defRPr sz="2000"/>
            </a:lvl7pPr>
            <a:lvl8pPr marL="3199732" indent="0">
              <a:buNone/>
              <a:defRPr sz="2000"/>
            </a:lvl8pPr>
            <a:lvl9pPr marL="36568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3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2" indent="0">
              <a:buNone/>
              <a:defRPr sz="1400"/>
            </a:lvl2pPr>
            <a:lvl3pPr marL="914216" indent="0">
              <a:buNone/>
              <a:defRPr sz="1200"/>
            </a:lvl3pPr>
            <a:lvl4pPr marL="1371314" indent="0">
              <a:buNone/>
              <a:defRPr sz="1000"/>
            </a:lvl4pPr>
            <a:lvl5pPr marL="1828428" indent="0">
              <a:buNone/>
              <a:defRPr sz="1000"/>
            </a:lvl5pPr>
            <a:lvl6pPr marL="2285522" indent="0">
              <a:buNone/>
              <a:defRPr sz="1000"/>
            </a:lvl6pPr>
            <a:lvl7pPr marL="2742629" indent="0">
              <a:buNone/>
              <a:defRPr sz="1000"/>
            </a:lvl7pPr>
            <a:lvl8pPr marL="3199732" indent="0">
              <a:buNone/>
              <a:defRPr sz="1000"/>
            </a:lvl8pPr>
            <a:lvl9pPr marL="365684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3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28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6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43B891-F7BD-4F99-8F9B-6C55CFA936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4156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2" y="365126"/>
            <a:ext cx="236601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401" y="365126"/>
            <a:ext cx="696087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75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58"/>
            <a:ext cx="93268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08694" indent="0" algn="ctr">
              <a:buNone/>
              <a:defRPr/>
            </a:lvl2pPr>
            <a:lvl3pPr marL="1017379" indent="0" algn="ctr">
              <a:buNone/>
              <a:defRPr/>
            </a:lvl3pPr>
            <a:lvl4pPr marL="1526066" indent="0" algn="ctr">
              <a:buNone/>
              <a:defRPr/>
            </a:lvl4pPr>
            <a:lvl5pPr marL="2034755" indent="0" algn="ctr">
              <a:buNone/>
              <a:defRPr/>
            </a:lvl5pPr>
            <a:lvl6pPr marL="2543436" indent="0" algn="ctr">
              <a:buNone/>
              <a:defRPr/>
            </a:lvl6pPr>
            <a:lvl7pPr marL="3052131" indent="0" algn="ctr">
              <a:buNone/>
              <a:defRPr/>
            </a:lvl7pPr>
            <a:lvl8pPr marL="3560815" indent="0" algn="ctr">
              <a:buNone/>
              <a:defRPr/>
            </a:lvl8pPr>
            <a:lvl9pPr marL="40695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EF6D9-CD72-43F6-A2CB-084B5097BB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506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EF870-06F1-4320-9F2B-238256BDED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05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7" y="4406933"/>
            <a:ext cx="9326880" cy="136207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7" y="2906742"/>
            <a:ext cx="9326880" cy="1500187"/>
          </a:xfrm>
        </p:spPr>
        <p:txBody>
          <a:bodyPr anchor="b"/>
          <a:lstStyle>
            <a:lvl1pPr marL="0" indent="0">
              <a:buNone/>
              <a:defRPr sz="2200"/>
            </a:lvl1pPr>
            <a:lvl2pPr marL="508694" indent="0">
              <a:buNone/>
              <a:defRPr sz="2000"/>
            </a:lvl2pPr>
            <a:lvl3pPr marL="1017379" indent="0">
              <a:buNone/>
              <a:defRPr sz="1800"/>
            </a:lvl3pPr>
            <a:lvl4pPr marL="1526066" indent="0">
              <a:buNone/>
              <a:defRPr sz="1700"/>
            </a:lvl4pPr>
            <a:lvl5pPr marL="2034755" indent="0">
              <a:buNone/>
              <a:defRPr sz="1700"/>
            </a:lvl5pPr>
            <a:lvl6pPr marL="2543436" indent="0">
              <a:buNone/>
              <a:defRPr sz="1700"/>
            </a:lvl6pPr>
            <a:lvl7pPr marL="3052131" indent="0">
              <a:buNone/>
              <a:defRPr sz="1700"/>
            </a:lvl7pPr>
            <a:lvl8pPr marL="3560815" indent="0">
              <a:buNone/>
              <a:defRPr sz="1700"/>
            </a:lvl8pPr>
            <a:lvl9pPr marL="4069505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CF820-57C4-43B1-AA46-8082399A56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332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26"/>
            <a:ext cx="484632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26"/>
            <a:ext cx="484632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4947B-3E1E-4CB4-80F3-87588F0FF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216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52" y="1535114"/>
            <a:ext cx="4848227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694" indent="0">
              <a:buNone/>
              <a:defRPr sz="2200" b="1"/>
            </a:lvl2pPr>
            <a:lvl3pPr marL="1017379" indent="0">
              <a:buNone/>
              <a:defRPr sz="2000" b="1"/>
            </a:lvl3pPr>
            <a:lvl4pPr marL="1526066" indent="0">
              <a:buNone/>
              <a:defRPr sz="1800" b="1"/>
            </a:lvl4pPr>
            <a:lvl5pPr marL="2034755" indent="0">
              <a:buNone/>
              <a:defRPr sz="1800" b="1"/>
            </a:lvl5pPr>
            <a:lvl6pPr marL="2543436" indent="0">
              <a:buNone/>
              <a:defRPr sz="1800" b="1"/>
            </a:lvl6pPr>
            <a:lvl7pPr marL="3052131" indent="0">
              <a:buNone/>
              <a:defRPr sz="1800" b="1"/>
            </a:lvl7pPr>
            <a:lvl8pPr marL="3560815" indent="0">
              <a:buNone/>
              <a:defRPr sz="1800" b="1"/>
            </a:lvl8pPr>
            <a:lvl9pPr marL="406950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52" y="2174875"/>
            <a:ext cx="4848227" cy="3951288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41" y="1535114"/>
            <a:ext cx="4850130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694" indent="0">
              <a:buNone/>
              <a:defRPr sz="2200" b="1"/>
            </a:lvl2pPr>
            <a:lvl3pPr marL="1017379" indent="0">
              <a:buNone/>
              <a:defRPr sz="2000" b="1"/>
            </a:lvl3pPr>
            <a:lvl4pPr marL="1526066" indent="0">
              <a:buNone/>
              <a:defRPr sz="1800" b="1"/>
            </a:lvl4pPr>
            <a:lvl5pPr marL="2034755" indent="0">
              <a:buNone/>
              <a:defRPr sz="1800" b="1"/>
            </a:lvl5pPr>
            <a:lvl6pPr marL="2543436" indent="0">
              <a:buNone/>
              <a:defRPr sz="1800" b="1"/>
            </a:lvl6pPr>
            <a:lvl7pPr marL="3052131" indent="0">
              <a:buNone/>
              <a:defRPr sz="1800" b="1"/>
            </a:lvl7pPr>
            <a:lvl8pPr marL="3560815" indent="0">
              <a:buNone/>
              <a:defRPr sz="1800" b="1"/>
            </a:lvl8pPr>
            <a:lvl9pPr marL="406950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41" y="2174875"/>
            <a:ext cx="4850130" cy="3951288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47069-8D64-490F-A7A1-20738A2CD4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771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491C4-573C-43D0-89F8-947FAFE2A3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473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7A370-E5BC-45FE-8924-BFB86934CB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235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8" y="273050"/>
            <a:ext cx="3609977" cy="11620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2" y="273083"/>
            <a:ext cx="6134101" cy="5853113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8" y="1435104"/>
            <a:ext cx="3609977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08694" indent="0">
              <a:buNone/>
              <a:defRPr sz="1300"/>
            </a:lvl2pPr>
            <a:lvl3pPr marL="1017379" indent="0">
              <a:buNone/>
              <a:defRPr sz="1100"/>
            </a:lvl3pPr>
            <a:lvl4pPr marL="1526066" indent="0">
              <a:buNone/>
              <a:defRPr sz="1100"/>
            </a:lvl4pPr>
            <a:lvl5pPr marL="2034755" indent="0">
              <a:buNone/>
              <a:defRPr sz="1100"/>
            </a:lvl5pPr>
            <a:lvl6pPr marL="2543436" indent="0">
              <a:buNone/>
              <a:defRPr sz="1100"/>
            </a:lvl6pPr>
            <a:lvl7pPr marL="3052131" indent="0">
              <a:buNone/>
              <a:defRPr sz="1100"/>
            </a:lvl7pPr>
            <a:lvl8pPr marL="3560815" indent="0">
              <a:buNone/>
              <a:defRPr sz="1100"/>
            </a:lvl8pPr>
            <a:lvl9pPr marL="406950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7CD91-7F76-4B69-8DBC-36D85CF712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605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7" y="4800600"/>
            <a:ext cx="6583680" cy="5667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7" y="612775"/>
            <a:ext cx="6583680" cy="4114800"/>
          </a:xfrm>
        </p:spPr>
        <p:txBody>
          <a:bodyPr/>
          <a:lstStyle>
            <a:lvl1pPr marL="0" indent="0">
              <a:buNone/>
              <a:defRPr sz="3700"/>
            </a:lvl1pPr>
            <a:lvl2pPr marL="508694" indent="0">
              <a:buNone/>
              <a:defRPr sz="3100"/>
            </a:lvl2pPr>
            <a:lvl3pPr marL="1017379" indent="0">
              <a:buNone/>
              <a:defRPr sz="2700"/>
            </a:lvl3pPr>
            <a:lvl4pPr marL="1526066" indent="0">
              <a:buNone/>
              <a:defRPr sz="2200"/>
            </a:lvl4pPr>
            <a:lvl5pPr marL="2034755" indent="0">
              <a:buNone/>
              <a:defRPr sz="2200"/>
            </a:lvl5pPr>
            <a:lvl6pPr marL="2543436" indent="0">
              <a:buNone/>
              <a:defRPr sz="2200"/>
            </a:lvl6pPr>
            <a:lvl7pPr marL="3052131" indent="0">
              <a:buNone/>
              <a:defRPr sz="2200"/>
            </a:lvl7pPr>
            <a:lvl8pPr marL="3560815" indent="0">
              <a:buNone/>
              <a:defRPr sz="2200"/>
            </a:lvl8pPr>
            <a:lvl9pPr marL="4069505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7" y="5367338"/>
            <a:ext cx="658368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08694" indent="0">
              <a:buNone/>
              <a:defRPr sz="1300"/>
            </a:lvl2pPr>
            <a:lvl3pPr marL="1017379" indent="0">
              <a:buNone/>
              <a:defRPr sz="1100"/>
            </a:lvl3pPr>
            <a:lvl4pPr marL="1526066" indent="0">
              <a:buNone/>
              <a:defRPr sz="1100"/>
            </a:lvl4pPr>
            <a:lvl5pPr marL="2034755" indent="0">
              <a:buNone/>
              <a:defRPr sz="1100"/>
            </a:lvl5pPr>
            <a:lvl6pPr marL="2543436" indent="0">
              <a:buNone/>
              <a:defRPr sz="1100"/>
            </a:lvl6pPr>
            <a:lvl7pPr marL="3052131" indent="0">
              <a:buNone/>
              <a:defRPr sz="1100"/>
            </a:lvl7pPr>
            <a:lvl8pPr marL="3560815" indent="0">
              <a:buNone/>
              <a:defRPr sz="1100"/>
            </a:lvl8pPr>
            <a:lvl9pPr marL="406950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6D259-1DDF-4AFD-B5E9-1885F6000F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08" indent="0">
              <a:buNone/>
              <a:defRPr sz="2500" b="1"/>
            </a:lvl2pPr>
            <a:lvl3pPr marL="1142817" indent="0">
              <a:buNone/>
              <a:defRPr sz="2200" b="1"/>
            </a:lvl3pPr>
            <a:lvl4pPr marL="1714227" indent="0">
              <a:buNone/>
              <a:defRPr sz="2000" b="1"/>
            </a:lvl4pPr>
            <a:lvl5pPr marL="2285635" indent="0">
              <a:buNone/>
              <a:defRPr sz="2000" b="1"/>
            </a:lvl5pPr>
            <a:lvl6pPr marL="2857043" indent="0">
              <a:buNone/>
              <a:defRPr sz="2000" b="1"/>
            </a:lvl6pPr>
            <a:lvl7pPr marL="3428452" indent="0">
              <a:buNone/>
              <a:defRPr sz="2000" b="1"/>
            </a:lvl7pPr>
            <a:lvl8pPr marL="3999860" indent="0">
              <a:buNone/>
              <a:defRPr sz="2000" b="1"/>
            </a:lvl8pPr>
            <a:lvl9pPr marL="4571268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08" indent="0">
              <a:buNone/>
              <a:defRPr sz="2500" b="1"/>
            </a:lvl2pPr>
            <a:lvl3pPr marL="1142817" indent="0">
              <a:buNone/>
              <a:defRPr sz="2200" b="1"/>
            </a:lvl3pPr>
            <a:lvl4pPr marL="1714227" indent="0">
              <a:buNone/>
              <a:defRPr sz="2000" b="1"/>
            </a:lvl4pPr>
            <a:lvl5pPr marL="2285635" indent="0">
              <a:buNone/>
              <a:defRPr sz="2000" b="1"/>
            </a:lvl5pPr>
            <a:lvl6pPr marL="2857043" indent="0">
              <a:buNone/>
              <a:defRPr sz="2000" b="1"/>
            </a:lvl6pPr>
            <a:lvl7pPr marL="3428452" indent="0">
              <a:buNone/>
              <a:defRPr sz="2000" b="1"/>
            </a:lvl7pPr>
            <a:lvl8pPr marL="3999860" indent="0">
              <a:buNone/>
              <a:defRPr sz="2000" b="1"/>
            </a:lvl8pPr>
            <a:lvl9pPr marL="4571268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5E0AB-5B25-40F1-9194-A0CF9A411F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2794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97D43-CEDC-4560-87BF-C919E802D8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47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71"/>
            <a:ext cx="24688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71"/>
            <a:ext cx="722376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62DA2-57CB-40B7-B93C-0889803400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249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3878" indent="0" algn="ctr">
              <a:buNone/>
              <a:defRPr sz="1700"/>
            </a:lvl2pPr>
            <a:lvl3pPr marL="767755" indent="0" algn="ctr">
              <a:buNone/>
              <a:defRPr sz="1500"/>
            </a:lvl3pPr>
            <a:lvl4pPr marL="1151630" indent="0" algn="ctr">
              <a:buNone/>
              <a:defRPr sz="1300"/>
            </a:lvl4pPr>
            <a:lvl5pPr marL="1535504" indent="0" algn="ctr">
              <a:buNone/>
              <a:defRPr sz="1300"/>
            </a:lvl5pPr>
            <a:lvl6pPr marL="1919381" indent="0" algn="ctr">
              <a:buNone/>
              <a:defRPr sz="1300"/>
            </a:lvl6pPr>
            <a:lvl7pPr marL="2303259" indent="0" algn="ctr">
              <a:buNone/>
              <a:defRPr sz="1300"/>
            </a:lvl7pPr>
            <a:lvl8pPr marL="2687135" indent="0" algn="ctr">
              <a:buNone/>
              <a:defRPr sz="1300"/>
            </a:lvl8pPr>
            <a:lvl9pPr marL="3071008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74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590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67"/>
            <a:ext cx="9464040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92"/>
            <a:ext cx="946404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387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77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516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55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193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30325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713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7100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594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6"/>
            <a:ext cx="466344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6"/>
            <a:ext cx="466344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258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34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9" y="1681163"/>
            <a:ext cx="4642009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878" indent="0">
              <a:buNone/>
              <a:defRPr sz="1700" b="1"/>
            </a:lvl2pPr>
            <a:lvl3pPr marL="767755" indent="0">
              <a:buNone/>
              <a:defRPr sz="1500" b="1"/>
            </a:lvl3pPr>
            <a:lvl4pPr marL="1151630" indent="0">
              <a:buNone/>
              <a:defRPr sz="1300" b="1"/>
            </a:lvl4pPr>
            <a:lvl5pPr marL="1535504" indent="0">
              <a:buNone/>
              <a:defRPr sz="1300" b="1"/>
            </a:lvl5pPr>
            <a:lvl6pPr marL="1919381" indent="0">
              <a:buNone/>
              <a:defRPr sz="1300" b="1"/>
            </a:lvl6pPr>
            <a:lvl7pPr marL="2303259" indent="0">
              <a:buNone/>
              <a:defRPr sz="1300" b="1"/>
            </a:lvl7pPr>
            <a:lvl8pPr marL="2687135" indent="0">
              <a:buNone/>
              <a:defRPr sz="1300" b="1"/>
            </a:lvl8pPr>
            <a:lvl9pPr marL="3071008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9" y="2505075"/>
            <a:ext cx="464200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9" y="1681163"/>
            <a:ext cx="4664869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878" indent="0">
              <a:buNone/>
              <a:defRPr sz="1700" b="1"/>
            </a:lvl2pPr>
            <a:lvl3pPr marL="767755" indent="0">
              <a:buNone/>
              <a:defRPr sz="1500" b="1"/>
            </a:lvl3pPr>
            <a:lvl4pPr marL="1151630" indent="0">
              <a:buNone/>
              <a:defRPr sz="1300" b="1"/>
            </a:lvl4pPr>
            <a:lvl5pPr marL="1535504" indent="0">
              <a:buNone/>
              <a:defRPr sz="1300" b="1"/>
            </a:lvl5pPr>
            <a:lvl6pPr marL="1919381" indent="0">
              <a:buNone/>
              <a:defRPr sz="1300" b="1"/>
            </a:lvl6pPr>
            <a:lvl7pPr marL="2303259" indent="0">
              <a:buNone/>
              <a:defRPr sz="1300" b="1"/>
            </a:lvl7pPr>
            <a:lvl8pPr marL="2687135" indent="0">
              <a:buNone/>
              <a:defRPr sz="1300" b="1"/>
            </a:lvl8pPr>
            <a:lvl9pPr marL="3071008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9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82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744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529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7" y="457200"/>
            <a:ext cx="3539013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54"/>
            <a:ext cx="5554980" cy="487362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7" y="2057400"/>
            <a:ext cx="353901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83878" indent="0">
              <a:buNone/>
              <a:defRPr sz="1200"/>
            </a:lvl2pPr>
            <a:lvl3pPr marL="767755" indent="0">
              <a:buNone/>
              <a:defRPr sz="1000"/>
            </a:lvl3pPr>
            <a:lvl4pPr marL="1151630" indent="0">
              <a:buNone/>
              <a:defRPr sz="800"/>
            </a:lvl4pPr>
            <a:lvl5pPr marL="1535504" indent="0">
              <a:buNone/>
              <a:defRPr sz="800"/>
            </a:lvl5pPr>
            <a:lvl6pPr marL="1919381" indent="0">
              <a:buNone/>
              <a:defRPr sz="800"/>
            </a:lvl6pPr>
            <a:lvl7pPr marL="2303259" indent="0">
              <a:buNone/>
              <a:defRPr sz="800"/>
            </a:lvl7pPr>
            <a:lvl8pPr marL="2687135" indent="0">
              <a:buNone/>
              <a:defRPr sz="800"/>
            </a:lvl8pPr>
            <a:lvl9pPr marL="307100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9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50168-59AA-49CE-9C73-111E906BDF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5213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7" y="457200"/>
            <a:ext cx="3539013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7454"/>
            <a:ext cx="555498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3878" indent="0">
              <a:buNone/>
              <a:defRPr sz="2400"/>
            </a:lvl2pPr>
            <a:lvl3pPr marL="767755" indent="0">
              <a:buNone/>
              <a:defRPr sz="2000"/>
            </a:lvl3pPr>
            <a:lvl4pPr marL="1151630" indent="0">
              <a:buNone/>
              <a:defRPr sz="1700"/>
            </a:lvl4pPr>
            <a:lvl5pPr marL="1535504" indent="0">
              <a:buNone/>
              <a:defRPr sz="1700"/>
            </a:lvl5pPr>
            <a:lvl6pPr marL="1919381" indent="0">
              <a:buNone/>
              <a:defRPr sz="1700"/>
            </a:lvl6pPr>
            <a:lvl7pPr marL="2303259" indent="0">
              <a:buNone/>
              <a:defRPr sz="1700"/>
            </a:lvl7pPr>
            <a:lvl8pPr marL="2687135" indent="0">
              <a:buNone/>
              <a:defRPr sz="1700"/>
            </a:lvl8pPr>
            <a:lvl9pPr marL="3071008" indent="0">
              <a:buNone/>
              <a:defRPr sz="1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7" y="2057400"/>
            <a:ext cx="353901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83878" indent="0">
              <a:buNone/>
              <a:defRPr sz="1200"/>
            </a:lvl2pPr>
            <a:lvl3pPr marL="767755" indent="0">
              <a:buNone/>
              <a:defRPr sz="1000"/>
            </a:lvl3pPr>
            <a:lvl4pPr marL="1151630" indent="0">
              <a:buNone/>
              <a:defRPr sz="800"/>
            </a:lvl4pPr>
            <a:lvl5pPr marL="1535504" indent="0">
              <a:buNone/>
              <a:defRPr sz="800"/>
            </a:lvl5pPr>
            <a:lvl6pPr marL="1919381" indent="0">
              <a:buNone/>
              <a:defRPr sz="800"/>
            </a:lvl6pPr>
            <a:lvl7pPr marL="2303259" indent="0">
              <a:buNone/>
              <a:defRPr sz="800"/>
            </a:lvl7pPr>
            <a:lvl8pPr marL="2687135" indent="0">
              <a:buNone/>
              <a:defRPr sz="800"/>
            </a:lvl8pPr>
            <a:lvl9pPr marL="307100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560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952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2" y="365126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90" y="365126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29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22590B-F939-401D-9E97-EF3553973F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36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9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9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08" indent="0">
              <a:buNone/>
              <a:defRPr sz="1700"/>
            </a:lvl2pPr>
            <a:lvl3pPr marL="1142817" indent="0">
              <a:buNone/>
              <a:defRPr sz="1500"/>
            </a:lvl3pPr>
            <a:lvl4pPr marL="1714227" indent="0">
              <a:buNone/>
              <a:defRPr sz="1200"/>
            </a:lvl4pPr>
            <a:lvl5pPr marL="2285635" indent="0">
              <a:buNone/>
              <a:defRPr sz="1200"/>
            </a:lvl5pPr>
            <a:lvl6pPr marL="2857043" indent="0">
              <a:buNone/>
              <a:defRPr sz="1200"/>
            </a:lvl6pPr>
            <a:lvl7pPr marL="3428452" indent="0">
              <a:buNone/>
              <a:defRPr sz="1200"/>
            </a:lvl7pPr>
            <a:lvl8pPr marL="3999860" indent="0">
              <a:buNone/>
              <a:defRPr sz="1200"/>
            </a:lvl8pPr>
            <a:lvl9pPr marL="457126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3A24E-F6B1-47FB-89EA-FA4162B5BA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489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9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08" indent="0">
              <a:buNone/>
              <a:defRPr sz="3500"/>
            </a:lvl2pPr>
            <a:lvl3pPr marL="1142817" indent="0">
              <a:buNone/>
              <a:defRPr sz="3000"/>
            </a:lvl3pPr>
            <a:lvl4pPr marL="1714227" indent="0">
              <a:buNone/>
              <a:defRPr sz="2500"/>
            </a:lvl4pPr>
            <a:lvl5pPr marL="2285635" indent="0">
              <a:buNone/>
              <a:defRPr sz="2500"/>
            </a:lvl5pPr>
            <a:lvl6pPr marL="2857043" indent="0">
              <a:buNone/>
              <a:defRPr sz="2500"/>
            </a:lvl6pPr>
            <a:lvl7pPr marL="3428452" indent="0">
              <a:buNone/>
              <a:defRPr sz="2500"/>
            </a:lvl7pPr>
            <a:lvl8pPr marL="3999860" indent="0">
              <a:buNone/>
              <a:defRPr sz="2500"/>
            </a:lvl8pPr>
            <a:lvl9pPr marL="4571268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9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08" indent="0">
              <a:buNone/>
              <a:defRPr sz="1700"/>
            </a:lvl2pPr>
            <a:lvl3pPr marL="1142817" indent="0">
              <a:buNone/>
              <a:defRPr sz="1500"/>
            </a:lvl3pPr>
            <a:lvl4pPr marL="1714227" indent="0">
              <a:buNone/>
              <a:defRPr sz="1200"/>
            </a:lvl4pPr>
            <a:lvl5pPr marL="2285635" indent="0">
              <a:buNone/>
              <a:defRPr sz="1200"/>
            </a:lvl5pPr>
            <a:lvl6pPr marL="2857043" indent="0">
              <a:buNone/>
              <a:defRPr sz="1200"/>
            </a:lvl6pPr>
            <a:lvl7pPr marL="3428452" indent="0">
              <a:buNone/>
              <a:defRPr sz="1200"/>
            </a:lvl7pPr>
            <a:lvl8pPr marL="3999860" indent="0">
              <a:buNone/>
              <a:defRPr sz="1200"/>
            </a:lvl8pPr>
            <a:lvl9pPr marL="457126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C12BA8-9268-4142-BE22-743CEB74AD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794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7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81" tIns="57141" rIns="114281" bIns="571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7" y="1600206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81" tIns="57141" rIns="114281" bIns="571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7" y="6245226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81" tIns="57141" rIns="114281" bIns="5714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7" y="6245226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81" tIns="57141" rIns="114281" bIns="5714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7" y="6245226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81" tIns="57141" rIns="114281" bIns="5714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864F0FD5-9A53-4CFC-913E-DED7B27DEB8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08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22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63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04" indent="-427004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026" indent="-355572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049" indent="-284141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503" indent="-284141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9957" indent="-284141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747" indent="-285705" algn="l" defTabSz="1142817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155" indent="-285705" algn="l" defTabSz="1142817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565" indent="-285705" algn="l" defTabSz="1142817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6973" indent="-285705" algn="l" defTabSz="1142817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8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08" algn="l" defTabSz="11428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7" algn="l" defTabSz="11428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227" algn="l" defTabSz="11428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635" algn="l" defTabSz="11428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043" algn="l" defTabSz="11428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452" algn="l" defTabSz="11428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0" algn="l" defTabSz="11428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268" algn="l" defTabSz="11428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8883" y="275167"/>
            <a:ext cx="987504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4" tIns="54417" rIns="108834" bIns="544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8883" y="1600732"/>
            <a:ext cx="9875044" cy="45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4" tIns="54417" rIns="108834" bIns="544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8883" y="6245494"/>
            <a:ext cx="2559844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4" tIns="54417" rIns="108834" bIns="54417" numCol="1" anchor="t" anchorCtr="0" compatLnSpc="1">
            <a:prstTxWarp prst="textNoShape">
              <a:avLst/>
            </a:prstTxWarp>
          </a:bodyPr>
          <a:lstStyle>
            <a:lvl1pPr>
              <a:defRPr sz="1700">
                <a:latin typeface="Arial" charset="0"/>
              </a:defRPr>
            </a:lvl1pPr>
          </a:lstStyle>
          <a:p>
            <a:pPr algn="l" defTabSz="1219042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283" y="6245494"/>
            <a:ext cx="3474244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4" tIns="54417" rIns="108834" bIns="54417" numCol="1" anchor="t" anchorCtr="0" compatLnSpc="1">
            <a:prstTxWarp prst="textNoShape">
              <a:avLst/>
            </a:prstTxWarp>
          </a:bodyPr>
          <a:lstStyle>
            <a:lvl1pPr algn="ctr">
              <a:defRPr sz="1700">
                <a:latin typeface="Arial" charset="0"/>
              </a:defRPr>
            </a:lvl1pPr>
          </a:lstStyle>
          <a:p>
            <a:pPr defTabSz="1219042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083" y="6245494"/>
            <a:ext cx="2559844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4" tIns="54417" rIns="108834" bIns="54417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latin typeface="Arial" charset="0"/>
              </a:defRPr>
            </a:lvl1pPr>
          </a:lstStyle>
          <a:p>
            <a:pPr defTabSz="1219042" eaLnBrk="1" hangingPunct="1">
              <a:defRPr/>
            </a:pPr>
            <a:fld id="{272E484A-5D5F-455A-A162-4DAEA103B247}" type="slidenum">
              <a:rPr lang="en-US" smtClean="0">
                <a:solidFill>
                  <a:srgbClr val="000000"/>
                </a:solidFill>
              </a:rPr>
              <a:pPr defTabSz="1219042"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36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1087296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7296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defTabSz="1087296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defTabSz="1087296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defTabSz="1087296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380936" algn="ctr" defTabSz="1088575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761872" algn="ctr" defTabSz="1088575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142806" algn="ctr" defTabSz="1088575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1523741" algn="ctr" defTabSz="1088575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7405" indent="-407405" algn="l" defTabSz="1087296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3595" indent="-339946" algn="l" defTabSz="1087296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9781" indent="-271163" algn="l" defTabSz="1087296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3431" indent="-271163" algn="l" defTabSz="1087296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7077" indent="-269839" algn="l" defTabSz="1087296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829238" indent="-271153" algn="l" defTabSz="1088575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210174" indent="-271153" algn="l" defTabSz="1088575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591108" indent="-271153" algn="l" defTabSz="1088575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972044" indent="-271153" algn="l" defTabSz="1088575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8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36" algn="l" defTabSz="7618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872" algn="l" defTabSz="7618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806" algn="l" defTabSz="7618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41" algn="l" defTabSz="7618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676" algn="l" defTabSz="7618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612" algn="l" defTabSz="7618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546" algn="l" defTabSz="7618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482" algn="l" defTabSz="7618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80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1022599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74" indent="-383474" algn="l" defTabSz="1022599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30854" indent="-319559" algn="l" defTabSz="1022599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246" indent="-255650" algn="l" defTabSz="102259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542" indent="-255650" algn="l" defTabSz="102259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831" indent="-255650" algn="l" defTabSz="1022599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812122" indent="-255650" algn="l" defTabSz="10225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424" indent="-255650" algn="l" defTabSz="10225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726" indent="-255650" algn="l" defTabSz="10225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46015" indent="-255650" algn="l" defTabSz="10225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25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96" algn="l" defTabSz="10225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599" algn="l" defTabSz="10225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899" algn="l" defTabSz="10225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188" algn="l" defTabSz="10225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486" algn="l" defTabSz="10225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781" algn="l" defTabSz="10225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9081" algn="l" defTabSz="10225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0371" algn="l" defTabSz="10225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34"/>
            <a:ext cx="9464040" cy="1325563"/>
          </a:xfrm>
          <a:prstGeom prst="rect">
            <a:avLst/>
          </a:prstGeom>
        </p:spPr>
        <p:txBody>
          <a:bodyPr vert="horz" lIns="91423" tIns="45716" rIns="91423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6"/>
            <a:ext cx="9464040" cy="4351338"/>
          </a:xfrm>
          <a:prstGeom prst="rect">
            <a:avLst/>
          </a:prstGeom>
        </p:spPr>
        <p:txBody>
          <a:bodyPr vert="horz" lIns="91423" tIns="45716" rIns="91423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409"/>
            <a:ext cx="2468880" cy="365125"/>
          </a:xfrm>
          <a:prstGeom prst="rect">
            <a:avLst/>
          </a:prstGeom>
        </p:spPr>
        <p:txBody>
          <a:bodyPr vert="horz" lIns="91423" tIns="45716" rIns="91423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6" eaLnBrk="1" fontAlgn="auto" hangingPunct="1">
              <a:spcBef>
                <a:spcPts val="0"/>
              </a:spcBef>
              <a:spcAft>
                <a:spcPts val="0"/>
              </a:spcAft>
            </a:pPr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16" eaLnBrk="1" fontAlgn="auto" hangingPunct="1">
                <a:spcBef>
                  <a:spcPts val="0"/>
                </a:spcBef>
                <a:spcAft>
                  <a:spcPts val="0"/>
                </a:spcAft>
              </a:pPr>
              <a:t>12/10/2024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409"/>
            <a:ext cx="3703320" cy="365125"/>
          </a:xfrm>
          <a:prstGeom prst="rect">
            <a:avLst/>
          </a:prstGeom>
        </p:spPr>
        <p:txBody>
          <a:bodyPr vert="horz" lIns="91423" tIns="45716" rIns="91423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409"/>
            <a:ext cx="2468880" cy="365125"/>
          </a:xfrm>
          <a:prstGeom prst="rect">
            <a:avLst/>
          </a:prstGeom>
        </p:spPr>
        <p:txBody>
          <a:bodyPr vert="horz" lIns="91423" tIns="45716" rIns="91423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6" eaLnBrk="1" fontAlgn="auto" hangingPunct="1">
              <a:spcBef>
                <a:spcPts val="0"/>
              </a:spcBef>
              <a:spcAft>
                <a:spcPts val="0"/>
              </a:spcAft>
            </a:pPr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16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59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21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0" indent="-228550" algn="l" defTabSz="91421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2" indent="-228550" algn="l" defTabSz="9142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0" algn="l" defTabSz="9142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4" indent="-228550" algn="l" defTabSz="9142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0" indent="-228550" algn="l" defTabSz="9142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0" algn="l" defTabSz="9142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78" indent="-228550" algn="l" defTabSz="9142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8" indent="-228550" algn="l" defTabSz="9142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3" indent="-228550" algn="l" defTabSz="9142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2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6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4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8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2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9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2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3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8640" y="274638"/>
            <a:ext cx="987552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735" tIns="50875" rIns="101735" bIns="508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8640" y="1600226"/>
            <a:ext cx="987552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735" tIns="50875" rIns="101735" bIns="50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8640" y="6245226"/>
            <a:ext cx="256032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735" tIns="50875" rIns="101735" bIns="50875" numCol="1" anchor="t" anchorCtr="0" compatLnSpc="1">
            <a:prstTxWarp prst="textNoShape">
              <a:avLst/>
            </a:prstTxWarp>
          </a:bodyPr>
          <a:lstStyle>
            <a:lvl1pPr>
              <a:defRPr sz="1700"/>
            </a:lvl1pPr>
          </a:lstStyle>
          <a:p>
            <a:pPr algn="l" defTabSz="569731" eaLnBrk="1" hangingPunct="1"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040" y="6245226"/>
            <a:ext cx="347472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735" tIns="50875" rIns="101735" bIns="50875" numCol="1" anchor="t" anchorCtr="0" compatLnSpc="1">
            <a:prstTxWarp prst="textNoShape">
              <a:avLst/>
            </a:prstTxWarp>
          </a:bodyPr>
          <a:lstStyle>
            <a:lvl1pPr algn="ctr">
              <a:defRPr sz="1700"/>
            </a:lvl1pPr>
          </a:lstStyle>
          <a:p>
            <a:pPr defTabSz="569731" eaLnBrk="1" hangingPunct="1"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3840" y="6245226"/>
            <a:ext cx="256032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735" tIns="50875" rIns="101735" bIns="50875" numCol="1" anchor="t" anchorCtr="0" compatLnSpc="1">
            <a:prstTxWarp prst="textNoShape">
              <a:avLst/>
            </a:prstTxWarp>
          </a:bodyPr>
          <a:lstStyle>
            <a:lvl1pPr algn="r">
              <a:defRPr sz="1700"/>
            </a:lvl1pPr>
          </a:lstStyle>
          <a:p>
            <a:pPr defTabSz="569731" eaLnBrk="1" hangingPunct="1">
              <a:defRPr/>
            </a:pPr>
            <a:fld id="{0296FC04-4715-4A01-87FF-B2429D902171}" type="slidenum">
              <a:rPr lang="en-US" smtClean="0">
                <a:solidFill>
                  <a:srgbClr val="000000"/>
                </a:solidFill>
                <a:latin typeface="Arial"/>
              </a:rPr>
              <a:pPr defTabSz="569731"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79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508694" algn="ctr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6pPr>
      <a:lvl7pPr marL="1017379" algn="ctr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7pPr>
      <a:lvl8pPr marL="1526066" algn="ctr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8pPr>
      <a:lvl9pPr marL="2034755" algn="ctr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9pPr>
    </p:titleStyle>
    <p:bodyStyle>
      <a:lvl1pPr marL="381524" indent="-38152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26619" indent="-317927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71720" indent="-254347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80409" indent="-254347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89096" indent="-254347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97783" indent="-254347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306474" indent="-254347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815157" indent="-254347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323850" indent="-254347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173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694" algn="l" defTabSz="10173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7379" algn="l" defTabSz="10173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6066" algn="l" defTabSz="10173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4755" algn="l" defTabSz="10173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3436" algn="l" defTabSz="10173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2131" algn="l" defTabSz="10173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0815" algn="l" defTabSz="10173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9505" algn="l" defTabSz="10173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34"/>
            <a:ext cx="9464040" cy="1325563"/>
          </a:xfrm>
          <a:prstGeom prst="rect">
            <a:avLst/>
          </a:prstGeom>
        </p:spPr>
        <p:txBody>
          <a:bodyPr vert="horz" lIns="76778" tIns="38389" rIns="76778" bIns="383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6"/>
            <a:ext cx="9464040" cy="4351338"/>
          </a:xfrm>
          <a:prstGeom prst="rect">
            <a:avLst/>
          </a:prstGeom>
        </p:spPr>
        <p:txBody>
          <a:bodyPr vert="horz" lIns="76778" tIns="38389" rIns="76778" bIns="383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379"/>
            <a:ext cx="2468880" cy="365125"/>
          </a:xfrm>
          <a:prstGeom prst="rect">
            <a:avLst/>
          </a:prstGeom>
        </p:spPr>
        <p:txBody>
          <a:bodyPr vert="horz" lIns="76778" tIns="38389" rIns="76778" bIns="3838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7677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12/10/2024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379"/>
            <a:ext cx="3703320" cy="365125"/>
          </a:xfrm>
          <a:prstGeom prst="rect">
            <a:avLst/>
          </a:prstGeom>
        </p:spPr>
        <p:txBody>
          <a:bodyPr vert="horz" lIns="76778" tIns="38389" rIns="76778" bIns="3838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379"/>
            <a:ext cx="2468880" cy="365125"/>
          </a:xfrm>
          <a:prstGeom prst="rect">
            <a:avLst/>
          </a:prstGeom>
        </p:spPr>
        <p:txBody>
          <a:bodyPr vert="horz" lIns="76778" tIns="38389" rIns="76778" bIns="3838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7677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617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767755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940" indent="-191940" algn="l" defTabSz="76775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5814" indent="-191940" algn="l" defTabSz="76775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9688" indent="-191940" algn="l" defTabSz="76775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43567" indent="-191940" algn="l" defTabSz="76775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443" indent="-191940" algn="l" defTabSz="76775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11318" indent="-191940" algn="l" defTabSz="76775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95192" indent="-191940" algn="l" defTabSz="76775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79070" indent="-191940" algn="l" defTabSz="76775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62948" indent="-191940" algn="l" defTabSz="767755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878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7755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1630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504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9381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3259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7135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1008" algn="l" defTabSz="7677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6.jpe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.wav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5" Type="http://schemas.openxmlformats.org/officeDocument/2006/relationships/image" Target="../media/image53.gif"/><Relationship Id="rId4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64.jpe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48.jpeg"/><Relationship Id="rId11" Type="http://schemas.openxmlformats.org/officeDocument/2006/relationships/image" Target="../media/image53.gif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5" Type="http://schemas.openxmlformats.org/officeDocument/2006/relationships/image" Target="../media/image53.gif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5" Type="http://schemas.openxmlformats.org/officeDocument/2006/relationships/image" Target="../media/image53.gif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48.jpeg"/><Relationship Id="rId11" Type="http://schemas.openxmlformats.org/officeDocument/2006/relationships/image" Target="../media/image53.gif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5" Type="http://schemas.openxmlformats.org/officeDocument/2006/relationships/image" Target="../media/image53.gif"/><Relationship Id="rId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5" Type="http://schemas.openxmlformats.org/officeDocument/2006/relationships/image" Target="../media/image53.gif"/><Relationship Id="rId4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5" Type="http://schemas.openxmlformats.org/officeDocument/2006/relationships/image" Target="../media/image53.gif"/><Relationship Id="rId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7"/>
          <p:cNvSpPr>
            <a:spLocks noChangeArrowheads="1" noChangeShapeType="1" noTextEdit="1"/>
          </p:cNvSpPr>
          <p:nvPr/>
        </p:nvSpPr>
        <p:spPr bwMode="auto">
          <a:xfrm>
            <a:off x="628650" y="1270000"/>
            <a:ext cx="9601200" cy="4953000"/>
          </a:xfrm>
          <a:prstGeom prst="rect">
            <a:avLst/>
          </a:prstGeom>
        </p:spPr>
        <p:txBody>
          <a:bodyPr spcFirstLastPara="1" wrap="none" lIns="76189" tIns="38095" rIns="76189" bIns="38095" fromWordArt="1">
            <a:prstTxWarp prst="textArchUp">
              <a:avLst>
                <a:gd name="adj" fmla="val 10358412"/>
              </a:avLst>
            </a:prstTxWarp>
          </a:bodyPr>
          <a:lstStyle/>
          <a:p>
            <a:pPr defTabSz="1219012" eaLnBrk="1" hangingPunct="1"/>
            <a:r>
              <a:rPr lang="en-US" sz="3100" b="1" kern="10">
                <a:ln w="1270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tiết </a:t>
            </a:r>
          </a:p>
        </p:txBody>
      </p:sp>
      <p:pic>
        <p:nvPicPr>
          <p:cNvPr id="32776" name="j021233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2" y="6553742"/>
            <a:ext cx="273844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Notes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4953000"/>
            <a:ext cx="1920479" cy="167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4"/>
          <p:cNvSpPr txBox="1">
            <a:spLocks noChangeArrowheads="1"/>
          </p:cNvSpPr>
          <p:nvPr/>
        </p:nvSpPr>
        <p:spPr bwMode="auto">
          <a:xfrm>
            <a:off x="2102643" y="5943873"/>
            <a:ext cx="8504636" cy="61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32" tIns="54416" rIns="108832" bIns="54416">
            <a:spAutoFit/>
          </a:bodyPr>
          <a:lstStyle>
            <a:lvl1pPr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300" b="1">
                <a:solidFill>
                  <a:srgbClr val="009900"/>
                </a:solidFill>
                <a:latin typeface="Times New Roman" pitchFamily="18" charset="0"/>
              </a:rPr>
              <a:t>        GV thực hiện:TRẦN THỊ LOAN</a:t>
            </a:r>
            <a:endParaRPr lang="en-US" sz="3300" b="1" i="1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15367" name="Picture 15" descr="Notes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653" y="5029742"/>
            <a:ext cx="2012156" cy="159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WordArt 16"/>
          <p:cNvSpPr>
            <a:spLocks noChangeArrowheads="1" noChangeShapeType="1" noTextEdit="1"/>
          </p:cNvSpPr>
          <p:nvPr/>
        </p:nvSpPr>
        <p:spPr bwMode="auto">
          <a:xfrm>
            <a:off x="3486153" y="3302006"/>
            <a:ext cx="4766072" cy="131497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189" tIns="38095" rIns="76189" bIns="38095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012" eaLnBrk="1" hangingPunct="1"/>
            <a:r>
              <a:rPr lang="en-US" sz="31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Souvir"/>
              </a:rPr>
              <a:t>AÂM NHAÏC LÔÙP 1</a:t>
            </a:r>
          </a:p>
        </p:txBody>
      </p:sp>
      <p:pic>
        <p:nvPicPr>
          <p:cNvPr id="15369" name="Picture 17" descr="bar01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6477000"/>
            <a:ext cx="7886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Group 18"/>
          <p:cNvGrpSpPr>
            <a:grpSpLocks/>
          </p:cNvGrpSpPr>
          <p:nvPr/>
        </p:nvGrpSpPr>
        <p:grpSpPr bwMode="auto">
          <a:xfrm>
            <a:off x="-83342" y="52917"/>
            <a:ext cx="11137107" cy="6858000"/>
            <a:chOff x="0" y="0"/>
            <a:chExt cx="9216" cy="5184"/>
          </a:xfrm>
        </p:grpSpPr>
        <p:sp>
          <p:nvSpPr>
            <p:cNvPr id="15374" name="AutoShape 19"/>
            <p:cNvSpPr>
              <a:spLocks noChangeArrowheads="1"/>
            </p:cNvSpPr>
            <p:nvPr/>
          </p:nvSpPr>
          <p:spPr bwMode="auto">
            <a:xfrm>
              <a:off x="128" y="58"/>
              <a:ext cx="8986" cy="5068"/>
            </a:xfrm>
            <a:prstGeom prst="roundRect">
              <a:avLst>
                <a:gd name="adj" fmla="val 6097"/>
              </a:avLst>
            </a:prstGeom>
            <a:noFill/>
            <a:ln w="76200" cmpd="tri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 defTabSz="1219012" eaLnBrk="1" hangingPunct="1"/>
              <a:endParaRPr lang="en-US" sz="210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5375" name="Picture 4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Picture 5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7" name="Picture 6" descr="J012403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4"/>
              <a:ext cx="1012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8" name="Picture 7" descr="J012403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9" name="Picture 14" descr="EXPLOD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0" name="Picture 15" descr="EXPLOD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71" name="Picture 26" descr="bar01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0" y="1206500"/>
            <a:ext cx="5715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7" descr="bar01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1079500"/>
            <a:ext cx="5715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WordArt 26"/>
          <p:cNvSpPr>
            <a:spLocks noChangeArrowheads="1" noChangeShapeType="1" noTextEdit="1"/>
          </p:cNvSpPr>
          <p:nvPr/>
        </p:nvSpPr>
        <p:spPr bwMode="auto">
          <a:xfrm>
            <a:off x="1428750" y="381000"/>
            <a:ext cx="8229600" cy="508000"/>
          </a:xfrm>
          <a:prstGeom prst="rect">
            <a:avLst/>
          </a:prstGeom>
        </p:spPr>
        <p:txBody>
          <a:bodyPr wrap="none" lIns="76189" tIns="38095" rIns="76189" bIns="38095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012" eaLnBrk="1" hangingPunct="1"/>
            <a:r>
              <a:rPr lang="vi-VN" sz="31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HỌCXUÂN YÊN</a:t>
            </a:r>
            <a:endParaRPr lang="en-US" sz="31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483232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D:\GIÁO ÁN 1 2020-2021\HÌNH SOẠN GIÁO ÁN\Học hát\CHAO NGUOI BAN MOI DEN\Picture1 - Copy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3" y="1340770"/>
            <a:ext cx="9644063" cy="511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6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8" y="3378997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CHÀO NGƯỜI BẠN MỚI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7968" y="260648"/>
            <a:ext cx="882452" cy="951136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82145" y="144270"/>
            <a:ext cx="7450808" cy="110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81" tIns="57141" rIns="114281" bIns="5714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VẬN ĐỘNG THEO NHỊP ĐIỆU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7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63"/>
          <p:cNvSpPr>
            <a:spLocks noChangeArrowheads="1"/>
          </p:cNvSpPr>
          <p:nvPr/>
        </p:nvSpPr>
        <p:spPr bwMode="gray">
          <a:xfrm rot="5400000">
            <a:off x="1678785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318" name="Rectangle 63"/>
          <p:cNvSpPr>
            <a:spLocks noChangeArrowheads="1"/>
          </p:cNvSpPr>
          <p:nvPr/>
        </p:nvSpPr>
        <p:spPr bwMode="gray">
          <a:xfrm rot="5400000">
            <a:off x="7250910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628619" y="285728"/>
            <a:ext cx="9824119" cy="92474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5997" tIns="35997" rIns="35997" bIns="35997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grpSp>
        <p:nvGrpSpPr>
          <p:cNvPr id="13323" name="Group 27"/>
          <p:cNvGrpSpPr>
            <a:grpSpLocks/>
          </p:cNvGrpSpPr>
          <p:nvPr/>
        </p:nvGrpSpPr>
        <p:grpSpPr bwMode="auto">
          <a:xfrm>
            <a:off x="1543054" y="5848356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454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3455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5" y="2003"/>
              <a:ext cx="439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457" name="Oval 34"/>
            <p:cNvSpPr>
              <a:spLocks noChangeArrowheads="1"/>
            </p:cNvSpPr>
            <p:nvPr/>
          </p:nvSpPr>
          <p:spPr bwMode="gray">
            <a:xfrm>
              <a:off x="2254" y="2002"/>
              <a:ext cx="439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459" name="Oval 36"/>
            <p:cNvSpPr>
              <a:spLocks noChangeArrowheads="1"/>
            </p:cNvSpPr>
            <p:nvPr/>
          </p:nvSpPr>
          <p:spPr bwMode="gray">
            <a:xfrm>
              <a:off x="2337" y="2085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2486028" y="357191"/>
            <a:ext cx="5757863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>
                <a:solidFill>
                  <a:srgbClr val="0000FF"/>
                </a:solidFill>
                <a:cs typeface="Times New Roman" panose="02020603050405020304" pitchFamily="18" charset="0"/>
              </a:rPr>
              <a:t>Nhìn tranh đoán tên nhạc cụ?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11600" y="117078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13326" name="Group 79"/>
          <p:cNvGrpSpPr>
            <a:grpSpLocks/>
          </p:cNvGrpSpPr>
          <p:nvPr/>
        </p:nvGrpSpPr>
        <p:grpSpPr bwMode="auto">
          <a:xfrm>
            <a:off x="1800229" y="1293819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13338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13339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13396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4838"/>
                    <a:ext cx="264337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97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8768" y="1324838"/>
                    <a:ext cx="255105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98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59895" y="1324838"/>
                    <a:ext cx="271889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99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8645" y="1324838"/>
                    <a:ext cx="246714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400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0750" y="1324838"/>
                    <a:ext cx="263497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401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6283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402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5662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403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49446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404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69175" y="1321037"/>
                    <a:ext cx="23077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405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6386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406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6813" y="1321037"/>
                    <a:ext cx="201399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13340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13341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8633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42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7001" y="1328633"/>
                    <a:ext cx="20223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43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3093" y="1328633"/>
                    <a:ext cx="26853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44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59465" y="1328633"/>
                    <a:ext cx="22657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45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3249" y="1328633"/>
                    <a:ext cx="22741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46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0181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47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6622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48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6211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49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7268" y="1326732"/>
                    <a:ext cx="26265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50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4339" y="1326732"/>
                    <a:ext cx="266015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13351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8193" y="1326732"/>
                    <a:ext cx="24335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13327" name="Picture 13" descr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9" y="5643569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2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2" y="5332419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3" descr="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4" y="117480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8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9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10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6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11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8" y="3378997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9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5" name="Picture 9" descr="D:\GIÁO ÁN 1 2020-2021\HÌNH SOẠN GIÁO ÁN\Nhạc cụ\Trống con.jpg"/>
          <p:cNvPicPr>
            <a:picLocks noChangeAspect="1" noChangeArrowheads="1"/>
          </p:cNvPicPr>
          <p:nvPr/>
        </p:nvPicPr>
        <p:blipFill>
          <a:blip r:embed="rId1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2" t="17143" r="42657" b="74506"/>
          <a:stretch>
            <a:fillRect/>
          </a:stretch>
        </p:blipFill>
        <p:spPr bwMode="auto">
          <a:xfrm>
            <a:off x="3414715" y="1714500"/>
            <a:ext cx="471487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Rectangle 7"/>
          <p:cNvSpPr>
            <a:spLocks noChangeArrowheads="1"/>
          </p:cNvSpPr>
          <p:nvPr/>
        </p:nvSpPr>
        <p:spPr bwMode="auto">
          <a:xfrm>
            <a:off x="3773420" y="5854243"/>
            <a:ext cx="4500563" cy="79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81" tIns="57141" rIns="114281" bIns="5714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TRỐNG CON</a:t>
            </a:r>
            <a:endParaRPr lang="en-US" altLang="en-US" sz="36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029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6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8" y="3378997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7"/>
          <p:cNvSpPr>
            <a:spLocks noChangeArrowheads="1"/>
          </p:cNvSpPr>
          <p:nvPr/>
        </p:nvSpPr>
        <p:spPr bwMode="auto">
          <a:xfrm>
            <a:off x="3200403" y="1357315"/>
            <a:ext cx="4500563" cy="79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81" tIns="57141" rIns="114281" bIns="5714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TRỐNG CON</a:t>
            </a:r>
            <a:endParaRPr lang="en-US" altLang="en-US" sz="3600" b="1" i="1" dirty="0">
              <a:cs typeface="Times New Roman" panose="02020603050405020304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14338" y="1000129"/>
            <a:ext cx="1928812" cy="5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81" tIns="57141" rIns="114281" bIns="5714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1713CB"/>
                </a:solidFill>
                <a:cs typeface="Times New Roman" panose="02020603050405020304" pitchFamily="18" charset="0"/>
              </a:rPr>
              <a:t>Nhạc cụ:</a:t>
            </a:r>
            <a:endParaRPr lang="en-US" altLang="en-US" sz="40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14345" name="Picture 10" descr="D:\GIÁO ÁN 1 2020-2021\HÌNH SOẠN GIÁO ÁN\Nhạc cụ\Trống con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t="73958" r="19162" b="4166"/>
          <a:stretch>
            <a:fillRect/>
          </a:stretch>
        </p:blipFill>
        <p:spPr bwMode="auto">
          <a:xfrm>
            <a:off x="5198370" y="2276873"/>
            <a:ext cx="5184725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GIÁO ÁN 1 2020-2021\HÌNH SOẠN GIÁO ÁN\Nhạc cụ\Trống con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2" t="17143" r="42657" b="74506"/>
          <a:stretch>
            <a:fillRect/>
          </a:stretch>
        </p:blipFill>
        <p:spPr bwMode="auto">
          <a:xfrm>
            <a:off x="1093913" y="2110881"/>
            <a:ext cx="3939331" cy="32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6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8" y="3378997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3200403" y="1258892"/>
            <a:ext cx="4500563" cy="66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81" tIns="57141" rIns="114281" bIns="5714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TRỐNG CON</a:t>
            </a:r>
            <a:endParaRPr lang="en-US" altLang="en-US" sz="2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4818" name="Picture 2" descr="D:\GIÁO ÁN 1 2020-2021\HÌNH SOẠN GIÁO ÁN\Nhạc cụ\cách gõ trống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t="5981" r="64069" b="78865"/>
          <a:stretch>
            <a:fillRect/>
          </a:stretch>
        </p:blipFill>
        <p:spPr bwMode="auto">
          <a:xfrm>
            <a:off x="628650" y="2286004"/>
            <a:ext cx="3214688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GIÁO ÁN 1 2020-2021\HÌNH SOẠN GIÁO ÁN\Nhạc cụ\cách gõ trống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1" t="5981" r="18468" b="78865"/>
          <a:stretch>
            <a:fillRect/>
          </a:stretch>
        </p:blipFill>
        <p:spPr bwMode="auto">
          <a:xfrm>
            <a:off x="8129591" y="2333629"/>
            <a:ext cx="207168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GIÁO ÁN 1 2020-2021\HÌNH SOẠN GIÁO ÁN\Nhạc cụ\cách gõ trống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9" t="5981" r="38512" b="78865"/>
          <a:stretch>
            <a:fillRect/>
          </a:stretch>
        </p:blipFill>
        <p:spPr bwMode="auto">
          <a:xfrm>
            <a:off x="4200525" y="2333629"/>
            <a:ext cx="31432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6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8" y="3378997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D:\GIÁO ÁN 1 2020-2021\HÌNH SOẠN GIÁO ÁN\Nhạc cụ\Trống con 2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8" y="1928814"/>
            <a:ext cx="9929813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6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8" y="3378997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0" descr="D:\GIÁO ÁN 1 2020-2021\HÌNH SOẠN GIÁO ÁN\Nhạc cụ\Trống con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t="73958" r="19162" b="4976"/>
          <a:stretch>
            <a:fillRect/>
          </a:stretch>
        </p:blipFill>
        <p:spPr bwMode="auto">
          <a:xfrm>
            <a:off x="985841" y="1857376"/>
            <a:ext cx="892968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91874" y="1208091"/>
            <a:ext cx="6501743" cy="79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81" tIns="57141" rIns="114281" bIns="5714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GÕ ĐỆM CHO BÀI HÁT</a:t>
            </a:r>
          </a:p>
        </p:txBody>
      </p:sp>
      <p:sp>
        <p:nvSpPr>
          <p:cNvPr id="18441" name="Rectangle 7"/>
          <p:cNvSpPr>
            <a:spLocks noChangeArrowheads="1"/>
          </p:cNvSpPr>
          <p:nvPr/>
        </p:nvSpPr>
        <p:spPr bwMode="auto">
          <a:xfrm>
            <a:off x="842965" y="150816"/>
            <a:ext cx="3286125" cy="60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81" tIns="57141" rIns="114281" bIns="5714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FF00"/>
                </a:solidFill>
                <a:cs typeface="Times New Roman" panose="02020603050405020304" pitchFamily="18" charset="0"/>
              </a:rPr>
              <a:t>TRỐNG CON</a:t>
            </a:r>
            <a:endParaRPr lang="en-US" altLang="en-US" sz="24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D:\GIÁO ÁN 1 2020-2021\HÌNH SOẠN GIÁO ÁN\Học hát\CHAO NGUOI BAN MOI DEN\Picture1 - Copy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"/>
          <a:stretch>
            <a:fillRect/>
          </a:stretch>
        </p:blipFill>
        <p:spPr bwMode="auto">
          <a:xfrm>
            <a:off x="914402" y="6"/>
            <a:ext cx="8937625" cy="67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6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8" y="3378997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CHÀO NGƯỜI BẠN MỚI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06082" y="1254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1" descr="D:\GIÁO ÁN 1 2020-2021\HÌNH SOẠN GIÁO ÁN\Học hát\CHAO NGUOI BAN MOI DEN\ư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15"/>
          <a:stretch>
            <a:fillRect/>
          </a:stretch>
        </p:blipFill>
        <p:spPr bwMode="auto">
          <a:xfrm>
            <a:off x="469900" y="2571750"/>
            <a:ext cx="10072688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6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8" y="3378997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1700215" y="1285875"/>
            <a:ext cx="2428875" cy="48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81" tIns="57141" rIns="114281" bIns="5714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1713CB"/>
                </a:solidFill>
                <a:cs typeface="Times New Roman" panose="02020603050405020304" pitchFamily="18" charset="0"/>
              </a:rPr>
              <a:t>BIỂU DIỄN: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057529" y="1785941"/>
            <a:ext cx="5286375" cy="54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81" tIns="57141" rIns="114281" bIns="5714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CHÀO NGƯỜI BẠN MỚI ĐẾN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3252441" y="2458244"/>
            <a:ext cx="4896544" cy="48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81" tIns="57141" rIns="114281" bIns="5714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1713CB"/>
                </a:solidFill>
                <a:cs typeface="Times New Roman" panose="02020603050405020304" pitchFamily="18" charset="0"/>
              </a:rPr>
              <a:t>Nhạc cụ: Trống con và thanh phách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D:\GIÁO ÁN 1 2020-2021\HÌNH SOẠN GIÁO ÁN\Học hát\CHAO NGUOI BAN MOI DEN\Picture1 - Copy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"/>
          <a:stretch>
            <a:fillRect/>
          </a:stretch>
        </p:blipFill>
        <p:spPr bwMode="auto">
          <a:xfrm>
            <a:off x="914402" y="-4762"/>
            <a:ext cx="8937625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6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8" y="3378997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CHÀO NGƯỜI BẠN MỚI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06082" y="125413"/>
            <a:ext cx="609600" cy="609600"/>
          </a:xfrm>
          <a:prstGeom prst="rect">
            <a:avLst/>
          </a:prstGeom>
        </p:spPr>
      </p:pic>
      <p:pic>
        <p:nvPicPr>
          <p:cNvPr id="8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D8C45BF-9879-4C8C-BEA5-B5659967368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2462" y="2088583"/>
            <a:ext cx="433904" cy="335507"/>
          </a:xfrm>
          <a:prstGeom prst="rect">
            <a:avLst/>
          </a:prstGeom>
        </p:spPr>
      </p:pic>
      <p:pic>
        <p:nvPicPr>
          <p:cNvPr id="9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D8C45BF-9879-4C8C-BEA5-B5659967368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4828" y="5085188"/>
            <a:ext cx="433904" cy="335507"/>
          </a:xfrm>
          <a:prstGeom prst="rect">
            <a:avLst/>
          </a:prstGeom>
        </p:spPr>
      </p:pic>
      <p:pic>
        <p:nvPicPr>
          <p:cNvPr id="10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D8C45BF-9879-4C8C-BEA5-B5659967368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9288" y="5126260"/>
            <a:ext cx="433904" cy="335507"/>
          </a:xfrm>
          <a:prstGeom prst="rect">
            <a:avLst/>
          </a:prstGeom>
        </p:spPr>
      </p:pic>
      <p:pic>
        <p:nvPicPr>
          <p:cNvPr id="11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D8C45BF-9879-4C8C-BEA5-B5659967368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809" y="5138960"/>
            <a:ext cx="433904" cy="335507"/>
          </a:xfrm>
          <a:prstGeom prst="rect">
            <a:avLst/>
          </a:prstGeom>
        </p:spPr>
      </p:pic>
      <p:pic>
        <p:nvPicPr>
          <p:cNvPr id="12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D8C45BF-9879-4C8C-BEA5-B5659967368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976" y="6458998"/>
            <a:ext cx="433904" cy="335507"/>
          </a:xfrm>
          <a:prstGeom prst="rect">
            <a:avLst/>
          </a:prstGeom>
        </p:spPr>
      </p:pic>
      <p:pic>
        <p:nvPicPr>
          <p:cNvPr id="1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D8C45BF-9879-4C8C-BEA5-B5659967368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5385" y="6468522"/>
            <a:ext cx="433904" cy="335507"/>
          </a:xfrm>
          <a:prstGeom prst="rect">
            <a:avLst/>
          </a:prstGeom>
        </p:spPr>
      </p:pic>
      <p:pic>
        <p:nvPicPr>
          <p:cNvPr id="14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D8C45BF-9879-4C8C-BEA5-B5659967368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2737" y="6487571"/>
            <a:ext cx="433904" cy="335507"/>
          </a:xfrm>
          <a:prstGeom prst="rect">
            <a:avLst/>
          </a:prstGeom>
        </p:spPr>
      </p:pic>
      <p:pic>
        <p:nvPicPr>
          <p:cNvPr id="15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D8C45BF-9879-4C8C-BEA5-B5659967368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1469" y="6468522"/>
            <a:ext cx="433904" cy="335507"/>
          </a:xfrm>
          <a:prstGeom prst="rect">
            <a:avLst/>
          </a:prstGeom>
        </p:spPr>
      </p:pic>
      <p:pic>
        <p:nvPicPr>
          <p:cNvPr id="16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D8C45BF-9879-4C8C-BEA5-B5659967368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0776" y="6468522"/>
            <a:ext cx="433904" cy="335507"/>
          </a:xfrm>
          <a:prstGeom prst="rect">
            <a:avLst/>
          </a:prstGeom>
        </p:spPr>
      </p:pic>
      <p:pic>
        <p:nvPicPr>
          <p:cNvPr id="17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D8C45BF-9879-4C8C-BEA5-B5659967368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8477" y="2088583"/>
            <a:ext cx="433904" cy="335507"/>
          </a:xfrm>
          <a:prstGeom prst="rect">
            <a:avLst/>
          </a:prstGeom>
        </p:spPr>
      </p:pic>
      <p:pic>
        <p:nvPicPr>
          <p:cNvPr id="18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D8C45BF-9879-4C8C-BEA5-B5659967368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8421" y="2040437"/>
            <a:ext cx="433904" cy="335507"/>
          </a:xfrm>
          <a:prstGeom prst="rect">
            <a:avLst/>
          </a:prstGeom>
        </p:spPr>
      </p:pic>
      <p:pic>
        <p:nvPicPr>
          <p:cNvPr id="19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D8C45BF-9879-4C8C-BEA5-B5659967368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928" y="3806304"/>
            <a:ext cx="433904" cy="335507"/>
          </a:xfrm>
          <a:prstGeom prst="rect">
            <a:avLst/>
          </a:prstGeom>
        </p:spPr>
      </p:pic>
      <p:pic>
        <p:nvPicPr>
          <p:cNvPr id="20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D8C45BF-9879-4C8C-BEA5-B5659967368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8911" y="3770854"/>
            <a:ext cx="433904" cy="335507"/>
          </a:xfrm>
          <a:prstGeom prst="rect">
            <a:avLst/>
          </a:prstGeom>
        </p:spPr>
      </p:pic>
      <p:pic>
        <p:nvPicPr>
          <p:cNvPr id="21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D8C45BF-9879-4C8C-BEA5-B5659967368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1581" y="3787255"/>
            <a:ext cx="433904" cy="335507"/>
          </a:xfrm>
          <a:prstGeom prst="rect">
            <a:avLst/>
          </a:prstGeom>
        </p:spPr>
      </p:pic>
      <p:pic>
        <p:nvPicPr>
          <p:cNvPr id="22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D8C45BF-9879-4C8C-BEA5-B5659967368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1469" y="3787255"/>
            <a:ext cx="433904" cy="335507"/>
          </a:xfrm>
          <a:prstGeom prst="rect">
            <a:avLst/>
          </a:prstGeom>
        </p:spPr>
      </p:pic>
      <p:pic>
        <p:nvPicPr>
          <p:cNvPr id="2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D8C45BF-9879-4C8C-BEA5-B5659967368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8181" y="5105724"/>
            <a:ext cx="433904" cy="33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18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EJ1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3125536" y="2006600"/>
            <a:ext cx="4950331" cy="711200"/>
          </a:xfrm>
          <a:prstGeom prst="rect">
            <a:avLst/>
          </a:prstGeom>
        </p:spPr>
        <p:txBody>
          <a:bodyPr wrap="none" lIns="76091" tIns="38043" rIns="76091" bIns="38043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7370" eaLnBrk="1" hangingPunct="1"/>
            <a:r>
              <a:rPr lang="en-US" b="1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HỌC KẾT THÚC</a:t>
            </a:r>
          </a:p>
        </p:txBody>
      </p:sp>
      <p:pic>
        <p:nvPicPr>
          <p:cNvPr id="5" name="Picture 8" descr="bfd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73" y="2926761"/>
            <a:ext cx="7086600" cy="120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9464040" y="127030"/>
            <a:ext cx="1143000" cy="1183835"/>
          </a:xfrm>
          <a:prstGeom prst="star32">
            <a:avLst>
              <a:gd name="adj" fmla="val 6361"/>
            </a:avLst>
          </a:prstGeom>
          <a:solidFill>
            <a:srgbClr val="33CC33"/>
          </a:soli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lIns="108673" tIns="54346" rIns="108673" bIns="54346" anchor="ctr"/>
          <a:lstStyle/>
          <a:p>
            <a:pPr algn="l" defTabSz="1085809"/>
            <a:endParaRPr lang="en-US" sz="2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5049446" y="4140230"/>
            <a:ext cx="1102519" cy="1008063"/>
          </a:xfrm>
          <a:prstGeom prst="star16">
            <a:avLst>
              <a:gd name="adj" fmla="val 10917"/>
            </a:avLst>
          </a:prstGeom>
          <a:solidFill>
            <a:schemeClr val="accent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108673" tIns="54346" rIns="108673" bIns="54346" anchor="ctr"/>
          <a:lstStyle/>
          <a:p>
            <a:pPr algn="l" defTabSz="1085809"/>
            <a:endParaRPr lang="en-US" sz="2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274320" y="4953000"/>
            <a:ext cx="2057400" cy="1498600"/>
          </a:xfrm>
          <a:prstGeom prst="star24">
            <a:avLst>
              <a:gd name="adj" fmla="val 6477"/>
            </a:avLst>
          </a:prstGeom>
          <a:solidFill>
            <a:srgbClr val="FF0000"/>
          </a:soli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lIns="108673" tIns="54346" rIns="108673" bIns="54346" anchor="ctr"/>
          <a:lstStyle/>
          <a:p>
            <a:pPr algn="l" defTabSz="1085809"/>
            <a:endParaRPr lang="en-US" sz="22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3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1-原创素材\1_mm1102\PPT\PPT_014\materaials\flower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58" y="2565488"/>
            <a:ext cx="424076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1-原创素材\1_mm1102\PPT\PPT_014\materaials\flower_2.png">
            <a:extLst>
              <a:ext uri="{FF2B5EF4-FFF2-40B4-BE49-F238E27FC236}">
                <a16:creationId xmlns:a16="http://schemas.microsoft.com/office/drawing/2014/main" xmlns="" id="{8E8C99B1-D53F-4224-9530-00E3DA8BC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294" y="1244688"/>
            <a:ext cx="424076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1-原创素材\1_mm1102\PPT\PPT_014\materaials\flower_2.png">
            <a:extLst>
              <a:ext uri="{FF2B5EF4-FFF2-40B4-BE49-F238E27FC236}">
                <a16:creationId xmlns:a16="http://schemas.microsoft.com/office/drawing/2014/main" xmlns="" id="{5911889B-65A1-4029-BEC4-E444F8A7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10" y="1905088"/>
            <a:ext cx="424076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:\1-原创素材\1_mm1102\PPT\PPT_014\materaials\flower_2.png">
            <a:extLst>
              <a:ext uri="{FF2B5EF4-FFF2-40B4-BE49-F238E27FC236}">
                <a16:creationId xmlns:a16="http://schemas.microsoft.com/office/drawing/2014/main" xmlns="" id="{BF0EA9AD-1DF2-486B-988D-E39347851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65" y="3276628"/>
            <a:ext cx="424076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xmlns="" id="{EBC95741-E362-4DD0-9615-461088164BE5}"/>
              </a:ext>
            </a:extLst>
          </p:cNvPr>
          <p:cNvSpPr/>
          <p:nvPr/>
        </p:nvSpPr>
        <p:spPr>
          <a:xfrm>
            <a:off x="2364012" y="2376271"/>
            <a:ext cx="6309360" cy="1090383"/>
          </a:xfrm>
          <a:prstGeom prst="rect">
            <a:avLst/>
          </a:prstGeom>
          <a:noFill/>
        </p:spPr>
        <p:txBody>
          <a:bodyPr wrap="square" lIns="51134" tIns="25569" rIns="51134" bIns="25569">
            <a:spAutoFit/>
          </a:bodyPr>
          <a:lstStyle/>
          <a:p>
            <a:pPr defTabSz="5112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3337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y vui">
            <a:hlinkClick r:id="" action="ppaction://media"/>
            <a:extLst>
              <a:ext uri="{FF2B5EF4-FFF2-40B4-BE49-F238E27FC236}">
                <a16:creationId xmlns="" xmlns:a16="http://schemas.microsoft.com/office/drawing/2014/main" id="{CE67ADA4-2D7E-413F-BE3D-7A380B98B5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5720" y="0"/>
            <a:ext cx="11018520" cy="693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2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7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5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10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CHÀO NGƯỜI BẠN MỚI ĐẾN</a:t>
              </a: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628619" y="285728"/>
            <a:ext cx="9824119" cy="92474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5997" tIns="35997" rIns="35997" bIns="35997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4" y="5848356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5" y="2003"/>
              <a:ext cx="439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1" name="Oval 34"/>
            <p:cNvSpPr>
              <a:spLocks noChangeArrowheads="1"/>
            </p:cNvSpPr>
            <p:nvPr/>
          </p:nvSpPr>
          <p:spPr bwMode="gray">
            <a:xfrm>
              <a:off x="2254" y="2002"/>
              <a:ext cx="439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3" name="Oval 36"/>
            <p:cNvSpPr>
              <a:spLocks noChangeArrowheads="1"/>
            </p:cNvSpPr>
            <p:nvPr/>
          </p:nvSpPr>
          <p:spPr bwMode="gray">
            <a:xfrm>
              <a:off x="2337" y="2085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2486028" y="428629"/>
            <a:ext cx="5757863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Nhìn tranh đoán tên bài hát?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4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9" y="1293819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4838"/>
                    <a:ext cx="264337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8768" y="1324838"/>
                    <a:ext cx="255105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59895" y="1324838"/>
                    <a:ext cx="271889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8645" y="1324838"/>
                    <a:ext cx="246714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0750" y="1324838"/>
                    <a:ext cx="263497" cy="4048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6283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5662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49446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69175" y="1321037"/>
                    <a:ext cx="23077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6386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6813" y="1321037"/>
                    <a:ext cx="201399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8633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7001" y="1328633"/>
                    <a:ext cx="20223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3093" y="1328633"/>
                    <a:ext cx="26853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59465" y="1328633"/>
                    <a:ext cx="22657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3249" y="1328633"/>
                    <a:ext cx="22741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0181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6622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6211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7268" y="1326732"/>
                    <a:ext cx="26265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4339" y="1326732"/>
                    <a:ext cx="266015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8193" y="1326732"/>
                    <a:ext cx="24335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9" y="5643569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2" y="5332419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4" y="117480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6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8" y="3378997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9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6" name="Picture 11" descr="D:\GIÁO ÁN 1 2020-2021\HÌNH SOẠN GIÁO ÁN\Học hát\CHAO NGUOI BAN MOI DEN\ư.png"/>
          <p:cNvPicPr>
            <a:picLocks noChangeAspect="1" noChangeArrowheads="1"/>
          </p:cNvPicPr>
          <p:nvPr/>
        </p:nvPicPr>
        <p:blipFill>
          <a:blip r:embed="rId1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5"/>
          <a:stretch>
            <a:fillRect/>
          </a:stretch>
        </p:blipFill>
        <p:spPr bwMode="auto">
          <a:xfrm>
            <a:off x="1827215" y="2500314"/>
            <a:ext cx="758825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1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6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8" y="3378997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209355" y="2091113"/>
            <a:ext cx="8496944" cy="65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81" tIns="57141" rIns="114281" bIns="5714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1713CB"/>
                </a:solidFill>
                <a:cs typeface="Times New Roman" panose="02020603050405020304" pitchFamily="18" charset="0"/>
              </a:rPr>
              <a:t>Ôn bài hát: </a:t>
            </a:r>
            <a:r>
              <a:rPr lang="en-US" altLang="en-US" sz="3500" b="1" dirty="0">
                <a:solidFill>
                  <a:srgbClr val="1713CB"/>
                </a:solidFill>
              </a:rPr>
              <a:t>CHÀO NGƯỜI BẠN MỚI ĐẾN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89675" y="2745127"/>
            <a:ext cx="5616623" cy="5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81" tIns="57141" rIns="114281" bIns="5714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 dirty="0">
                <a:solidFill>
                  <a:srgbClr val="FF0000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3000" i="1" dirty="0">
                <a:solidFill>
                  <a:srgbClr val="1713CB"/>
                </a:solidFill>
                <a:cs typeface="Times New Roman" panose="02020603050405020304" pitchFamily="18" charset="0"/>
              </a:rPr>
              <a:t>Nhạc và lời: Lương Bằng Vinh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5962" y="1013892"/>
            <a:ext cx="7704857" cy="1077210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defTabSz="9142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kern="0" dirty="0">
                <a:solidFill>
                  <a:prstClr val="black"/>
                </a:solidFill>
                <a:cs typeface="Times New Roman" pitchFamily="18" charset="0"/>
              </a:rPr>
              <a:t>Thứ 3 ngày 14 tháng 12 năm 2024</a:t>
            </a:r>
          </a:p>
          <a:p>
            <a:pPr defTabSz="9142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kern="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u="sng" kern="0" dirty="0">
                <a:solidFill>
                  <a:prstClr val="black"/>
                </a:solidFill>
                <a:cs typeface="Times New Roman" pitchFamily="18" charset="0"/>
              </a:rPr>
              <a:t>Âm nhạc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345939" y="3484116"/>
            <a:ext cx="8064896" cy="153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81" tIns="57141" rIns="114281" bIns="5714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/>
            <a:r>
              <a:rPr lang="en-US" altLang="en-US" sz="3000" b="1" dirty="0">
                <a:solidFill>
                  <a:srgbClr val="1713CB"/>
                </a:solidFill>
                <a:cs typeface="Times New Roman" panose="02020603050405020304" pitchFamily="18" charset="0"/>
              </a:rPr>
              <a:t>Nhạc cụ: 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TRỐNG CON</a:t>
            </a:r>
            <a:endParaRPr lang="en-US" altLang="en-US" sz="32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40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4" descr="D:\GIÁO ÁN 1 2020-2021\HÌNH SOẠN GIÁO ÁN\Học hát\CHAO NGUOI BAN MOI DEN\Chào người bạn mới đến - Copy.jpg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6" b="10301"/>
          <a:stretch>
            <a:fillRect/>
          </a:stretch>
        </p:blipFill>
        <p:spPr bwMode="auto">
          <a:xfrm>
            <a:off x="985841" y="95250"/>
            <a:ext cx="8929687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6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8" y="3378997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HÁT MẪU CHÀO NGƯỜI BẠN MỚI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2024" y="269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D:\GIÁO ÁN 1 2020-2021\HÌNH SOẠN GIÁO ÁN\Học hát\CHAO NGUOI BAN MOI DEN\Picture1 - Copy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6333"/>
            <a:ext cx="9144000" cy="54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2"/>
            <a:ext cx="11012488" cy="5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6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8" y="3378997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CHÀO NGƯỜI BẠN MỚI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0024" y="87314"/>
            <a:ext cx="1014120" cy="93469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74235" y="46042"/>
            <a:ext cx="5832647" cy="110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81" tIns="57141" rIns="114281" bIns="5714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 THEO NHẠC ĐỆM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845777" y="1196752"/>
            <a:ext cx="2396267" cy="10877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6" rIns="91423" bIns="45716" rtlCol="0" anchor="ctr"/>
          <a:lstStyle/>
          <a:p>
            <a:pPr defTabSz="9142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</a:rPr>
              <a:t>HÁT TO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5" y="965208"/>
            <a:ext cx="2357438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70706" y="965213"/>
            <a:ext cx="2013862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15" y="2182073"/>
            <a:ext cx="1893077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8185" y="2182072"/>
            <a:ext cx="1806235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5127222" y="2534409"/>
            <a:ext cx="2000987" cy="9841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6" rIns="91423" bIns="45716" rtlCol="0" anchor="ctr"/>
          <a:lstStyle/>
          <a:p>
            <a:pPr defTabSz="9142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</a:rPr>
              <a:t>HÁT </a:t>
            </a:r>
            <a:r>
              <a:rPr lang="en-US" dirty="0" smtClean="0">
                <a:solidFill>
                  <a:srgbClr val="FF0000"/>
                </a:solidFill>
              </a:rPr>
              <a:t>NHỎ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01" y="3821790"/>
            <a:ext cx="1611882" cy="1157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8980" y="3739962"/>
            <a:ext cx="1348991" cy="1157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val 14"/>
          <p:cNvSpPr/>
          <p:nvPr/>
        </p:nvSpPr>
        <p:spPr>
          <a:xfrm>
            <a:off x="5005973" y="3784548"/>
            <a:ext cx="1722144" cy="11126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6" rIns="91423" bIns="45716" rtlCol="0" anchor="ctr"/>
          <a:lstStyle/>
          <a:p>
            <a:pPr defTabSz="9142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HÁT THẦM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6693" y="45"/>
            <a:ext cx="9677876" cy="1138765"/>
          </a:xfrm>
          <a:prstGeom prst="rect">
            <a:avLst/>
          </a:prstGeom>
        </p:spPr>
        <p:txBody>
          <a:bodyPr wrap="square" lIns="91423" tIns="45716" rIns="91423" bIns="45716">
            <a:spAutoFit/>
          </a:bodyPr>
          <a:lstStyle/>
          <a:p>
            <a:pPr algn="l" defTabSz="9142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</a:rPr>
              <a:t>                         </a:t>
            </a:r>
            <a:r>
              <a:rPr lang="en-US" sz="2800" b="1" u="sng" dirty="0">
                <a:solidFill>
                  <a:srgbClr val="002060"/>
                </a:solidFill>
                <a:latin typeface="Times New Roman"/>
                <a:ea typeface="Times New Roman"/>
              </a:rPr>
              <a:t>Trò chơi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: HÁT TO, HÁT NHỎ</a:t>
            </a:r>
          </a:p>
          <a:p>
            <a:pPr algn="l" defTabSz="9142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</a:rPr>
              <a:t> Hát to nhỏ theo chỉ huy: giơ hai tay cách xa thì học sinh hát to, hai tay gần nhau thì hát nhỏ hơn, khi hai tay gần sát thì hát thầm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0" y="34522"/>
            <a:ext cx="1728192" cy="980728"/>
          </a:xfrm>
          <a:prstGeom prst="rect">
            <a:avLst/>
          </a:prstGeom>
        </p:spPr>
      </p:pic>
      <p:pic>
        <p:nvPicPr>
          <p:cNvPr id="18" name="BEAT CHÀO NGƯỜI BẠN MỚI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8192" y="3009458"/>
            <a:ext cx="882452" cy="95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25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25 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25 -2.2222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5 4.8148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25 -4.8148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25 -1.1111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GIÁO ÁN 1 2020-2021\HÌNH SOẠN GIÁO ÁN\Học hát\CHAO NGUOI BAN MOI DEN\Picture1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7" y="1412046"/>
            <a:ext cx="9967142" cy="489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6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8" y="3378997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CHÀO NGƯỜI BẠN MỚI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7225" y="87316"/>
            <a:ext cx="1168896" cy="1181447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686203" y="188640"/>
            <a:ext cx="5760639" cy="122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81" tIns="57141" rIns="114281" bIns="5714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VẬN ĐỘNG CƠ THỂ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7282</TotalTime>
  <Words>188</Words>
  <Application>Microsoft Office PowerPoint</Application>
  <PresentationFormat>Custom</PresentationFormat>
  <Paragraphs>35</Paragraphs>
  <Slides>19</Slides>
  <Notes>1</Notes>
  <HiddenSlides>0</HiddenSlides>
  <MMClips>13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Default Design</vt:lpstr>
      <vt:lpstr>4_Default Design</vt:lpstr>
      <vt:lpstr>1_Office 主题​​</vt:lpstr>
      <vt:lpstr>3_Office Theme</vt:lpstr>
      <vt:lpstr>2_Default Design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608</cp:revision>
  <dcterms:created xsi:type="dcterms:W3CDTF">2010-04-30T18:19:48Z</dcterms:created>
  <dcterms:modified xsi:type="dcterms:W3CDTF">2024-12-10T07:34:42Z</dcterms:modified>
</cp:coreProperties>
</file>