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notesMasterIdLst>
    <p:notesMasterId r:id="rId24"/>
  </p:notesMasterIdLst>
  <p:sldIdLst>
    <p:sldId id="496" r:id="rId10"/>
    <p:sldId id="412" r:id="rId11"/>
    <p:sldId id="450" r:id="rId12"/>
    <p:sldId id="500" r:id="rId13"/>
    <p:sldId id="503" r:id="rId14"/>
    <p:sldId id="502" r:id="rId15"/>
    <p:sldId id="504" r:id="rId16"/>
    <p:sldId id="501" r:id="rId17"/>
    <p:sldId id="486" r:id="rId18"/>
    <p:sldId id="487" r:id="rId19"/>
    <p:sldId id="489" r:id="rId20"/>
    <p:sldId id="495" r:id="rId21"/>
    <p:sldId id="497" r:id="rId22"/>
    <p:sldId id="49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-101" y="-106"/>
      </p:cViewPr>
      <p:guideLst>
        <p:guide orient="horz" pos="2160"/>
        <p:guide pos="382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8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14176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50" y="2129899"/>
            <a:ext cx="10363729" cy="14710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278" y="3886749"/>
            <a:ext cx="8535459" cy="1751541"/>
          </a:xfrm>
        </p:spPr>
        <p:txBody>
          <a:bodyPr/>
          <a:lstStyle>
            <a:lvl1pPr marL="0" indent="0" algn="ctr">
              <a:buNone/>
              <a:defRPr/>
            </a:lvl1pPr>
            <a:lvl2pPr marL="380814" indent="0" algn="ctr">
              <a:buNone/>
              <a:defRPr/>
            </a:lvl2pPr>
            <a:lvl3pPr marL="761628" indent="0" algn="ctr">
              <a:buNone/>
              <a:defRPr/>
            </a:lvl3pPr>
            <a:lvl4pPr marL="1142442" indent="0" algn="ctr">
              <a:buNone/>
              <a:defRPr/>
            </a:lvl4pPr>
            <a:lvl5pPr marL="1523255" indent="0" algn="ctr">
              <a:buNone/>
              <a:defRPr/>
            </a:lvl5pPr>
            <a:lvl6pPr marL="1904068" indent="0" algn="ctr">
              <a:buNone/>
              <a:defRPr/>
            </a:lvl6pPr>
            <a:lvl7pPr marL="2284881" indent="0" algn="ctr">
              <a:buNone/>
              <a:defRPr/>
            </a:lvl7pPr>
            <a:lvl8pPr marL="2665695" indent="0" algn="ctr">
              <a:buNone/>
              <a:defRPr/>
            </a:lvl8pPr>
            <a:lvl9pPr marL="3046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AF501-7DC3-4F73-84E1-D8B0FD337A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17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D0FEF-1949-41A1-B3E5-7C86187E62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101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639"/>
            <a:ext cx="10363729" cy="1362604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451"/>
            <a:ext cx="10363729" cy="1500188"/>
          </a:xfrm>
        </p:spPr>
        <p:txBody>
          <a:bodyPr anchor="b"/>
          <a:lstStyle>
            <a:lvl1pPr marL="0" indent="0">
              <a:buNone/>
              <a:defRPr sz="1700"/>
            </a:lvl1pPr>
            <a:lvl2pPr marL="380814" indent="0">
              <a:buNone/>
              <a:defRPr sz="1500"/>
            </a:lvl2pPr>
            <a:lvl3pPr marL="761628" indent="0">
              <a:buNone/>
              <a:defRPr sz="1200"/>
            </a:lvl3pPr>
            <a:lvl4pPr marL="1142442" indent="0">
              <a:buNone/>
              <a:defRPr sz="1200"/>
            </a:lvl4pPr>
            <a:lvl5pPr marL="1523255" indent="0">
              <a:buNone/>
              <a:defRPr sz="1200"/>
            </a:lvl5pPr>
            <a:lvl6pPr marL="1904068" indent="0">
              <a:buNone/>
              <a:defRPr sz="1200"/>
            </a:lvl6pPr>
            <a:lvl7pPr marL="2284881" indent="0">
              <a:buNone/>
              <a:defRPr sz="1200"/>
            </a:lvl7pPr>
            <a:lvl8pPr marL="2665695" indent="0">
              <a:buNone/>
              <a:defRPr sz="1200"/>
            </a:lvl8pPr>
            <a:lvl9pPr marL="304650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94575-1F75-4D2F-8D0E-5663A2115A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67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68" y="1600732"/>
            <a:ext cx="5422636" cy="4525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3" y="1600732"/>
            <a:ext cx="5422636" cy="4525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8DAEF-DF30-4589-B15C-CCB995BFAE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10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73" y="1534583"/>
            <a:ext cx="5386917" cy="64029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814" indent="0">
              <a:buNone/>
              <a:defRPr sz="1700" b="1"/>
            </a:lvl2pPr>
            <a:lvl3pPr marL="761628" indent="0">
              <a:buNone/>
              <a:defRPr sz="1500" b="1"/>
            </a:lvl3pPr>
            <a:lvl4pPr marL="1142442" indent="0">
              <a:buNone/>
              <a:defRPr sz="1200" b="1"/>
            </a:lvl4pPr>
            <a:lvl5pPr marL="1523255" indent="0">
              <a:buNone/>
              <a:defRPr sz="1200" b="1"/>
            </a:lvl5pPr>
            <a:lvl6pPr marL="1904068" indent="0">
              <a:buNone/>
              <a:defRPr sz="1200" b="1"/>
            </a:lvl6pPr>
            <a:lvl7pPr marL="2284881" indent="0">
              <a:buNone/>
              <a:defRPr sz="1200" b="1"/>
            </a:lvl7pPr>
            <a:lvl8pPr marL="2665695" indent="0">
              <a:buNone/>
              <a:defRPr sz="1200" b="1"/>
            </a:lvl8pPr>
            <a:lvl9pPr marL="304650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73" y="2174879"/>
            <a:ext cx="5386917" cy="395155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96" y="1534583"/>
            <a:ext cx="5388240" cy="64029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814" indent="0">
              <a:buNone/>
              <a:defRPr sz="1700" b="1"/>
            </a:lvl2pPr>
            <a:lvl3pPr marL="761628" indent="0">
              <a:buNone/>
              <a:defRPr sz="1500" b="1"/>
            </a:lvl3pPr>
            <a:lvl4pPr marL="1142442" indent="0">
              <a:buNone/>
              <a:defRPr sz="1200" b="1"/>
            </a:lvl4pPr>
            <a:lvl5pPr marL="1523255" indent="0">
              <a:buNone/>
              <a:defRPr sz="1200" b="1"/>
            </a:lvl5pPr>
            <a:lvl6pPr marL="1904068" indent="0">
              <a:buNone/>
              <a:defRPr sz="1200" b="1"/>
            </a:lvl6pPr>
            <a:lvl7pPr marL="2284881" indent="0">
              <a:buNone/>
              <a:defRPr sz="1200" b="1"/>
            </a:lvl7pPr>
            <a:lvl8pPr marL="2665695" indent="0">
              <a:buNone/>
              <a:defRPr sz="1200" b="1"/>
            </a:lvl8pPr>
            <a:lvl9pPr marL="304650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96" y="2174879"/>
            <a:ext cx="5388240" cy="395155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245C8-90A9-4725-80F7-920A281A9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16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8F4FC-49C3-4B05-B7CC-0A6C7D8DF5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40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7CA4B-37BD-4E9D-ABA9-720335D1C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94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67" y="272523"/>
            <a:ext cx="4011084" cy="116284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473" y="272539"/>
            <a:ext cx="6815667" cy="5853907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867" y="1435365"/>
            <a:ext cx="4011084" cy="4691064"/>
          </a:xfrm>
        </p:spPr>
        <p:txBody>
          <a:bodyPr/>
          <a:lstStyle>
            <a:lvl1pPr marL="0" indent="0">
              <a:buNone/>
              <a:defRPr sz="1200"/>
            </a:lvl1pPr>
            <a:lvl2pPr marL="380814" indent="0">
              <a:buNone/>
              <a:defRPr sz="1100"/>
            </a:lvl2pPr>
            <a:lvl3pPr marL="761628" indent="0">
              <a:buNone/>
              <a:defRPr sz="800"/>
            </a:lvl3pPr>
            <a:lvl4pPr marL="1142442" indent="0">
              <a:buNone/>
              <a:defRPr sz="800"/>
            </a:lvl4pPr>
            <a:lvl5pPr marL="1523255" indent="0">
              <a:buNone/>
              <a:defRPr sz="800"/>
            </a:lvl5pPr>
            <a:lvl6pPr marL="1904068" indent="0">
              <a:buNone/>
              <a:defRPr sz="800"/>
            </a:lvl6pPr>
            <a:lvl7pPr marL="2284881" indent="0">
              <a:buNone/>
              <a:defRPr sz="800"/>
            </a:lvl7pPr>
            <a:lvl8pPr marL="2665695" indent="0">
              <a:buNone/>
              <a:defRPr sz="800"/>
            </a:lvl8pPr>
            <a:lvl9pPr marL="30465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464D1-A7E1-4DF3-B774-EEF56777E8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51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204" y="4800865"/>
            <a:ext cx="7315729" cy="56620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204" y="612532"/>
            <a:ext cx="7315729" cy="4115593"/>
          </a:xfrm>
        </p:spPr>
        <p:txBody>
          <a:bodyPr/>
          <a:lstStyle>
            <a:lvl1pPr marL="0" indent="0">
              <a:buNone/>
              <a:defRPr sz="2700"/>
            </a:lvl1pPr>
            <a:lvl2pPr marL="380814" indent="0">
              <a:buNone/>
              <a:defRPr sz="2400"/>
            </a:lvl2pPr>
            <a:lvl3pPr marL="761628" indent="0">
              <a:buNone/>
              <a:defRPr sz="2000"/>
            </a:lvl3pPr>
            <a:lvl4pPr marL="1142442" indent="0">
              <a:buNone/>
              <a:defRPr sz="1700"/>
            </a:lvl4pPr>
            <a:lvl5pPr marL="1523255" indent="0">
              <a:buNone/>
              <a:defRPr sz="1700"/>
            </a:lvl5pPr>
            <a:lvl6pPr marL="1904068" indent="0">
              <a:buNone/>
              <a:defRPr sz="1700"/>
            </a:lvl6pPr>
            <a:lvl7pPr marL="2284881" indent="0">
              <a:buNone/>
              <a:defRPr sz="1700"/>
            </a:lvl7pPr>
            <a:lvl8pPr marL="2665695" indent="0">
              <a:buNone/>
              <a:defRPr sz="1700"/>
            </a:lvl8pPr>
            <a:lvl9pPr marL="3046509" indent="0">
              <a:buNone/>
              <a:defRPr sz="17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204" y="5367076"/>
            <a:ext cx="7315729" cy="805656"/>
          </a:xfrm>
        </p:spPr>
        <p:txBody>
          <a:bodyPr/>
          <a:lstStyle>
            <a:lvl1pPr marL="0" indent="0">
              <a:buNone/>
              <a:defRPr sz="1200"/>
            </a:lvl1pPr>
            <a:lvl2pPr marL="380814" indent="0">
              <a:buNone/>
              <a:defRPr sz="1100"/>
            </a:lvl2pPr>
            <a:lvl3pPr marL="761628" indent="0">
              <a:buNone/>
              <a:defRPr sz="800"/>
            </a:lvl3pPr>
            <a:lvl4pPr marL="1142442" indent="0">
              <a:buNone/>
              <a:defRPr sz="800"/>
            </a:lvl4pPr>
            <a:lvl5pPr marL="1523255" indent="0">
              <a:buNone/>
              <a:defRPr sz="800"/>
            </a:lvl5pPr>
            <a:lvl6pPr marL="1904068" indent="0">
              <a:buNone/>
              <a:defRPr sz="800"/>
            </a:lvl6pPr>
            <a:lvl7pPr marL="2284881" indent="0">
              <a:buNone/>
              <a:defRPr sz="800"/>
            </a:lvl7pPr>
            <a:lvl8pPr marL="2665695" indent="0">
              <a:buNone/>
              <a:defRPr sz="800"/>
            </a:lvl8pPr>
            <a:lvl9pPr marL="30465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A8FB0-B3B7-4112-A802-A17915961C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936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7D4A6-5508-4D74-8BAA-0E7099F633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33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45" y="275186"/>
            <a:ext cx="2742407" cy="58512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67" y="275186"/>
            <a:ext cx="8102864" cy="58512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61742-7DE9-49BE-A269-283D375B6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196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74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966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3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364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32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05" indent="0">
              <a:buNone/>
              <a:defRPr sz="1600" b="1"/>
            </a:lvl6pPr>
            <a:lvl7pPr marL="2742848" indent="0">
              <a:buNone/>
              <a:defRPr sz="1600" b="1"/>
            </a:lvl7pPr>
            <a:lvl8pPr marL="3199988" indent="0">
              <a:buNone/>
              <a:defRPr sz="1600" b="1"/>
            </a:lvl8pPr>
            <a:lvl9pPr marL="36571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4" y="1535132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05" indent="0">
              <a:buNone/>
              <a:defRPr sz="1600" b="1"/>
            </a:lvl6pPr>
            <a:lvl7pPr marL="2742848" indent="0">
              <a:buNone/>
              <a:defRPr sz="1600" b="1"/>
            </a:lvl7pPr>
            <a:lvl8pPr marL="3199988" indent="0">
              <a:buNone/>
              <a:defRPr sz="1600" b="1"/>
            </a:lvl8pPr>
            <a:lvl9pPr marL="36571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885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748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772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88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88" indent="0">
              <a:buNone/>
              <a:defRPr sz="1000"/>
            </a:lvl3pPr>
            <a:lvl4pPr marL="1371424" indent="0">
              <a:buNone/>
              <a:defRPr sz="900"/>
            </a:lvl4pPr>
            <a:lvl5pPr marL="1828574" indent="0">
              <a:buNone/>
              <a:defRPr sz="900"/>
            </a:lvl5pPr>
            <a:lvl6pPr marL="2285705" indent="0">
              <a:buNone/>
              <a:defRPr sz="900"/>
            </a:lvl6pPr>
            <a:lvl7pPr marL="2742848" indent="0">
              <a:buNone/>
              <a:defRPr sz="900"/>
            </a:lvl7pPr>
            <a:lvl8pPr marL="3199988" indent="0">
              <a:buNone/>
              <a:defRPr sz="900"/>
            </a:lvl8pPr>
            <a:lvl9pPr marL="36571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86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4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88" indent="0">
              <a:buNone/>
              <a:defRPr sz="2400"/>
            </a:lvl3pPr>
            <a:lvl4pPr marL="1371424" indent="0">
              <a:buNone/>
              <a:defRPr sz="2000"/>
            </a:lvl4pPr>
            <a:lvl5pPr marL="1828574" indent="0">
              <a:buNone/>
              <a:defRPr sz="2000"/>
            </a:lvl5pPr>
            <a:lvl6pPr marL="2285705" indent="0">
              <a:buNone/>
              <a:defRPr sz="2000"/>
            </a:lvl6pPr>
            <a:lvl7pPr marL="2742848" indent="0">
              <a:buNone/>
              <a:defRPr sz="2000"/>
            </a:lvl7pPr>
            <a:lvl8pPr marL="3199988" indent="0">
              <a:buNone/>
              <a:defRPr sz="2000"/>
            </a:lvl8pPr>
            <a:lvl9pPr marL="36571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88" indent="0">
              <a:buNone/>
              <a:defRPr sz="1000"/>
            </a:lvl3pPr>
            <a:lvl4pPr marL="1371424" indent="0">
              <a:buNone/>
              <a:defRPr sz="900"/>
            </a:lvl4pPr>
            <a:lvl5pPr marL="1828574" indent="0">
              <a:buNone/>
              <a:defRPr sz="900"/>
            </a:lvl5pPr>
            <a:lvl6pPr marL="2285705" indent="0">
              <a:buNone/>
              <a:defRPr sz="900"/>
            </a:lvl6pPr>
            <a:lvl7pPr marL="2742848" indent="0">
              <a:buNone/>
              <a:defRPr sz="900"/>
            </a:lvl7pPr>
            <a:lvl8pPr marL="3199988" indent="0">
              <a:buNone/>
              <a:defRPr sz="900"/>
            </a:lvl8pPr>
            <a:lvl9pPr marL="36571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092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878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321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464" indent="0" algn="ctr">
              <a:buNone/>
              <a:defRPr/>
            </a:lvl2pPr>
            <a:lvl3pPr marL="910921" indent="0" algn="ctr">
              <a:buNone/>
              <a:defRPr/>
            </a:lvl3pPr>
            <a:lvl4pPr marL="1366375" indent="0" algn="ctr">
              <a:buNone/>
              <a:defRPr/>
            </a:lvl4pPr>
            <a:lvl5pPr marL="1821837" indent="0" algn="ctr">
              <a:buNone/>
              <a:defRPr/>
            </a:lvl5pPr>
            <a:lvl6pPr marL="2277292" indent="0" algn="ctr">
              <a:buNone/>
              <a:defRPr/>
            </a:lvl6pPr>
            <a:lvl7pPr marL="2732752" indent="0" algn="ctr">
              <a:buNone/>
              <a:defRPr/>
            </a:lvl7pPr>
            <a:lvl8pPr marL="3188208" indent="0" algn="ctr">
              <a:buNone/>
              <a:defRPr/>
            </a:lvl8pPr>
            <a:lvl9pPr marL="36436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F76C257-4F90-478C-A022-A48F1218E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876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86285A6-127D-4749-AD04-2A0FA4AA3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976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464" indent="0">
              <a:buNone/>
              <a:defRPr sz="1800"/>
            </a:lvl2pPr>
            <a:lvl3pPr marL="910921" indent="0">
              <a:buNone/>
              <a:defRPr sz="1600"/>
            </a:lvl3pPr>
            <a:lvl4pPr marL="1366375" indent="0">
              <a:buNone/>
              <a:defRPr sz="1400"/>
            </a:lvl4pPr>
            <a:lvl5pPr marL="1821837" indent="0">
              <a:buNone/>
              <a:defRPr sz="1400"/>
            </a:lvl5pPr>
            <a:lvl6pPr marL="2277292" indent="0">
              <a:buNone/>
              <a:defRPr sz="1400"/>
            </a:lvl6pPr>
            <a:lvl7pPr marL="2732752" indent="0">
              <a:buNone/>
              <a:defRPr sz="1400"/>
            </a:lvl7pPr>
            <a:lvl8pPr marL="3188208" indent="0">
              <a:buNone/>
              <a:defRPr sz="1400"/>
            </a:lvl8pPr>
            <a:lvl9pPr marL="364367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C067AF7-D3E9-4025-8C3E-6CA5EC130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060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90E155D-38E3-426F-B099-CAEFCE0CD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487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64" indent="0">
              <a:buNone/>
              <a:defRPr sz="2000" b="1"/>
            </a:lvl2pPr>
            <a:lvl3pPr marL="910921" indent="0">
              <a:buNone/>
              <a:defRPr sz="1800" b="1"/>
            </a:lvl3pPr>
            <a:lvl4pPr marL="1366375" indent="0">
              <a:buNone/>
              <a:defRPr sz="1600" b="1"/>
            </a:lvl4pPr>
            <a:lvl5pPr marL="1821837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2" indent="0">
              <a:buNone/>
              <a:defRPr sz="1600" b="1"/>
            </a:lvl7pPr>
            <a:lvl8pPr marL="3188208" indent="0">
              <a:buNone/>
              <a:defRPr sz="1600" b="1"/>
            </a:lvl8pPr>
            <a:lvl9pPr marL="36436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1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64" indent="0">
              <a:buNone/>
              <a:defRPr sz="2000" b="1"/>
            </a:lvl2pPr>
            <a:lvl3pPr marL="910921" indent="0">
              <a:buNone/>
              <a:defRPr sz="1800" b="1"/>
            </a:lvl3pPr>
            <a:lvl4pPr marL="1366375" indent="0">
              <a:buNone/>
              <a:defRPr sz="1600" b="1"/>
            </a:lvl4pPr>
            <a:lvl5pPr marL="1821837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2" indent="0">
              <a:buNone/>
              <a:defRPr sz="1600" b="1"/>
            </a:lvl7pPr>
            <a:lvl8pPr marL="3188208" indent="0">
              <a:buNone/>
              <a:defRPr sz="1600" b="1"/>
            </a:lvl8pPr>
            <a:lvl9pPr marL="36436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A2CAB5F-FC99-448D-AC3D-F75065B4F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4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DDDA031-9878-499D-B3AA-FF08A85ED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249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5266ACE-10AF-41CC-88F0-597D5FCC8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519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0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4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464" indent="0">
              <a:buNone/>
              <a:defRPr sz="1200"/>
            </a:lvl2pPr>
            <a:lvl3pPr marL="910921" indent="0">
              <a:buNone/>
              <a:defRPr sz="1000"/>
            </a:lvl3pPr>
            <a:lvl4pPr marL="1366375" indent="0">
              <a:buNone/>
              <a:defRPr sz="1000"/>
            </a:lvl4pPr>
            <a:lvl5pPr marL="1821837" indent="0">
              <a:buNone/>
              <a:defRPr sz="1000"/>
            </a:lvl5pPr>
            <a:lvl6pPr marL="2277292" indent="0">
              <a:buNone/>
              <a:defRPr sz="1000"/>
            </a:lvl6pPr>
            <a:lvl7pPr marL="2732752" indent="0">
              <a:buNone/>
              <a:defRPr sz="1000"/>
            </a:lvl7pPr>
            <a:lvl8pPr marL="3188208" indent="0">
              <a:buNone/>
              <a:defRPr sz="1000"/>
            </a:lvl8pPr>
            <a:lvl9pPr marL="36436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9C35299-6C50-4DEB-8966-55AB79CED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57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804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464" indent="0">
              <a:buNone/>
              <a:defRPr sz="2800"/>
            </a:lvl2pPr>
            <a:lvl3pPr marL="910921" indent="0">
              <a:buNone/>
              <a:defRPr sz="2400"/>
            </a:lvl3pPr>
            <a:lvl4pPr marL="1366375" indent="0">
              <a:buNone/>
              <a:defRPr sz="2000"/>
            </a:lvl4pPr>
            <a:lvl5pPr marL="1821837" indent="0">
              <a:buNone/>
              <a:defRPr sz="2000"/>
            </a:lvl5pPr>
            <a:lvl6pPr marL="2277292" indent="0">
              <a:buNone/>
              <a:defRPr sz="2000"/>
            </a:lvl6pPr>
            <a:lvl7pPr marL="2732752" indent="0">
              <a:buNone/>
              <a:defRPr sz="2000"/>
            </a:lvl7pPr>
            <a:lvl8pPr marL="3188208" indent="0">
              <a:buNone/>
              <a:defRPr sz="2000"/>
            </a:lvl8pPr>
            <a:lvl9pPr marL="364367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464" indent="0">
              <a:buNone/>
              <a:defRPr sz="1200"/>
            </a:lvl2pPr>
            <a:lvl3pPr marL="910921" indent="0">
              <a:buNone/>
              <a:defRPr sz="1000"/>
            </a:lvl3pPr>
            <a:lvl4pPr marL="1366375" indent="0">
              <a:buNone/>
              <a:defRPr sz="1000"/>
            </a:lvl4pPr>
            <a:lvl5pPr marL="1821837" indent="0">
              <a:buNone/>
              <a:defRPr sz="1000"/>
            </a:lvl5pPr>
            <a:lvl6pPr marL="2277292" indent="0">
              <a:buNone/>
              <a:defRPr sz="1000"/>
            </a:lvl6pPr>
            <a:lvl7pPr marL="2732752" indent="0">
              <a:buNone/>
              <a:defRPr sz="1000"/>
            </a:lvl7pPr>
            <a:lvl8pPr marL="3188208" indent="0">
              <a:buNone/>
              <a:defRPr sz="1000"/>
            </a:lvl8pPr>
            <a:lvl9pPr marL="36436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185A234-E54A-44F7-A288-D4D2894A7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744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65639A2-455B-4668-9280-99CDC952B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109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7068BFE-264A-47B3-BF56-C5186DA0D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37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854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7898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611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76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0741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256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5325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076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203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83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1251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5958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9390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990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1535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4122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3413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0955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646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1568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5630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4693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105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654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3863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30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712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305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698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554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0695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0388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20260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06020"/>
      </p:ext>
    </p:extLst>
  </p:cSld>
  <p:clrMapOvr>
    <a:masterClrMapping/>
  </p:clrMapOvr>
  <p:transition>
    <p:wedg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20647"/>
      </p:ext>
    </p:extLst>
  </p:cSld>
  <p:clrMapOvr>
    <a:masterClrMapping/>
  </p:clrMapOvr>
  <p:transition>
    <p:wedg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37883"/>
      </p:ext>
    </p:extLst>
  </p:cSld>
  <p:clrMapOvr>
    <a:masterClrMapping/>
  </p:clrMapOvr>
  <p:transition>
    <p:wedg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25258"/>
      </p:ext>
    </p:extLst>
  </p:cSld>
  <p:clrMapOvr>
    <a:masterClrMapping/>
  </p:clrMapOvr>
  <p:transition>
    <p:wedg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08807"/>
      </p:ext>
    </p:extLst>
  </p:cSld>
  <p:clrMapOvr>
    <a:masterClrMapping/>
  </p:clrMapOvr>
  <p:transition>
    <p:wedg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15108"/>
      </p:ext>
    </p:extLst>
  </p:cSld>
  <p:clrMapOvr>
    <a:masterClrMapping/>
  </p:clrMapOvr>
  <p:transition>
    <p:wedg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87876"/>
      </p:ext>
    </p:extLst>
  </p:cSld>
  <p:clrMapOvr>
    <a:masterClrMapping/>
  </p:clrMapOvr>
  <p:transition>
    <p:wedg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66017"/>
      </p:ext>
    </p:extLst>
  </p:cSld>
  <p:clrMapOvr>
    <a:masterClrMapping/>
  </p:clrMapOvr>
  <p:transition>
    <p:wedg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35717"/>
      </p:ext>
    </p:extLst>
  </p:cSld>
  <p:clrMapOvr>
    <a:masterClrMapping/>
  </p:clrMapOvr>
  <p:transition>
    <p:wedg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1910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81" y="275167"/>
            <a:ext cx="109722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799" tIns="54401" rIns="108799" bIns="544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81" y="1600732"/>
            <a:ext cx="10972271" cy="452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799" tIns="54401" rIns="108799" bIns="544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81" y="6245507"/>
            <a:ext cx="2844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799" tIns="54401" rIns="108799" bIns="54401" numCol="1" anchor="t" anchorCtr="0" compatLnSpc="1">
            <a:prstTxWarp prst="textNoShape">
              <a:avLst/>
            </a:prstTxWarp>
          </a:bodyPr>
          <a:lstStyle>
            <a:lvl1pPr>
              <a:defRPr sz="1700">
                <a:latin typeface="Arial" charset="0"/>
              </a:defRPr>
            </a:lvl1pPr>
          </a:lstStyle>
          <a:p>
            <a:pPr defTabSz="121865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881" y="6245507"/>
            <a:ext cx="3860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799" tIns="54401" rIns="108799" bIns="54401" numCol="1" anchor="t" anchorCtr="0" compatLnSpc="1">
            <a:prstTxWarp prst="textNoShape">
              <a:avLst/>
            </a:prstTxWarp>
          </a:bodyPr>
          <a:lstStyle>
            <a:lvl1pPr algn="ctr">
              <a:defRPr sz="1700">
                <a:latin typeface="Arial" charset="0"/>
              </a:defRPr>
            </a:lvl1pPr>
          </a:lstStyle>
          <a:p>
            <a:pPr defTabSz="121865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881" y="6245507"/>
            <a:ext cx="2844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799" tIns="54401" rIns="108799" bIns="54401" numCol="1" anchor="t" anchorCtr="0" compatLnSpc="1">
            <a:prstTxWarp prst="textNoShape">
              <a:avLst/>
            </a:prstTxWarp>
          </a:bodyPr>
          <a:lstStyle>
            <a:lvl1pPr algn="r">
              <a:defRPr sz="1700">
                <a:latin typeface="Arial" charset="0"/>
              </a:defRPr>
            </a:lvl1pPr>
          </a:lstStyle>
          <a:p>
            <a:pPr defTabSz="1218652" fontAlgn="base">
              <a:spcBef>
                <a:spcPct val="0"/>
              </a:spcBef>
              <a:spcAft>
                <a:spcPct val="0"/>
              </a:spcAft>
              <a:defRPr/>
            </a:pPr>
            <a:fld id="{272E484A-5D5F-455A-A162-4DAEA103B247}" type="slidenum">
              <a:rPr lang="en-US" smtClean="0">
                <a:solidFill>
                  <a:srgbClr val="000000"/>
                </a:solidFill>
              </a:rPr>
              <a:pPr defTabSz="121865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53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086951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6951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defTabSz="1086951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defTabSz="1086951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defTabSz="1086951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380814" algn="ctr" defTabSz="1088227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761628" algn="ctr" defTabSz="1088227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142442" algn="ctr" defTabSz="1088227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1523255" algn="ctr" defTabSz="1088227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7277" indent="-407277" algn="l" defTabSz="1086951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  <a:cs typeface="+mn-cs"/>
        </a:defRPr>
      </a:lvl1pPr>
      <a:lvl2pPr marL="883313" indent="-339838" algn="l" defTabSz="1086951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59347" indent="-271077" algn="l" defTabSz="1086951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2823" indent="-271077" algn="l" defTabSz="1086951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46297" indent="-269753" algn="l" defTabSz="1086951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828332" indent="-271067" algn="l" defTabSz="1088227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209146" indent="-271067" algn="l" defTabSz="1088227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589960" indent="-271067" algn="l" defTabSz="1088227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970774" indent="-271067" algn="l" defTabSz="1088227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6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814" algn="l" defTabSz="7616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628" algn="l" defTabSz="7616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442" algn="l" defTabSz="7616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255" algn="l" defTabSz="7616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068" algn="l" defTabSz="7616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4881" algn="l" defTabSz="7616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695" algn="l" defTabSz="7616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6509" algn="l" defTabSz="7616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25"/>
            <a:ext cx="10972800" cy="4525963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1"/>
            <a:ext cx="28448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/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8"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1"/>
            <a:ext cx="38608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1"/>
            <a:ext cx="28448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/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7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2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6" indent="-342856" algn="l" defTabSz="91428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4" indent="-285714" algn="l" defTabSz="91428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6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2" indent="-228568" algn="l" defTabSz="91428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5" indent="-228568" algn="l" defTabSz="91428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16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52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4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12" y="274638"/>
            <a:ext cx="1097138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12" y="1600216"/>
            <a:ext cx="1097138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12" y="6245226"/>
            <a:ext cx="2843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>
            <a:lvl1pPr defTabSz="910990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12" y="6245226"/>
            <a:ext cx="3859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>
            <a:lvl1pPr algn="ctr" defTabSz="910990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12" y="6245226"/>
            <a:ext cx="2843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>
            <a:lvl1pPr algn="r" defTabSz="910990" eaLnBrk="1" hangingPunct="1">
              <a:defRPr sz="140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5104F0-68FA-4945-8DAE-BF14281B2D6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9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637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183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657" indent="-33965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8040" indent="-28251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6422" indent="-22538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1945" indent="-22538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7467" indent="-22538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5025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0481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5938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1402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464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921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375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837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292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752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208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671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B4FD90F9-5570-4A05-A2CF-9A22C5C428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6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79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56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7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6.png"/><Relationship Id="rId5" Type="http://schemas.openxmlformats.org/officeDocument/2006/relationships/image" Target="../media/image30.sv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6.png"/><Relationship Id="rId5" Type="http://schemas.openxmlformats.org/officeDocument/2006/relationships/image" Target="../media/image30.sv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7" Type="http://schemas.openxmlformats.org/officeDocument/2006/relationships/image" Target="../media/image3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3.mp3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32.svg"/><Relationship Id="rId12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2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image" Target="../media/image22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9" y="-485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7"/>
          <p:cNvSpPr>
            <a:spLocks noChangeArrowheads="1" noChangeShapeType="1" noTextEdit="1"/>
          </p:cNvSpPr>
          <p:nvPr/>
        </p:nvSpPr>
        <p:spPr bwMode="auto">
          <a:xfrm>
            <a:off x="698500" y="1270000"/>
            <a:ext cx="10668000" cy="4953000"/>
          </a:xfrm>
          <a:prstGeom prst="rect">
            <a:avLst/>
          </a:prstGeom>
        </p:spPr>
        <p:txBody>
          <a:bodyPr spcFirstLastPara="1" wrap="none" lIns="76164" tIns="38082" rIns="76164" bIns="38082" fromWordArt="1">
            <a:prstTxWarp prst="textArchUp">
              <a:avLst>
                <a:gd name="adj" fmla="val 10358412"/>
              </a:avLst>
            </a:prstTxWarp>
          </a:bodyPr>
          <a:lstStyle/>
          <a:p>
            <a:pPr algn="ctr" defTabSz="1218622" fontAlgn="base">
              <a:spcBef>
                <a:spcPct val="0"/>
              </a:spcBef>
              <a:spcAft>
                <a:spcPct val="0"/>
              </a:spcAft>
            </a:pPr>
            <a:r>
              <a:rPr lang="en-US" sz="3100" b="1" kern="10">
                <a:ln w="1270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tiết </a:t>
            </a:r>
          </a:p>
        </p:txBody>
      </p:sp>
      <p:pic>
        <p:nvPicPr>
          <p:cNvPr id="15365" name="Picture 10" descr="Notes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" y="4953000"/>
            <a:ext cx="2133866" cy="167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4"/>
          <p:cNvSpPr txBox="1">
            <a:spLocks noChangeArrowheads="1"/>
          </p:cNvSpPr>
          <p:nvPr/>
        </p:nvSpPr>
        <p:spPr bwMode="auto">
          <a:xfrm>
            <a:off x="2336270" y="5943890"/>
            <a:ext cx="9449596" cy="62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796" tIns="54400" rIns="108796" bIns="54400">
            <a:spAutoFit/>
          </a:bodyPr>
          <a:lstStyle>
            <a:lvl1pPr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300" b="1">
                <a:solidFill>
                  <a:srgbClr val="009900"/>
                </a:solidFill>
                <a:latin typeface="Times New Roman" pitchFamily="18" charset="0"/>
              </a:rPr>
              <a:t>        GV thực hiện:TRẦN THỊ LOAN</a:t>
            </a:r>
            <a:endParaRPr lang="en-US" sz="3300" b="1" i="1">
              <a:solidFill>
                <a:srgbClr val="009900"/>
              </a:solidFill>
              <a:latin typeface="Times New Roman" pitchFamily="18" charset="0"/>
            </a:endParaRPr>
          </a:p>
        </p:txBody>
      </p:sp>
      <p:pic>
        <p:nvPicPr>
          <p:cNvPr id="15367" name="Picture 15" descr="Notes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454" y="4540426"/>
            <a:ext cx="2235729" cy="159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WordArt 16"/>
          <p:cNvSpPr>
            <a:spLocks noChangeArrowheads="1" noChangeShapeType="1" noTextEdit="1"/>
          </p:cNvSpPr>
          <p:nvPr/>
        </p:nvSpPr>
        <p:spPr bwMode="auto">
          <a:xfrm>
            <a:off x="3873503" y="3302016"/>
            <a:ext cx="5295636" cy="131497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164" tIns="38082" rIns="76164" bIns="3808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8622" fontAlgn="base">
              <a:spcBef>
                <a:spcPct val="0"/>
              </a:spcBef>
              <a:spcAft>
                <a:spcPct val="0"/>
              </a:spcAft>
            </a:pPr>
            <a:r>
              <a:rPr lang="en-US" sz="31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Souvir"/>
              </a:rPr>
              <a:t>AÂM NHAÏC LÔÙP </a:t>
            </a:r>
            <a:r>
              <a:rPr lang="en-US" sz="3100" b="1" kern="10" dirty="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Souvir"/>
              </a:rPr>
              <a:t>4</a:t>
            </a:r>
            <a:endParaRPr lang="en-US" sz="3100" b="1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NI-Souvir"/>
            </a:endParaRPr>
          </a:p>
        </p:txBody>
      </p:sp>
      <p:sp>
        <p:nvSpPr>
          <p:cNvPr id="15374" name="AutoShape 19"/>
          <p:cNvSpPr>
            <a:spLocks noChangeArrowheads="1"/>
          </p:cNvSpPr>
          <p:nvPr/>
        </p:nvSpPr>
        <p:spPr bwMode="auto">
          <a:xfrm>
            <a:off x="79265" y="129646"/>
            <a:ext cx="12065736" cy="6704542"/>
          </a:xfrm>
          <a:prstGeom prst="roundRect">
            <a:avLst>
              <a:gd name="adj" fmla="val 6097"/>
            </a:avLst>
          </a:prstGeom>
          <a:noFill/>
          <a:ln w="76200" cmpd="tri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04" tIns="45703" rIns="91404" bIns="45703" anchor="ctr"/>
          <a:lstStyle/>
          <a:p>
            <a:pPr defTabSz="1218622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15373" name="WordArt 26"/>
          <p:cNvSpPr>
            <a:spLocks noChangeArrowheads="1" noChangeShapeType="1" noTextEdit="1"/>
          </p:cNvSpPr>
          <p:nvPr/>
        </p:nvSpPr>
        <p:spPr bwMode="auto">
          <a:xfrm>
            <a:off x="1587503" y="260648"/>
            <a:ext cx="9233814" cy="508000"/>
          </a:xfrm>
          <a:prstGeom prst="rect">
            <a:avLst/>
          </a:prstGeom>
        </p:spPr>
        <p:txBody>
          <a:bodyPr wrap="none" lIns="76164" tIns="38082" rIns="76164" bIns="3808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8622" fontAlgn="base">
              <a:spcBef>
                <a:spcPct val="0"/>
              </a:spcBef>
              <a:spcAft>
                <a:spcPct val="0"/>
              </a:spcAft>
            </a:pPr>
            <a:r>
              <a:rPr lang="vi-VN" sz="3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</a:t>
            </a:r>
            <a:r>
              <a:rPr lang="en-US" sz="3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XUÂN YÊN</a:t>
            </a:r>
            <a:endParaRPr lang="en-US" sz="31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532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7C335BD-0C61-47F8-E67F-ADC46D624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1562100"/>
            <a:ext cx="11334044" cy="3733800"/>
          </a:xfrm>
          <a:prstGeom prst="rect">
            <a:avLst/>
          </a:prstGeom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xmlns="" id="{A50A58A8-E5DA-6383-DE2A-A74765C7BD6E}"/>
              </a:ext>
            </a:extLst>
          </p:cNvPr>
          <p:cNvSpPr/>
          <p:nvPr/>
        </p:nvSpPr>
        <p:spPr>
          <a:xfrm>
            <a:off x="-211032" y="5634367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xmlns="" id="{10FEA7EA-6B8B-9AC2-BE82-05DED86A3758}"/>
              </a:ext>
            </a:extLst>
          </p:cNvPr>
          <p:cNvSpPr/>
          <p:nvPr/>
        </p:nvSpPr>
        <p:spPr>
          <a:xfrm>
            <a:off x="5563234" y="5662589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6" name="okt">
            <a:hlinkClick r:id="" action="ppaction://media"/>
            <a:extLst>
              <a:ext uri="{FF2B5EF4-FFF2-40B4-BE49-F238E27FC236}">
                <a16:creationId xmlns:a16="http://schemas.microsoft.com/office/drawing/2014/main" xmlns="" id="{E2A04554-2C1B-4AFC-3DBC-91F8E4C91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3467" y="585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2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7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xmlns="" id="{A50A58A8-E5DA-6383-DE2A-A74765C7BD6E}"/>
              </a:ext>
            </a:extLst>
          </p:cNvPr>
          <p:cNvSpPr/>
          <p:nvPr/>
        </p:nvSpPr>
        <p:spPr>
          <a:xfrm>
            <a:off x="-211032" y="5634367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xmlns="" id="{10FEA7EA-6B8B-9AC2-BE82-05DED86A3758}"/>
              </a:ext>
            </a:extLst>
          </p:cNvPr>
          <p:cNvSpPr/>
          <p:nvPr/>
        </p:nvSpPr>
        <p:spPr>
          <a:xfrm>
            <a:off x="5563234" y="5662589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xmlns="" id="{C20FB9E7-95C7-9548-420C-7E1BCCBC59FE}"/>
              </a:ext>
            </a:extLst>
          </p:cNvPr>
          <p:cNvSpPr/>
          <p:nvPr/>
        </p:nvSpPr>
        <p:spPr>
          <a:xfrm rot="1765575">
            <a:off x="10140109" y="-339228"/>
            <a:ext cx="2890656" cy="2070433"/>
          </a:xfrm>
          <a:custGeom>
            <a:avLst/>
            <a:gdLst/>
            <a:ahLst/>
            <a:cxnLst/>
            <a:rect l="l" t="t" r="r" b="b"/>
            <a:pathLst>
              <a:path w="2890656" h="2070433">
                <a:moveTo>
                  <a:pt x="0" y="0"/>
                </a:moveTo>
                <a:lnTo>
                  <a:pt x="2890657" y="0"/>
                </a:lnTo>
                <a:lnTo>
                  <a:pt x="2890657" y="2070433"/>
                </a:lnTo>
                <a:lnTo>
                  <a:pt x="0" y="20704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2AF5956D-2E4D-AB7A-A624-47F0C32F8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333" y="567161"/>
            <a:ext cx="3815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Nhạc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cụ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giai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điệu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411823F-C8A3-BBA5-706E-A4EEBBE09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11" y="1193694"/>
            <a:ext cx="7196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a. Ri-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cóoc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-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đơ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 T</a:t>
            </a:r>
            <a:r>
              <a:rPr lang="vi-VN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hực hành thổi nốt si theo mẫu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8FA61AE0-0772-3D7F-6507-B44E61063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683" y="2693611"/>
            <a:ext cx="11122317" cy="1303396"/>
          </a:xfrm>
          <a:prstGeom prst="rect">
            <a:avLst/>
          </a:prstGeom>
        </p:spPr>
      </p:pic>
      <p:pic>
        <p:nvPicPr>
          <p:cNvPr id="9" name="sa">
            <a:hlinkClick r:id="" action="ppaction://media"/>
            <a:extLst>
              <a:ext uri="{FF2B5EF4-FFF2-40B4-BE49-F238E27FC236}">
                <a16:creationId xmlns:a16="http://schemas.microsoft.com/office/drawing/2014/main" xmlns="" id="{60204FB8-7805-03C4-0400-44895670C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52000" y="1145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4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xmlns="" id="{A50A58A8-E5DA-6383-DE2A-A74765C7BD6E}"/>
              </a:ext>
            </a:extLst>
          </p:cNvPr>
          <p:cNvSpPr/>
          <p:nvPr/>
        </p:nvSpPr>
        <p:spPr>
          <a:xfrm>
            <a:off x="-211032" y="5634367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xmlns="" id="{10FEA7EA-6B8B-9AC2-BE82-05DED86A3758}"/>
              </a:ext>
            </a:extLst>
          </p:cNvPr>
          <p:cNvSpPr/>
          <p:nvPr/>
        </p:nvSpPr>
        <p:spPr>
          <a:xfrm>
            <a:off x="5563234" y="5662589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xmlns="" id="{C20FB9E7-95C7-9548-420C-7E1BCCBC59FE}"/>
              </a:ext>
            </a:extLst>
          </p:cNvPr>
          <p:cNvSpPr/>
          <p:nvPr/>
        </p:nvSpPr>
        <p:spPr>
          <a:xfrm rot="1765575">
            <a:off x="10140109" y="-339228"/>
            <a:ext cx="2890656" cy="2070433"/>
          </a:xfrm>
          <a:custGeom>
            <a:avLst/>
            <a:gdLst/>
            <a:ahLst/>
            <a:cxnLst/>
            <a:rect l="l" t="t" r="r" b="b"/>
            <a:pathLst>
              <a:path w="2890656" h="2070433">
                <a:moveTo>
                  <a:pt x="0" y="0"/>
                </a:moveTo>
                <a:lnTo>
                  <a:pt x="2890657" y="0"/>
                </a:lnTo>
                <a:lnTo>
                  <a:pt x="2890657" y="2070433"/>
                </a:lnTo>
                <a:lnTo>
                  <a:pt x="0" y="20704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2AF5956D-2E4D-AB7A-A624-47F0C32F8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333" y="567161"/>
            <a:ext cx="3815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Nhạc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cụ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giai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điệu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411823F-C8A3-BBA5-706E-A4EEBBE09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10" y="1247210"/>
            <a:ext cx="94665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b.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Kèn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phím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 </a:t>
            </a:r>
            <a:r>
              <a:rPr lang="vi-VN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Thực hành thổi 3 nốt đô, rê, mi theo mẫu âm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DF281359-3094-A13A-8C97-3761F9E091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768" y="2307745"/>
            <a:ext cx="11218669" cy="1891722"/>
          </a:xfrm>
          <a:prstGeom prst="rect">
            <a:avLst/>
          </a:prstGeom>
        </p:spPr>
      </p:pic>
      <p:pic>
        <p:nvPicPr>
          <p:cNvPr id="11" name="p">
            <a:hlinkClick r:id="" action="ppaction://media"/>
            <a:extLst>
              <a:ext uri="{FF2B5EF4-FFF2-40B4-BE49-F238E27FC236}">
                <a16:creationId xmlns:a16="http://schemas.microsoft.com/office/drawing/2014/main" xmlns="" id="{9411B584-84CD-035E-652E-48A09247E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17967" y="695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98298" y="-3433"/>
            <a:ext cx="5856840" cy="1077218"/>
          </a:xfrm>
          <a:prstGeom prst="rect">
            <a:avLst/>
          </a:prstGeom>
        </p:spPr>
        <p:txBody>
          <a:bodyPr wrap="none" lIns="91430" tIns="45720" rIns="91430" bIns="45720">
            <a:spAutoFit/>
          </a:bodyPr>
          <a:lstStyle/>
          <a:p>
            <a:pPr defTabSz="914288"/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 6 ngày 13 tháng 12 năm 2024</a:t>
            </a:r>
          </a:p>
          <a:p>
            <a:pPr defTabSz="914288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32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 nhạc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5681" y="238332"/>
            <a:ext cx="6720747" cy="523220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algn="just" defTabSz="914288"/>
            <a:r>
              <a:rPr lang="en-US" sz="2800" dirty="0" smtClean="0">
                <a:solidFill>
                  <a:srgbClr val="002060"/>
                </a:solidFill>
                <a:latin typeface="Times New Roman"/>
                <a:ea typeface="Calibri"/>
              </a:rPr>
              <a:t>  </a:t>
            </a:r>
            <a:endParaRPr lang="en-US" sz="2800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-1" y="34522"/>
            <a:ext cx="1920213" cy="11836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13809" y="891900"/>
            <a:ext cx="954826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ÔN TẬP BÀI HÁT: TẾT LÀ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TẾT</a:t>
            </a:r>
          </a:p>
          <a:p>
            <a:pPr algn="ctr">
              <a:lnSpc>
                <a:spcPct val="115000"/>
              </a:lnSpc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Nhạc cụ: Thể hiện nhạc cụ gõ hoặc nhạc cụ giai điệu.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027" name="Picture 3" descr="C:\Users\ADMIN\Desktop\ẢNH HĐTN\z6049670169143_ef2ccf3428d601b31c29bac94f34bfa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699" y="2116850"/>
            <a:ext cx="8229600" cy="464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V="1">
            <a:off x="10735348" y="-1"/>
            <a:ext cx="1456652" cy="15043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1604"/>
            <a:ext cx="2704699" cy="304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8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7ef13e6488ebda4182295e359de7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848" y="5715000"/>
            <a:ext cx="284515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WordArt 7"/>
          <p:cNvSpPr>
            <a:spLocks noChangeArrowheads="1" noChangeShapeType="1" noTextEdit="1"/>
          </p:cNvSpPr>
          <p:nvPr/>
        </p:nvSpPr>
        <p:spPr bwMode="auto">
          <a:xfrm>
            <a:off x="2718155" y="1379538"/>
            <a:ext cx="6909152" cy="1338262"/>
          </a:xfrm>
          <a:prstGeom prst="rect">
            <a:avLst/>
          </a:prstGeom>
        </p:spPr>
        <p:txBody>
          <a:bodyPr wrap="none" lIns="91422" tIns="45711" rIns="91422" bIns="4571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 THÚC TIẾT HOC. </a:t>
            </a:r>
          </a:p>
        </p:txBody>
      </p:sp>
      <p:pic>
        <p:nvPicPr>
          <p:cNvPr id="33797" name="Picture 8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" y="5715000"/>
            <a:ext cx="284515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063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sp>
        <p:nvSpPr>
          <p:cNvPr id="151" name="Rectangles 150"/>
          <p:cNvSpPr/>
          <p:nvPr/>
        </p:nvSpPr>
        <p:spPr>
          <a:xfrm>
            <a:off x="4282123" y="1941195"/>
            <a:ext cx="382460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Rectangles 2"/>
          <p:cNvSpPr/>
          <p:nvPr/>
        </p:nvSpPr>
        <p:spPr>
          <a:xfrm>
            <a:off x="2643823" y="3218180"/>
            <a:ext cx="744537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4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NHẠC MÙA XUÂN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0" y="1270000"/>
            <a:ext cx="2242820" cy="1039495"/>
          </a:xfrm>
          <a:prstGeom prst="rect">
            <a:avLst/>
          </a:prstGeom>
        </p:spPr>
      </p:pic>
      <p:pic>
        <p:nvPicPr>
          <p:cNvPr id="10" name="Picture 2" descr="C:\Users\Administrator\Desktop\42958PIC0BTSdrx355725_PIC2018.png_8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5881" y="2482214"/>
            <a:ext cx="1180025" cy="264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1" grpId="1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pic>
        <p:nvPicPr>
          <p:cNvPr id="4" name="BÀI 5 -Bài hát Khúc nhạc mùa xuân ( có lời ) -ÂM NHẠC 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305" y="833120"/>
            <a:ext cx="6868160" cy="3635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016" y="4010444"/>
            <a:ext cx="3083691" cy="27640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53998"/>
            <a:ext cx="376588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Nhóm 1: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vỗ 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tay theo hình nốt đen.</a:t>
            </a:r>
          </a:p>
          <a:p>
            <a:pPr algn="just">
              <a:lnSpc>
                <a:spcPct val="115000"/>
              </a:lnSpc>
            </a:pPr>
            <a:endParaRPr lang="vi-VN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2023-06-23_171024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89" y="322152"/>
            <a:ext cx="6087979" cy="29116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-42280" y="1777973"/>
            <a:ext cx="4054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Nhóm 2: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vỗ 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tay theo hình nốt móc đơn.</a:t>
            </a:r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848432"/>
            <a:ext cx="401203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Nhóm 3: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vỗ 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tay theo hình nốt móc kép.</a:t>
            </a:r>
          </a:p>
        </p:txBody>
      </p:sp>
      <p:pic>
        <p:nvPicPr>
          <p:cNvPr id="8" name="K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67186" y="553998"/>
            <a:ext cx="609600" cy="609600"/>
          </a:xfrm>
          <a:prstGeom prst="rect">
            <a:avLst/>
          </a:prstGeom>
        </p:spPr>
      </p:pic>
      <p:pic>
        <p:nvPicPr>
          <p:cNvPr id="9" name="T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3092" y="1657839"/>
            <a:ext cx="609600" cy="609600"/>
          </a:xfrm>
          <a:prstGeom prst="rect">
            <a:avLst/>
          </a:prstGeom>
        </p:spPr>
      </p:pic>
      <p:pic>
        <p:nvPicPr>
          <p:cNvPr id="11" name="TT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3092" y="2736313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5748" y="3787503"/>
            <a:ext cx="4012035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nhóm cùng thực hiện một lúc.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592741"/>
      </p:ext>
    </p:extLst>
  </p:cSld>
  <p:clrMapOvr>
    <a:masterClrMapping/>
  </p:clrMapOvr>
  <p:transition spd="slow">
    <p:fade/>
    <p:sndAc>
      <p:stSnd>
        <p:snd r:embed="rId8" name="chuyen trag ngăn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0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2099943" y="891147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48407" y="35667"/>
            <a:ext cx="2421890" cy="1522730"/>
          </a:xfrm>
          <a:prstGeom prst="rect">
            <a:avLst/>
          </a:prstGeom>
        </p:spPr>
      </p:pic>
      <p:grpSp>
        <p:nvGrpSpPr>
          <p:cNvPr id="156" name="Group 5"/>
          <p:cNvGrpSpPr/>
          <p:nvPr/>
        </p:nvGrpSpPr>
        <p:grpSpPr bwMode="auto">
          <a:xfrm>
            <a:off x="219710" y="571818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35885" y="1370984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1630643" y="1320837"/>
            <a:ext cx="155575" cy="245110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1019141" y="1403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03" name="Group 34"/>
          <p:cNvGrpSpPr/>
          <p:nvPr/>
        </p:nvGrpSpPr>
        <p:grpSpPr bwMode="auto">
          <a:xfrm>
            <a:off x="-115295" y="6145323"/>
            <a:ext cx="12489180" cy="723540"/>
            <a:chOff x="0" y="4105"/>
            <a:chExt cx="5511" cy="215"/>
          </a:xfrm>
        </p:grpSpPr>
        <p:sp>
          <p:nvSpPr>
            <p:cNvPr id="30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0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8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0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1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342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376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9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10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20EB57D-EF07-253C-A72C-198E064373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670" y="1974917"/>
            <a:ext cx="11335027" cy="2588025"/>
          </a:xfrm>
          <a:prstGeom prst="rect">
            <a:avLst/>
          </a:prstGeom>
        </p:spPr>
      </p:pic>
      <p:pic>
        <p:nvPicPr>
          <p:cNvPr id="2" name="Content Placeholder 8">
            <a:extLst>
              <a:ext uri="{FF2B5EF4-FFF2-40B4-BE49-F238E27FC236}">
                <a16:creationId xmlns="" xmlns:a16="http://schemas.microsoft.com/office/drawing/2014/main" id="{2DBB9809-BC05-FDFD-AE01-CF4FB9CBFFC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6593" y="4732890"/>
            <a:ext cx="4130531" cy="16480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I-II">
            <a:hlinkClick r:id="" action="ppaction://media"/>
            <a:extLst>
              <a:ext uri="{FF2B5EF4-FFF2-40B4-BE49-F238E27FC236}">
                <a16:creationId xmlns="" xmlns:a16="http://schemas.microsoft.com/office/drawing/2014/main" id="{9F79AEA3-18D3-1477-ED98-DDFAE3DB8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0702" y="678339"/>
            <a:ext cx="1071926" cy="858401"/>
          </a:xfrm>
          <a:prstGeom prst="rect">
            <a:avLst/>
          </a:prstGeom>
        </p:spPr>
      </p:pic>
      <p:sp>
        <p:nvSpPr>
          <p:cNvPr id="169" name="Rectangle 168"/>
          <p:cNvSpPr/>
          <p:nvPr/>
        </p:nvSpPr>
        <p:spPr>
          <a:xfrm>
            <a:off x="5642725" y="1399052"/>
            <a:ext cx="464902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n-US" dirty="0" smtClean="0">
                <a:solidFill>
                  <a:srgbClr val="6600FF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NGHE CÂU NHẠC VÀ ĐOÁN GIAI ĐIỆU CỦA CÂU HÁT NÀO/ BÀI HÁT GÌ ĐÃ HỌC?</a:t>
            </a:r>
          </a:p>
        </p:txBody>
      </p:sp>
      <p:pic>
        <p:nvPicPr>
          <p:cNvPr id="170" name="Picture 1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56" y="4841420"/>
            <a:ext cx="1619705" cy="200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8149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98298" y="140946"/>
            <a:ext cx="5856840" cy="1077218"/>
          </a:xfrm>
          <a:prstGeom prst="rect">
            <a:avLst/>
          </a:prstGeom>
        </p:spPr>
        <p:txBody>
          <a:bodyPr wrap="none" lIns="91430" tIns="45720" rIns="91430" bIns="45720">
            <a:spAutoFit/>
          </a:bodyPr>
          <a:lstStyle/>
          <a:p>
            <a:pPr defTabSz="914288"/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 6 ngày 13 tháng 12 năm 2024</a:t>
            </a:r>
          </a:p>
          <a:p>
            <a:pPr defTabSz="914288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32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 nhạc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5681" y="238332"/>
            <a:ext cx="6720747" cy="523220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algn="just" defTabSz="914288"/>
            <a:r>
              <a:rPr lang="en-US" sz="2800" dirty="0" smtClean="0">
                <a:solidFill>
                  <a:srgbClr val="002060"/>
                </a:solidFill>
                <a:latin typeface="Times New Roman"/>
                <a:ea typeface="Calibri"/>
              </a:rPr>
              <a:t>  </a:t>
            </a:r>
            <a:endParaRPr lang="en-US" sz="2800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-1" y="34522"/>
            <a:ext cx="1920213" cy="11836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13593" y="1313116"/>
            <a:ext cx="6761136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ÔN TẬP BÀI HÁT: TẾT LÀ TẾT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15" y="3265574"/>
            <a:ext cx="5151864" cy="3587503"/>
          </a:xfrm>
          <a:prstGeom prst="rect">
            <a:avLst/>
          </a:prstGeom>
        </p:spPr>
      </p:pic>
      <p:pic>
        <p:nvPicPr>
          <p:cNvPr id="14" name="Content Placeholder 8">
            <a:extLst>
              <a:ext uri="{FF2B5EF4-FFF2-40B4-BE49-F238E27FC236}">
                <a16:creationId xmlns="" xmlns:a16="http://schemas.microsoft.com/office/drawing/2014/main" id="{2DBB9809-BC05-FDFD-AE01-CF4FB9CBFFC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31446" y="5205073"/>
            <a:ext cx="2925429" cy="16480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054" y="4846820"/>
            <a:ext cx="3097212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09508" y="4562475"/>
            <a:ext cx="1382491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6428" y="241265"/>
            <a:ext cx="2188986" cy="121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2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5"/>
            <a:ext cx="12153042" cy="694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70497"/>
            <a:ext cx="5151864" cy="35875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92" y="-84255"/>
            <a:ext cx="6466272" cy="6942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178" y="1398485"/>
            <a:ext cx="4919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 hát hình thức: Lớp, tốp ca, cá nhân</a:t>
            </a:r>
            <a:endParaRPr lang="en-US" sz="3200" i="1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6255" y="78019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24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96620" y="69550"/>
            <a:ext cx="3718495" cy="391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n-US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HÁT: TẾT LÀ TẾT</a:t>
            </a:r>
          </a:p>
        </p:txBody>
      </p:sp>
      <p:pic>
        <p:nvPicPr>
          <p:cNvPr id="9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3872" y="2033405"/>
            <a:ext cx="1142547" cy="85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65742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6199" y="365756"/>
            <a:ext cx="5470230" cy="5789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5" y="2663687"/>
            <a:ext cx="4007839" cy="3597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17" y="258562"/>
            <a:ext cx="1160760" cy="8302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7696" y="1355037"/>
            <a:ext cx="3967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THEO NHỊP VÀ VỖ TAY THEO NHỊP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8">
            <a:extLst>
              <a:ext uri="{FF2B5EF4-FFF2-40B4-BE49-F238E27FC236}">
                <a16:creationId xmlns="" xmlns:a16="http://schemas.microsoft.com/office/drawing/2014/main" id="{267A5A80-897C-7822-CF7E-795215D1679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868" y="5328306"/>
            <a:ext cx="1216550" cy="9332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13" y="4589274"/>
            <a:ext cx="1693694" cy="147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90" y="4502649"/>
            <a:ext cx="427475" cy="189487"/>
          </a:xfrm>
          <a:prstGeom prst="rect">
            <a:avLst/>
          </a:prstGeom>
        </p:spPr>
      </p:pic>
      <p:pic>
        <p:nvPicPr>
          <p:cNvPr id="16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800" y="4532243"/>
            <a:ext cx="427475" cy="246518"/>
          </a:xfrm>
          <a:prstGeom prst="rect">
            <a:avLst/>
          </a:prstGeom>
        </p:spPr>
      </p:pic>
      <p:pic>
        <p:nvPicPr>
          <p:cNvPr id="17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71" y="5179971"/>
            <a:ext cx="427475" cy="220828"/>
          </a:xfrm>
          <a:prstGeom prst="rect">
            <a:avLst/>
          </a:prstGeom>
        </p:spPr>
      </p:pic>
      <p:pic>
        <p:nvPicPr>
          <p:cNvPr id="18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239" y="5193326"/>
            <a:ext cx="427475" cy="195980"/>
          </a:xfrm>
          <a:prstGeom prst="rect">
            <a:avLst/>
          </a:prstGeom>
        </p:spPr>
      </p:pic>
      <p:pic>
        <p:nvPicPr>
          <p:cNvPr id="19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23" y="5214544"/>
            <a:ext cx="427475" cy="186255"/>
          </a:xfrm>
          <a:prstGeom prst="rect">
            <a:avLst/>
          </a:prstGeom>
        </p:spPr>
      </p:pic>
      <p:pic>
        <p:nvPicPr>
          <p:cNvPr id="20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093" y="5159337"/>
            <a:ext cx="331679" cy="262096"/>
          </a:xfrm>
          <a:prstGeom prst="rect">
            <a:avLst/>
          </a:prstGeom>
        </p:spPr>
      </p:pic>
      <p:pic>
        <p:nvPicPr>
          <p:cNvPr id="21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70" y="6070108"/>
            <a:ext cx="427475" cy="181935"/>
          </a:xfrm>
          <a:prstGeom prst="rect">
            <a:avLst/>
          </a:prstGeom>
        </p:spPr>
      </p:pic>
      <p:pic>
        <p:nvPicPr>
          <p:cNvPr id="22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662" y="6076689"/>
            <a:ext cx="427475" cy="189913"/>
          </a:xfrm>
          <a:prstGeom prst="rect">
            <a:avLst/>
          </a:prstGeom>
        </p:spPr>
      </p:pic>
      <p:pic>
        <p:nvPicPr>
          <p:cNvPr id="23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79" y="6060761"/>
            <a:ext cx="427475" cy="189911"/>
          </a:xfrm>
          <a:prstGeom prst="rect">
            <a:avLst/>
          </a:prstGeom>
        </p:spPr>
      </p:pic>
      <p:pic>
        <p:nvPicPr>
          <p:cNvPr id="24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093" y="6076689"/>
            <a:ext cx="427475" cy="158059"/>
          </a:xfrm>
          <a:prstGeom prst="rect">
            <a:avLst/>
          </a:prstGeom>
        </p:spPr>
      </p:pic>
      <p:pic>
        <p:nvPicPr>
          <p:cNvPr id="25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506" y="1653052"/>
            <a:ext cx="296898" cy="229307"/>
          </a:xfrm>
          <a:prstGeom prst="rect">
            <a:avLst/>
          </a:prstGeom>
        </p:spPr>
      </p:pic>
      <p:pic>
        <p:nvPicPr>
          <p:cNvPr id="26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88" y="3031433"/>
            <a:ext cx="275075" cy="267054"/>
          </a:xfrm>
          <a:prstGeom prst="rect">
            <a:avLst/>
          </a:prstGeom>
        </p:spPr>
      </p:pic>
      <p:pic>
        <p:nvPicPr>
          <p:cNvPr id="27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85" y="3108340"/>
            <a:ext cx="294954" cy="190147"/>
          </a:xfrm>
          <a:prstGeom prst="rect">
            <a:avLst/>
          </a:prstGeom>
        </p:spPr>
      </p:pic>
      <p:pic>
        <p:nvPicPr>
          <p:cNvPr id="28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88" y="3765188"/>
            <a:ext cx="327240" cy="237660"/>
          </a:xfrm>
          <a:prstGeom prst="rect">
            <a:avLst/>
          </a:prstGeom>
        </p:spPr>
      </p:pic>
      <p:pic>
        <p:nvPicPr>
          <p:cNvPr id="29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54" y="3810997"/>
            <a:ext cx="427475" cy="206259"/>
          </a:xfrm>
          <a:prstGeom prst="rect">
            <a:avLst/>
          </a:prstGeom>
        </p:spPr>
      </p:pic>
      <p:pic>
        <p:nvPicPr>
          <p:cNvPr id="30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035" y="3835097"/>
            <a:ext cx="427475" cy="158060"/>
          </a:xfrm>
          <a:prstGeom prst="rect">
            <a:avLst/>
          </a:prstGeom>
        </p:spPr>
      </p:pic>
      <p:pic>
        <p:nvPicPr>
          <p:cNvPr id="31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99" y="4532243"/>
            <a:ext cx="427475" cy="184589"/>
          </a:xfrm>
          <a:prstGeom prst="rect">
            <a:avLst/>
          </a:prstGeom>
        </p:spPr>
      </p:pic>
      <p:pic>
        <p:nvPicPr>
          <p:cNvPr id="32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544" y="4501278"/>
            <a:ext cx="427475" cy="246518"/>
          </a:xfrm>
          <a:prstGeom prst="rect">
            <a:avLst/>
          </a:prstGeom>
        </p:spPr>
      </p:pic>
      <p:pic>
        <p:nvPicPr>
          <p:cNvPr id="33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235" y="1632444"/>
            <a:ext cx="294006" cy="229307"/>
          </a:xfrm>
          <a:prstGeom prst="rect">
            <a:avLst/>
          </a:prstGeom>
        </p:spPr>
      </p:pic>
      <p:pic>
        <p:nvPicPr>
          <p:cNvPr id="34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814" y="1591868"/>
            <a:ext cx="237971" cy="269883"/>
          </a:xfrm>
          <a:prstGeom prst="rect">
            <a:avLst/>
          </a:prstGeom>
        </p:spPr>
      </p:pic>
      <p:pic>
        <p:nvPicPr>
          <p:cNvPr id="35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645" y="3799474"/>
            <a:ext cx="294006" cy="229307"/>
          </a:xfrm>
          <a:prstGeom prst="rect">
            <a:avLst/>
          </a:prstGeom>
        </p:spPr>
      </p:pic>
      <p:pic>
        <p:nvPicPr>
          <p:cNvPr id="36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81" y="3797106"/>
            <a:ext cx="294006" cy="229307"/>
          </a:xfrm>
          <a:prstGeom prst="rect">
            <a:avLst/>
          </a:prstGeom>
        </p:spPr>
      </p:pic>
      <p:pic>
        <p:nvPicPr>
          <p:cNvPr id="37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35" y="3107720"/>
            <a:ext cx="294006" cy="229307"/>
          </a:xfrm>
          <a:prstGeom prst="rect">
            <a:avLst/>
          </a:prstGeom>
        </p:spPr>
      </p:pic>
      <p:pic>
        <p:nvPicPr>
          <p:cNvPr id="38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029" y="3031433"/>
            <a:ext cx="294006" cy="229307"/>
          </a:xfrm>
          <a:prstGeom prst="rect">
            <a:avLst/>
          </a:prstGeom>
        </p:spPr>
      </p:pic>
      <p:pic>
        <p:nvPicPr>
          <p:cNvPr id="39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213" y="1643001"/>
            <a:ext cx="296898" cy="229307"/>
          </a:xfrm>
          <a:prstGeom prst="rect">
            <a:avLst/>
          </a:prstGeom>
        </p:spPr>
      </p:pic>
      <p:pic>
        <p:nvPicPr>
          <p:cNvPr id="40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88" y="2394677"/>
            <a:ext cx="296898" cy="229307"/>
          </a:xfrm>
          <a:prstGeom prst="rect">
            <a:avLst/>
          </a:prstGeom>
        </p:spPr>
      </p:pic>
      <p:pic>
        <p:nvPicPr>
          <p:cNvPr id="41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597" y="2395823"/>
            <a:ext cx="294006" cy="229307"/>
          </a:xfrm>
          <a:prstGeom prst="rect">
            <a:avLst/>
          </a:prstGeom>
        </p:spPr>
      </p:pic>
      <p:pic>
        <p:nvPicPr>
          <p:cNvPr id="42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811" y="2394677"/>
            <a:ext cx="294006" cy="173594"/>
          </a:xfrm>
          <a:prstGeom prst="rect">
            <a:avLst/>
          </a:prstGeom>
        </p:spPr>
      </p:pic>
      <p:pic>
        <p:nvPicPr>
          <p:cNvPr id="43" name="Content Placeholder 5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9720000" flipH="1" flipV="1">
            <a:off x="10121733" y="295150"/>
            <a:ext cx="1662685" cy="75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08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8287C600-84E6-A192-87FB-5D1816FC6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038" y="893939"/>
            <a:ext cx="9791700" cy="2857500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3F253438-3752-29B5-1D40-7AE95FFE9B8B}"/>
              </a:ext>
            </a:extLst>
          </p:cNvPr>
          <p:cNvSpPr/>
          <p:nvPr/>
        </p:nvSpPr>
        <p:spPr>
          <a:xfrm>
            <a:off x="-419100" y="5610578"/>
            <a:ext cx="6752167" cy="1247422"/>
          </a:xfrm>
          <a:custGeom>
            <a:avLst/>
            <a:gdLst/>
            <a:ahLst/>
            <a:cxnLst/>
            <a:rect l="l" t="t" r="r" b="b"/>
            <a:pathLst>
              <a:path w="7315200" h="2566970">
                <a:moveTo>
                  <a:pt x="0" y="0"/>
                </a:moveTo>
                <a:lnTo>
                  <a:pt x="7315200" y="0"/>
                </a:lnTo>
                <a:lnTo>
                  <a:pt x="7315200" y="2566970"/>
                </a:lnTo>
                <a:lnTo>
                  <a:pt x="0" y="2566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D53DABA3-A0C7-9874-3219-1F43B0265698}"/>
              </a:ext>
            </a:extLst>
          </p:cNvPr>
          <p:cNvSpPr/>
          <p:nvPr/>
        </p:nvSpPr>
        <p:spPr>
          <a:xfrm>
            <a:off x="5648678" y="5610578"/>
            <a:ext cx="6752167" cy="1247422"/>
          </a:xfrm>
          <a:custGeom>
            <a:avLst/>
            <a:gdLst/>
            <a:ahLst/>
            <a:cxnLst/>
            <a:rect l="l" t="t" r="r" b="b"/>
            <a:pathLst>
              <a:path w="7315200" h="2566970">
                <a:moveTo>
                  <a:pt x="0" y="0"/>
                </a:moveTo>
                <a:lnTo>
                  <a:pt x="7315200" y="0"/>
                </a:lnTo>
                <a:lnTo>
                  <a:pt x="7315200" y="2566970"/>
                </a:lnTo>
                <a:lnTo>
                  <a:pt x="0" y="2566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ttn">
            <a:hlinkClick r:id="" action="ppaction://media"/>
            <a:extLst>
              <a:ext uri="{FF2B5EF4-FFF2-40B4-BE49-F238E27FC236}">
                <a16:creationId xmlns:a16="http://schemas.microsoft.com/office/drawing/2014/main" xmlns="" id="{A9618A68-9362-2653-2350-3131E562A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74162" y="719667"/>
            <a:ext cx="609600" cy="609600"/>
          </a:xfrm>
          <a:prstGeom prst="rect">
            <a:avLst/>
          </a:prstGeom>
        </p:spPr>
      </p:pic>
      <p:sp>
        <p:nvSpPr>
          <p:cNvPr id="6" name="Hộp Văn bản 2">
            <a:extLst>
              <a:ext uri="{FF2B5EF4-FFF2-40B4-BE49-F238E27FC236}">
                <a16:creationId xmlns:a16="http://schemas.microsoft.com/office/drawing/2014/main" xmlns="" id="{15896542-9C78-9231-599C-7C71BB11D842}"/>
              </a:ext>
            </a:extLst>
          </p:cNvPr>
          <p:cNvSpPr txBox="1"/>
          <p:nvPr/>
        </p:nvSpPr>
        <p:spPr>
          <a:xfrm>
            <a:off x="2578292" y="363345"/>
            <a:ext cx="830067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75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7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237</Words>
  <Application>Microsoft Office PowerPoint</Application>
  <PresentationFormat>Custom</PresentationFormat>
  <Paragraphs>32</Paragraphs>
  <Slides>14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1_Default Design</vt:lpstr>
      <vt:lpstr>Office Theme</vt:lpstr>
      <vt:lpstr>2_Default Design</vt:lpstr>
      <vt:lpstr>4_Office Theme</vt:lpstr>
      <vt:lpstr>3_Default Design</vt:lpstr>
      <vt:lpstr>4_Default Design</vt:lpstr>
      <vt:lpstr>5_Office Theme</vt:lpstr>
      <vt:lpstr>1_Office Theme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148</cp:revision>
  <dcterms:created xsi:type="dcterms:W3CDTF">2020-08-11T21:22:00Z</dcterms:created>
  <dcterms:modified xsi:type="dcterms:W3CDTF">2024-12-08T06:42:00Z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1033-11.2.0.11026</vt:lpwstr>
  </property>
</Properties>
</file>