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2"/>
  </p:notesMasterIdLst>
  <p:sldIdLst>
    <p:sldId id="369" r:id="rId2"/>
    <p:sldId id="256" r:id="rId3"/>
    <p:sldId id="264" r:id="rId4"/>
    <p:sldId id="261" r:id="rId5"/>
    <p:sldId id="371" r:id="rId6"/>
    <p:sldId id="272" r:id="rId7"/>
    <p:sldId id="384" r:id="rId8"/>
    <p:sldId id="388" r:id="rId9"/>
    <p:sldId id="408" r:id="rId10"/>
    <p:sldId id="373" r:id="rId11"/>
    <p:sldId id="374" r:id="rId12"/>
    <p:sldId id="375" r:id="rId13"/>
    <p:sldId id="376" r:id="rId14"/>
    <p:sldId id="277" r:id="rId15"/>
    <p:sldId id="381" r:id="rId16"/>
    <p:sldId id="378" r:id="rId17"/>
    <p:sldId id="377" r:id="rId18"/>
    <p:sldId id="382" r:id="rId19"/>
    <p:sldId id="383" r:id="rId20"/>
    <p:sldId id="379" r:id="rId21"/>
    <p:sldId id="276" r:id="rId22"/>
    <p:sldId id="406" r:id="rId23"/>
    <p:sldId id="407" r:id="rId24"/>
    <p:sldId id="389" r:id="rId25"/>
    <p:sldId id="390" r:id="rId26"/>
    <p:sldId id="392" r:id="rId27"/>
    <p:sldId id="281" r:id="rId28"/>
    <p:sldId id="393" r:id="rId29"/>
    <p:sldId id="394" r:id="rId30"/>
    <p:sldId id="397" r:id="rId31"/>
    <p:sldId id="398" r:id="rId32"/>
    <p:sldId id="280" r:id="rId33"/>
    <p:sldId id="405" r:id="rId34"/>
    <p:sldId id="401" r:id="rId35"/>
    <p:sldId id="399" r:id="rId36"/>
    <p:sldId id="400" r:id="rId37"/>
    <p:sldId id="404" r:id="rId38"/>
    <p:sldId id="402" r:id="rId39"/>
    <p:sldId id="403" r:id="rId40"/>
    <p:sldId id="385" r:id="rId41"/>
  </p:sldIdLst>
  <p:sldSz cx="9144000" cy="5143500" type="screen16x9"/>
  <p:notesSz cx="6858000" cy="9144000"/>
  <p:embeddedFontLst>
    <p:embeddedFont>
      <p:font typeface="Kirang Haerang" panose="020B0604020202020204" charset="-127"/>
      <p:regular r:id="rId43"/>
    </p:embeddedFont>
    <p:embeddedFont>
      <p:font typeface="Castellar" panose="020A0402060406010301" pitchFamily="18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Nunito Sans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744" autoAdjust="0"/>
  </p:normalViewPr>
  <p:slideViewPr>
    <p:cSldViewPr snapToGrid="0">
      <p:cViewPr>
        <p:scale>
          <a:sx n="33" d="100"/>
          <a:sy n="33" d="100"/>
        </p:scale>
        <p:origin x="2342" y="9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881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832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111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6069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6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dirty="0"/>
              <a:t>Click to numbers at the top to answer</a:t>
            </a:r>
            <a:r>
              <a:rPr lang="en-US" altLang="zh-TW" baseline="0" dirty="0"/>
              <a:t> the questions</a:t>
            </a:r>
          </a:p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baseline="0" dirty="0"/>
              <a:t>Click to numbers in the bricks to review points</a:t>
            </a: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99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red angry bird to come back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41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5249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68721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091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167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39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10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3638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852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206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420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29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8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9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Draw pupils' attention to the words HE and SHE. Ask them to think of the differences.</a:t>
            </a:r>
          </a:p>
        </p:txBody>
      </p:sp>
    </p:spTree>
    <p:extLst>
      <p:ext uri="{BB962C8B-B14F-4D97-AF65-F5344CB8AC3E}">
        <p14:creationId xmlns:p14="http://schemas.microsoft.com/office/powerpoint/2010/main" val="63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0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638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740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3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39" y="-18199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7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3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8" y="4195195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4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8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6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4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3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8" y="513677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1" y="675920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5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0" y="1088459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09" y="1272135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6" y="1500257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6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6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6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6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7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8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79" y="378984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6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299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6" y="472447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0" y="499124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2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29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5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6" y="2166554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1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5" y="6298116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8" y="1797905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6" y="1564483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7" y="1708462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6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4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4" y="703948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3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CE9F31D-AC93-4B98-B6DC-C02A0FC1A36C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7" r:id="rId6"/>
    <p:sldLayoutId id="2147483658" r:id="rId7"/>
    <p:sldLayoutId id="2147483661" r:id="rId8"/>
    <p:sldLayoutId id="2147483665" r:id="rId9"/>
    <p:sldLayoutId id="2147483667" r:id="rId10"/>
    <p:sldLayoutId id="2147483668" r:id="rId11"/>
    <p:sldLayoutId id="2147483676" r:id="rId12"/>
    <p:sldLayoutId id="2147483677" r:id="rId13"/>
    <p:sldLayoutId id="2147483683" r:id="rId14"/>
    <p:sldLayoutId id="2147483684" r:id="rId15"/>
    <p:sldLayoutId id="214748368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34" Type="http://schemas.openxmlformats.org/officeDocument/2006/relationships/slide" Target="slide3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slide" Target="slide36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slide" Target="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slide" Target="slide35.xml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slide" Target="slide39.xml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slide" Target="slide34.xml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slide" Target="slide33.xml"/><Relationship Id="rId35" Type="http://schemas.openxmlformats.org/officeDocument/2006/relationships/slide" Target="slide3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3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tif"/><Relationship Id="rId7" Type="http://schemas.openxmlformats.org/officeDocument/2006/relationships/image" Target="../media/image64.png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0" Type="http://schemas.openxmlformats.org/officeDocument/2006/relationships/image" Target="../media/image67.jp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Singapore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" name="Picture 2" descr="Free Vector | Illustration of singapore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22" y="1327944"/>
            <a:ext cx="6519765" cy="3436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Malaysia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53" y="1500809"/>
            <a:ext cx="6216794" cy="3108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4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vi-VN" sz="5400" b="1" dirty="0">
                <a:solidFill>
                  <a:schemeClr val="tx1">
                    <a:lumMod val="10000"/>
                  </a:schemeClr>
                </a:solidFill>
              </a:rPr>
              <a:t>Thailand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098" name="Picture 2" descr="Thailand Flag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17" y="1514612"/>
            <a:ext cx="5891066" cy="3066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Japan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unit 1,2,3 lóp 4 A | English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75" y="1616586"/>
            <a:ext cx="5532150" cy="2918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7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9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Look and </a:t>
            </a:r>
            <a:r>
              <a:rPr lang="vi-VN" dirty="0">
                <a:solidFill>
                  <a:schemeClr val="accent1"/>
                </a:solidFill>
              </a:rPr>
              <a:t>guess.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522" name="Google Shape;2522;p59"/>
          <p:cNvGrpSpPr/>
          <p:nvPr/>
        </p:nvGrpSpPr>
        <p:grpSpPr>
          <a:xfrm>
            <a:off x="1749969" y="3119626"/>
            <a:ext cx="1183065" cy="1154507"/>
            <a:chOff x="1749969" y="3119626"/>
            <a:chExt cx="1183065" cy="1154507"/>
          </a:xfrm>
        </p:grpSpPr>
        <p:sp>
          <p:nvSpPr>
            <p:cNvPr id="2523" name="Google Shape;2523;p59"/>
            <p:cNvSpPr/>
            <p:nvPr/>
          </p:nvSpPr>
          <p:spPr>
            <a:xfrm>
              <a:off x="1749969" y="3119626"/>
              <a:ext cx="1183065" cy="1154507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4" name="Google Shape;2524;p59"/>
            <p:cNvGrpSpPr/>
            <p:nvPr/>
          </p:nvGrpSpPr>
          <p:grpSpPr>
            <a:xfrm>
              <a:off x="1824131" y="3196523"/>
              <a:ext cx="1034860" cy="1000732"/>
              <a:chOff x="3092601" y="1275921"/>
              <a:chExt cx="512942" cy="496075"/>
            </a:xfrm>
          </p:grpSpPr>
          <p:sp>
            <p:nvSpPr>
              <p:cNvPr id="2525" name="Google Shape;2525;p59"/>
              <p:cNvSpPr/>
              <p:nvPr/>
            </p:nvSpPr>
            <p:spPr>
              <a:xfrm>
                <a:off x="3092601" y="1275921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6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8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6" name="Google Shape;2526;p59"/>
              <p:cNvSpPr/>
              <p:nvPr/>
            </p:nvSpPr>
            <p:spPr>
              <a:xfrm>
                <a:off x="3206132" y="1659502"/>
                <a:ext cx="92236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5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1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09" y="966"/>
                      <a:pt x="1962" y="881"/>
                      <a:pt x="1924" y="788"/>
                    </a:cubicBezTo>
                    <a:cubicBezTo>
                      <a:pt x="1685" y="263"/>
                      <a:pt x="931" y="0"/>
                      <a:pt x="35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7" name="Google Shape;2527;p59"/>
              <p:cNvSpPr/>
              <p:nvPr/>
            </p:nvSpPr>
            <p:spPr>
              <a:xfrm>
                <a:off x="3499722" y="1378611"/>
                <a:ext cx="55578" cy="61038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72" extrusionOk="0">
                    <a:moveTo>
                      <a:pt x="89" y="0"/>
                    </a:moveTo>
                    <a:cubicBezTo>
                      <a:pt x="22" y="0"/>
                      <a:pt x="0" y="107"/>
                      <a:pt x="46" y="147"/>
                    </a:cubicBezTo>
                    <a:cubicBezTo>
                      <a:pt x="150" y="251"/>
                      <a:pt x="260" y="327"/>
                      <a:pt x="344" y="437"/>
                    </a:cubicBezTo>
                    <a:cubicBezTo>
                      <a:pt x="440" y="562"/>
                      <a:pt x="496" y="714"/>
                      <a:pt x="586" y="839"/>
                    </a:cubicBezTo>
                    <a:cubicBezTo>
                      <a:pt x="605" y="862"/>
                      <a:pt x="627" y="872"/>
                      <a:pt x="650" y="872"/>
                    </a:cubicBezTo>
                    <a:cubicBezTo>
                      <a:pt x="702" y="872"/>
                      <a:pt x="754" y="820"/>
                      <a:pt x="759" y="763"/>
                    </a:cubicBezTo>
                    <a:cubicBezTo>
                      <a:pt x="793" y="424"/>
                      <a:pt x="427" y="43"/>
                      <a:pt x="101" y="1"/>
                    </a:cubicBezTo>
                    <a:cubicBezTo>
                      <a:pt x="97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8" name="Google Shape;2528;p59"/>
              <p:cNvSpPr/>
              <p:nvPr/>
            </p:nvSpPr>
            <p:spPr>
              <a:xfrm>
                <a:off x="3092601" y="1344311"/>
                <a:ext cx="474303" cy="42768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5" y="0"/>
                    </a:moveTo>
                    <a:lnTo>
                      <a:pt x="955" y="0"/>
                    </a:lnTo>
                    <a:cubicBezTo>
                      <a:pt x="893" y="62"/>
                      <a:pt x="831" y="132"/>
                      <a:pt x="782" y="201"/>
                    </a:cubicBezTo>
                    <a:cubicBezTo>
                      <a:pt x="346" y="761"/>
                      <a:pt x="180" y="1502"/>
                      <a:pt x="97" y="2208"/>
                    </a:cubicBezTo>
                    <a:cubicBezTo>
                      <a:pt x="21" y="2803"/>
                      <a:pt x="0" y="3439"/>
                      <a:pt x="173" y="4007"/>
                    </a:cubicBezTo>
                    <a:cubicBezTo>
                      <a:pt x="443" y="4858"/>
                      <a:pt x="1135" y="5516"/>
                      <a:pt x="1924" y="5827"/>
                    </a:cubicBezTo>
                    <a:cubicBezTo>
                      <a:pt x="2409" y="6027"/>
                      <a:pt x="2925" y="6109"/>
                      <a:pt x="3445" y="6109"/>
                    </a:cubicBezTo>
                    <a:cubicBezTo>
                      <a:pt x="3772" y="6109"/>
                      <a:pt x="4100" y="6077"/>
                      <a:pt x="4423" y="6021"/>
                    </a:cubicBezTo>
                    <a:cubicBezTo>
                      <a:pt x="5412" y="5862"/>
                      <a:pt x="6277" y="5190"/>
                      <a:pt x="6775" y="4291"/>
                    </a:cubicBezTo>
                    <a:lnTo>
                      <a:pt x="6775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5" y="5110"/>
                      <a:pt x="4437" y="5112"/>
                      <a:pt x="4378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6" y="2457"/>
                      <a:pt x="485" y="1100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9" name="Google Shape;2529;p59"/>
              <p:cNvSpPr/>
              <p:nvPr/>
            </p:nvSpPr>
            <p:spPr>
              <a:xfrm>
                <a:off x="3198232" y="1441471"/>
                <a:ext cx="86517" cy="5984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55" extrusionOk="0">
                    <a:moveTo>
                      <a:pt x="600" y="0"/>
                    </a:moveTo>
                    <a:cubicBezTo>
                      <a:pt x="578" y="0"/>
                      <a:pt x="556" y="1"/>
                      <a:pt x="533" y="3"/>
                    </a:cubicBezTo>
                    <a:cubicBezTo>
                      <a:pt x="0" y="45"/>
                      <a:pt x="118" y="820"/>
                      <a:pt x="630" y="854"/>
                    </a:cubicBezTo>
                    <a:cubicBezTo>
                      <a:pt x="637" y="855"/>
                      <a:pt x="645" y="855"/>
                      <a:pt x="652" y="855"/>
                    </a:cubicBezTo>
                    <a:cubicBezTo>
                      <a:pt x="1129" y="855"/>
                      <a:pt x="1235" y="0"/>
                      <a:pt x="600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0" name="Google Shape;2530;p59"/>
              <p:cNvSpPr/>
              <p:nvPr/>
            </p:nvSpPr>
            <p:spPr>
              <a:xfrm>
                <a:off x="3219932" y="1449591"/>
                <a:ext cx="21349" cy="146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4" y="0"/>
                    </a:moveTo>
                    <a:cubicBezTo>
                      <a:pt x="71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3" y="10"/>
                      <a:pt x="187" y="0"/>
                      <a:pt x="1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1" name="Google Shape;2531;p59"/>
              <p:cNvSpPr/>
              <p:nvPr/>
            </p:nvSpPr>
            <p:spPr>
              <a:xfrm>
                <a:off x="3398782" y="1444061"/>
                <a:ext cx="107096" cy="5746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821" extrusionOk="0">
                    <a:moveTo>
                      <a:pt x="663" y="0"/>
                    </a:moveTo>
                    <a:cubicBezTo>
                      <a:pt x="335" y="0"/>
                      <a:pt x="21" y="179"/>
                      <a:pt x="0" y="603"/>
                    </a:cubicBezTo>
                    <a:cubicBezTo>
                      <a:pt x="0" y="645"/>
                      <a:pt x="31" y="669"/>
                      <a:pt x="63" y="669"/>
                    </a:cubicBezTo>
                    <a:cubicBezTo>
                      <a:pt x="83" y="669"/>
                      <a:pt x="104" y="659"/>
                      <a:pt x="118" y="637"/>
                    </a:cubicBezTo>
                    <a:cubicBezTo>
                      <a:pt x="180" y="540"/>
                      <a:pt x="215" y="450"/>
                      <a:pt x="284" y="354"/>
                    </a:cubicBezTo>
                    <a:cubicBezTo>
                      <a:pt x="381" y="229"/>
                      <a:pt x="540" y="222"/>
                      <a:pt x="692" y="222"/>
                    </a:cubicBezTo>
                    <a:cubicBezTo>
                      <a:pt x="1024" y="222"/>
                      <a:pt x="1128" y="485"/>
                      <a:pt x="1211" y="748"/>
                    </a:cubicBezTo>
                    <a:cubicBezTo>
                      <a:pt x="1222" y="796"/>
                      <a:pt x="1261" y="821"/>
                      <a:pt x="1303" y="821"/>
                    </a:cubicBezTo>
                    <a:cubicBezTo>
                      <a:pt x="1344" y="821"/>
                      <a:pt x="1388" y="796"/>
                      <a:pt x="1405" y="748"/>
                    </a:cubicBezTo>
                    <a:cubicBezTo>
                      <a:pt x="1530" y="296"/>
                      <a:pt x="1084" y="0"/>
                      <a:pt x="66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2" name="Google Shape;2532;p59"/>
              <p:cNvSpPr/>
              <p:nvPr/>
            </p:nvSpPr>
            <p:spPr>
              <a:xfrm>
                <a:off x="3251712" y="1556341"/>
                <a:ext cx="179824" cy="9862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09" extrusionOk="0">
                    <a:moveTo>
                      <a:pt x="2417" y="0"/>
                    </a:moveTo>
                    <a:cubicBezTo>
                      <a:pt x="2360" y="0"/>
                      <a:pt x="2307" y="30"/>
                      <a:pt x="2295" y="99"/>
                    </a:cubicBezTo>
                    <a:cubicBezTo>
                      <a:pt x="2274" y="244"/>
                      <a:pt x="2246" y="383"/>
                      <a:pt x="2212" y="528"/>
                    </a:cubicBezTo>
                    <a:cubicBezTo>
                      <a:pt x="2115" y="943"/>
                      <a:pt x="1707" y="1109"/>
                      <a:pt x="1326" y="1144"/>
                    </a:cubicBezTo>
                    <a:cubicBezTo>
                      <a:pt x="1288" y="1148"/>
                      <a:pt x="1251" y="1150"/>
                      <a:pt x="1215" y="1150"/>
                    </a:cubicBezTo>
                    <a:cubicBezTo>
                      <a:pt x="678" y="1150"/>
                      <a:pt x="296" y="731"/>
                      <a:pt x="115" y="251"/>
                    </a:cubicBezTo>
                    <a:cubicBezTo>
                      <a:pt x="109" y="227"/>
                      <a:pt x="85" y="214"/>
                      <a:pt x="61" y="214"/>
                    </a:cubicBezTo>
                    <a:cubicBezTo>
                      <a:pt x="31" y="214"/>
                      <a:pt x="0" y="234"/>
                      <a:pt x="4" y="272"/>
                    </a:cubicBezTo>
                    <a:cubicBezTo>
                      <a:pt x="60" y="867"/>
                      <a:pt x="579" y="1386"/>
                      <a:pt x="1181" y="1407"/>
                    </a:cubicBezTo>
                    <a:cubicBezTo>
                      <a:pt x="1208" y="1408"/>
                      <a:pt x="1236" y="1409"/>
                      <a:pt x="1263" y="1409"/>
                    </a:cubicBezTo>
                    <a:cubicBezTo>
                      <a:pt x="2044" y="1409"/>
                      <a:pt x="2518" y="930"/>
                      <a:pt x="2565" y="134"/>
                    </a:cubicBezTo>
                    <a:cubicBezTo>
                      <a:pt x="2569" y="51"/>
                      <a:pt x="2490" y="0"/>
                      <a:pt x="241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533" name="Google Shape;2533;p59"/>
          <p:cNvGrpSpPr/>
          <p:nvPr/>
        </p:nvGrpSpPr>
        <p:grpSpPr>
          <a:xfrm>
            <a:off x="6130400" y="668220"/>
            <a:ext cx="1759121" cy="1759121"/>
            <a:chOff x="2496675" y="3663908"/>
            <a:chExt cx="1759121" cy="1759121"/>
          </a:xfrm>
        </p:grpSpPr>
        <p:sp>
          <p:nvSpPr>
            <p:cNvPr id="2534" name="Google Shape;2534;p59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35" name="Google Shape;2535;p59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536" name="Google Shape;2536;p59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7" name="Google Shape;2537;p59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8" name="Google Shape;2538;p59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9" name="Google Shape;2539;p59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0" name="Google Shape;2540;p59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1" name="Google Shape;2541;p59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2" name="Google Shape;2542;p59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3" name="Google Shape;2543;p59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4" name="Google Shape;2544;p59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026" name="Picture 2" descr="790+ Boy Binoculars Illustrations, Royalty-Free Vector Graphics &amp; Clip Art  - iStock | Kid binoculars, Teen binoculars, Girl binoculars">
            <a:extLst>
              <a:ext uri="{FF2B5EF4-FFF2-40B4-BE49-F238E27FC236}">
                <a16:creationId xmlns:a16="http://schemas.microsoft.com/office/drawing/2014/main" id="{D42AD76A-7F91-498D-9F06-0F6B6666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96" y="1465298"/>
            <a:ext cx="2078464" cy="3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Bé Đứng Và Nhìn Thấy Bằng Cách Sử Dụng Ống Nhòm Hình minh họa Sẵn có -  Tải xuống Hình ảnh Ngay bây giờ - Trẻ em - Tuổi, Ống nhòm,">
            <a:extLst>
              <a:ext uri="{FF2B5EF4-FFF2-40B4-BE49-F238E27FC236}">
                <a16:creationId xmlns:a16="http://schemas.microsoft.com/office/drawing/2014/main" id="{BE5C82DA-D01E-492F-8934-B1088CAC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682" y="1227605"/>
            <a:ext cx="3174134" cy="447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923" y="276389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Viet</a:t>
            </a:r>
            <a:r>
              <a:rPr lang="vi-VN" sz="5400" b="1" dirty="0">
                <a:solidFill>
                  <a:schemeClr val="tx1">
                    <a:lumMod val="10000"/>
                  </a:schemeClr>
                </a:solidFill>
              </a:rPr>
              <a:t> N</a:t>
            </a:r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am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823" y="1312471"/>
            <a:ext cx="7627500" cy="342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42" y="1312471"/>
            <a:ext cx="5643516" cy="3755499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758F0F1-B9AB-4F2E-A524-DB8CE351F35D}"/>
              </a:ext>
            </a:extLst>
          </p:cNvPr>
          <p:cNvSpPr/>
          <p:nvPr/>
        </p:nvSpPr>
        <p:spPr>
          <a:xfrm>
            <a:off x="-4440115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12438 L 0.05642 -0.14012 L -0.08212 -0.24012 L -0.26928 -0.21759 L -0.40764 -0.11728 L -0.41789 0.08333 L -0.38212 0.17438 L -0.24358 0.21111 L -0.15139 0.25216 L -0.06164 0.22469 L 0.00763 0.14259 " pathEditMode="relative" ptsTypes="AAAAAAAAAAA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Malaysia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0" y="1215878"/>
            <a:ext cx="7620400" cy="381019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826752-4D20-4A60-AD94-7AC4DCBE3C8F}"/>
              </a:ext>
            </a:extLst>
          </p:cNvPr>
          <p:cNvSpPr/>
          <p:nvPr/>
        </p:nvSpPr>
        <p:spPr>
          <a:xfrm>
            <a:off x="-6034454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12438 L 0.05642 -0.14012 L -0.08212 -0.24012 L -0.26927 -0.21759 L -0.40764 -0.11728 L -0.41788 0.08333 L -0.38212 0.17438 L -0.24358 0.21111 L -0.15139 0.25216 L -0.06163 0.22469 L 0.00764 0.14259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Free Vector | Illustration of singapore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9" y="1156028"/>
            <a:ext cx="7327123" cy="386254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350" y="168325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Singapore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B56427-557C-47CE-98DD-8F42D9C5B744}"/>
              </a:ext>
            </a:extLst>
          </p:cNvPr>
          <p:cNvSpPr/>
          <p:nvPr/>
        </p:nvSpPr>
        <p:spPr>
          <a:xfrm>
            <a:off x="-6034454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12438 L 0.05642 -0.14012 L -0.08212 -0.24012 L -0.26927 -0.21759 L -0.40764 -0.11728 L -0.41788 0.08333 L -0.38212 0.17438 L -0.24358 0.21111 L -0.15139 0.25216 L -0.06163 0.22469 L 0.00764 0.14259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vi-VN" sz="5400" b="1" dirty="0">
                <a:solidFill>
                  <a:schemeClr val="tx1">
                    <a:lumMod val="10000"/>
                  </a:schemeClr>
                </a:solidFill>
              </a:rPr>
              <a:t>Britain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D738D-A5A5-61A9-0EC9-50B6AA63C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1268225"/>
            <a:ext cx="6305550" cy="378333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D393E9-D7FD-4242-B839-D26C2FD11A93}"/>
              </a:ext>
            </a:extLst>
          </p:cNvPr>
          <p:cNvSpPr/>
          <p:nvPr/>
        </p:nvSpPr>
        <p:spPr>
          <a:xfrm>
            <a:off x="-6034454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0.01883 L 0.06996 0.09506 L 0.17951 0.08055 C 0.23767 0.08395 0.13576 -0.02253 0.19323 -0.02037 C 0.17812 -0.16543 0.1842 -0.02778 0.21597 -0.12994 C 0.18281 -0.14414 0.18455 -0.20833 0.13125 -0.19074 C 0.05902 -0.15803 0.03107 -0.26235 -0.01511 -0.26574 C -0.06129 -0.26883 -0.08438 -0.23858 -0.14601 -0.21111 C -0.19323 -0.17778 -0.20643 -0.15679 -0.22309 -0.11605 C -0.22309 -0.07346 -0.28351 -0.06235 -0.28351 -0.01945 C -0.2757 0.02284 -0.26962 0.05494 -0.26025 0.09938 C -0.26025 0.11389 -0.22014 0.09228 -0.22014 0.10864 L -0.12778 0.10525 L -0.08125 0.12932 C -0.04844 0.05648 -0.03299 0.06944 3.61111E-6 1.48148E-6 " pathEditMode="relative" rAng="0" ptsTypes="AAAAAAAAAAAAAAA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Australia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51" y="1140717"/>
            <a:ext cx="7319499" cy="394709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C9DACC-1251-443A-9324-3BB9435BA758}"/>
              </a:ext>
            </a:extLst>
          </p:cNvPr>
          <p:cNvSpPr/>
          <p:nvPr/>
        </p:nvSpPr>
        <p:spPr>
          <a:xfrm>
            <a:off x="-6034454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0.01883 L 0.06996 0.09506 L 0.17951 0.08055 C 0.23767 0.08395 0.13576 -0.02253 0.19323 -0.02037 C 0.17812 -0.16543 0.1842 -0.02778 0.21597 -0.12994 C 0.18281 -0.14414 0.18455 -0.20833 0.13125 -0.19074 C 0.05902 -0.15803 0.03107 -0.26235 -0.01511 -0.26574 C -0.06129 -0.26883 -0.08438 -0.23858 -0.14601 -0.21111 C -0.19323 -0.17778 -0.20643 -0.15679 -0.22309 -0.11605 C -0.22309 -0.07346 -0.28351 -0.06235 -0.28351 -0.01945 C -0.2757 0.02284 -0.26962 0.05494 -0.26025 0.09938 C -0.26025 0.11389 -0.22014 0.09228 -0.22014 0.10864 L -0.12778 0.10525 L -0.08125 0.12932 C -0.04844 0.05648 -0.03299 0.06944 3.61111E-6 1.48148E-6 " pathEditMode="relative" rAng="0" ptsTypes="AAAA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029850" y="1832096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latin typeface="Comic Sans MS" panose="030F0702030302020204" pitchFamily="66" charset="0"/>
              </a:rPr>
              <a:t>Unit 1</a:t>
            </a:r>
            <a:br>
              <a:rPr lang="en-US" sz="6000" dirty="0">
                <a:latin typeface="Comic Sans MS" panose="030F0702030302020204" pitchFamily="66" charset="0"/>
              </a:rPr>
            </a:br>
            <a:r>
              <a:rPr lang="en-US" sz="6000" b="1" dirty="0">
                <a:latin typeface="Comic Sans MS" panose="030F0702030302020204" pitchFamily="66" charset="0"/>
              </a:rPr>
              <a:t>My friends</a:t>
            </a:r>
            <a:endParaRPr sz="6600" b="1" dirty="0"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277321" y="3496386"/>
            <a:ext cx="4726897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 2</a:t>
            </a:r>
            <a:r>
              <a:rPr lang="en" sz="3200" b="1" dirty="0">
                <a:latin typeface="Comic Sans MS" panose="030F0702030302020204" pitchFamily="66" charset="0"/>
              </a:rPr>
              <a:t>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</a:t>
            </a:r>
            <a:r>
              <a:rPr lang="vi-VN" sz="3200" b="1" dirty="0">
                <a:latin typeface="Comic Sans MS" panose="030F0702030302020204" pitchFamily="66" charset="0"/>
              </a:rPr>
              <a:t>3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39111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00" y="232143"/>
            <a:ext cx="4197300" cy="572700"/>
          </a:xfrm>
        </p:spPr>
        <p:txBody>
          <a:bodyPr/>
          <a:lstStyle/>
          <a:p>
            <a:r>
              <a:rPr lang="en-US" sz="5400" b="1" dirty="0">
                <a:solidFill>
                  <a:schemeClr val="tx1">
                    <a:lumMod val="10000"/>
                  </a:schemeClr>
                </a:solidFill>
              </a:rPr>
              <a:t>Thailand</a:t>
            </a:r>
            <a:endParaRPr lang="en-US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Thailand Flag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85" y="1173825"/>
            <a:ext cx="7280230" cy="3790193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CADF961-6989-410B-93EA-8E9A3171FE3C}"/>
              </a:ext>
            </a:extLst>
          </p:cNvPr>
          <p:cNvSpPr/>
          <p:nvPr/>
        </p:nvSpPr>
        <p:spPr>
          <a:xfrm>
            <a:off x="-6034454" y="-3199928"/>
            <a:ext cx="21212908" cy="11543357"/>
          </a:xfrm>
          <a:custGeom>
            <a:avLst/>
            <a:gdLst>
              <a:gd name="connsiteX0" fmla="*/ 10606453 w 21212908"/>
              <a:gd name="connsiteY0" fmla="*/ 5413902 h 11543357"/>
              <a:gd name="connsiteX1" fmla="*/ 9559049 w 21212908"/>
              <a:gd name="connsiteY1" fmla="*/ 6469618 h 11543357"/>
              <a:gd name="connsiteX2" fmla="*/ 10606453 w 21212908"/>
              <a:gd name="connsiteY2" fmla="*/ 7525334 h 11543357"/>
              <a:gd name="connsiteX3" fmla="*/ 11653857 w 21212908"/>
              <a:gd name="connsiteY3" fmla="*/ 6469618 h 11543357"/>
              <a:gd name="connsiteX4" fmla="*/ 10606453 w 21212908"/>
              <a:gd name="connsiteY4" fmla="*/ 5413902 h 11543357"/>
              <a:gd name="connsiteX5" fmla="*/ 0 w 21212908"/>
              <a:gd name="connsiteY5" fmla="*/ 0 h 11543357"/>
              <a:gd name="connsiteX6" fmla="*/ 21212908 w 21212908"/>
              <a:gd name="connsiteY6" fmla="*/ 0 h 11543357"/>
              <a:gd name="connsiteX7" fmla="*/ 21212908 w 21212908"/>
              <a:gd name="connsiteY7" fmla="*/ 11543357 h 11543357"/>
              <a:gd name="connsiteX8" fmla="*/ 0 w 21212908"/>
              <a:gd name="connsiteY8" fmla="*/ 11543357 h 115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12908" h="11543357">
                <a:moveTo>
                  <a:pt x="10606453" y="5413902"/>
                </a:moveTo>
                <a:cubicBezTo>
                  <a:pt x="10027988" y="5413902"/>
                  <a:pt x="9559049" y="5886562"/>
                  <a:pt x="9559049" y="6469618"/>
                </a:cubicBezTo>
                <a:cubicBezTo>
                  <a:pt x="9559049" y="7052674"/>
                  <a:pt x="10027988" y="7525334"/>
                  <a:pt x="10606453" y="7525334"/>
                </a:cubicBezTo>
                <a:cubicBezTo>
                  <a:pt x="11184918" y="7525334"/>
                  <a:pt x="11653857" y="7052674"/>
                  <a:pt x="11653857" y="6469618"/>
                </a:cubicBezTo>
                <a:cubicBezTo>
                  <a:pt x="11653857" y="5886562"/>
                  <a:pt x="11184918" y="5413902"/>
                  <a:pt x="10606453" y="5413902"/>
                </a:cubicBezTo>
                <a:close/>
                <a:moveTo>
                  <a:pt x="0" y="0"/>
                </a:moveTo>
                <a:lnTo>
                  <a:pt x="21212908" y="0"/>
                </a:lnTo>
                <a:lnTo>
                  <a:pt x="21212908" y="11543357"/>
                </a:lnTo>
                <a:lnTo>
                  <a:pt x="0" y="115433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0.01883 L 0.06996 0.09506 L 0.17951 0.08055 C 0.23767 0.08395 0.13576 -0.02253 0.19323 -0.02037 C 0.17812 -0.16543 0.1842 -0.02778 0.21597 -0.12994 C 0.18281 -0.14414 0.18455 -0.20833 0.13125 -0.19074 C 0.05902 -0.15803 0.03107 -0.26235 -0.01511 -0.26574 C -0.06129 -0.26883 -0.08438 -0.23858 -0.14601 -0.21111 C -0.19323 -0.17778 -0.20643 -0.15679 -0.22309 -0.11605 C -0.22309 -0.07346 -0.28351 -0.06235 -0.28351 -0.01945 C -0.2757 0.02284 -0.26962 0.05494 -0.26025 0.09938 C -0.26025 0.11389 -0.22014 0.09228 -0.22014 0.10864 L -0.12778 0.10525 L -0.08125 0.12932 C -0.04844 0.05648 -0.03299 0.06944 3.61111E-6 1.48148E-6 " pathEditMode="relative" rAng="0" ptsTypes="AAAA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2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275" y="146412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1" name="Google Shape;2239;p54"/>
          <p:cNvSpPr txBox="1">
            <a:spLocks/>
          </p:cNvSpPr>
          <p:nvPr/>
        </p:nvSpPr>
        <p:spPr>
          <a:xfrm>
            <a:off x="2108583" y="3467831"/>
            <a:ext cx="5126181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Comic Sans MS" panose="030F0702030302020204" pitchFamily="66" charset="0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vi-VN" sz="3200" b="1" dirty="0"/>
              <a:t>Listen,</a:t>
            </a:r>
            <a:r>
              <a:rPr lang="en-US" sz="3200" b="1" dirty="0"/>
              <a:t> </a:t>
            </a:r>
            <a:r>
              <a:rPr lang="vi-VN" sz="3200" b="1" dirty="0"/>
              <a:t>p</a:t>
            </a:r>
            <a:r>
              <a:rPr lang="en-US" sz="3200" b="1" dirty="0" err="1"/>
              <a:t>oint</a:t>
            </a:r>
            <a:r>
              <a:rPr lang="en-US" sz="3200" b="1" dirty="0"/>
              <a:t>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86AEBC2-E4E3-42A4-860C-AA16FDF8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ysClr val="windowText" lastClr="000000"/>
                </a:solidFill>
              </a:rPr>
              <a:t>Look and </a:t>
            </a:r>
            <a:r>
              <a:rPr lang="vi-VN" sz="3600" b="1" dirty="0">
                <a:solidFill>
                  <a:sysClr val="windowText" lastClr="000000"/>
                </a:solidFill>
              </a:rPr>
              <a:t>think.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16C12-2EAB-6DCC-4000-35552871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6" b="3026"/>
          <a:stretch/>
        </p:blipFill>
        <p:spPr>
          <a:xfrm>
            <a:off x="453853" y="1796143"/>
            <a:ext cx="8426070" cy="29785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04DEB9-20BC-1A5F-8000-893E6EBDBF23}"/>
              </a:ext>
            </a:extLst>
          </p:cNvPr>
          <p:cNvSpPr/>
          <p:nvPr/>
        </p:nvSpPr>
        <p:spPr>
          <a:xfrm>
            <a:off x="1429170" y="4024992"/>
            <a:ext cx="422030" cy="473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8E55C6-9144-195F-1DE9-92ABEF73A6E4}"/>
              </a:ext>
            </a:extLst>
          </p:cNvPr>
          <p:cNvSpPr/>
          <p:nvPr/>
        </p:nvSpPr>
        <p:spPr>
          <a:xfrm>
            <a:off x="2546770" y="4142223"/>
            <a:ext cx="422030" cy="473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D6C164-4DFE-0D6C-80EF-36390E0365F4}"/>
              </a:ext>
            </a:extLst>
          </p:cNvPr>
          <p:cNvSpPr/>
          <p:nvPr/>
        </p:nvSpPr>
        <p:spPr>
          <a:xfrm>
            <a:off x="5312110" y="4103147"/>
            <a:ext cx="422030" cy="473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4C57A1-F287-55F8-0E2B-B4BC832EAC85}"/>
              </a:ext>
            </a:extLst>
          </p:cNvPr>
          <p:cNvSpPr/>
          <p:nvPr/>
        </p:nvSpPr>
        <p:spPr>
          <a:xfrm>
            <a:off x="6320295" y="4212560"/>
            <a:ext cx="422030" cy="473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6D9CE-DD50-4ADD-BC90-F6DC75577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3" y="341212"/>
            <a:ext cx="8529638" cy="332213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D80D041-8F5D-41A3-8386-A56159B3EFFF}"/>
              </a:ext>
            </a:extLst>
          </p:cNvPr>
          <p:cNvSpPr/>
          <p:nvPr/>
        </p:nvSpPr>
        <p:spPr>
          <a:xfrm>
            <a:off x="1139780" y="3065874"/>
            <a:ext cx="380226" cy="3534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9152E2-F572-4553-8341-2CDE7102F57A}"/>
              </a:ext>
            </a:extLst>
          </p:cNvPr>
          <p:cNvSpPr/>
          <p:nvPr/>
        </p:nvSpPr>
        <p:spPr>
          <a:xfrm>
            <a:off x="2278452" y="3137555"/>
            <a:ext cx="503826" cy="4668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D8152D-EA80-403D-A5D8-8A6F4A937629}"/>
              </a:ext>
            </a:extLst>
          </p:cNvPr>
          <p:cNvSpPr/>
          <p:nvPr/>
        </p:nvSpPr>
        <p:spPr>
          <a:xfrm>
            <a:off x="5161638" y="3166711"/>
            <a:ext cx="362822" cy="317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D84EE6-B472-49C3-A375-6FB032524093}"/>
              </a:ext>
            </a:extLst>
          </p:cNvPr>
          <p:cNvSpPr/>
          <p:nvPr/>
        </p:nvSpPr>
        <p:spPr>
          <a:xfrm>
            <a:off x="6213756" y="3212023"/>
            <a:ext cx="422030" cy="437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9131D79-E520-4917-872A-3CD4C0FBA011}"/>
              </a:ext>
            </a:extLst>
          </p:cNvPr>
          <p:cNvSpPr/>
          <p:nvPr/>
        </p:nvSpPr>
        <p:spPr>
          <a:xfrm rot="17376298">
            <a:off x="1139673" y="2525919"/>
            <a:ext cx="903578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74CFE03-2A1E-4EE4-AE82-55F9CD3920E0}"/>
              </a:ext>
            </a:extLst>
          </p:cNvPr>
          <p:cNvSpPr/>
          <p:nvPr/>
        </p:nvSpPr>
        <p:spPr>
          <a:xfrm rot="14736156">
            <a:off x="2055371" y="252152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CF574CA-1B84-493A-8221-52224C70DE49}"/>
              </a:ext>
            </a:extLst>
          </p:cNvPr>
          <p:cNvSpPr/>
          <p:nvPr/>
        </p:nvSpPr>
        <p:spPr>
          <a:xfrm rot="19593230">
            <a:off x="5759962" y="2671711"/>
            <a:ext cx="1189855" cy="248512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EA27FE5-AA0D-4BFB-AAF7-6D9515FB4700}"/>
              </a:ext>
            </a:extLst>
          </p:cNvPr>
          <p:cNvSpPr/>
          <p:nvPr/>
        </p:nvSpPr>
        <p:spPr>
          <a:xfrm rot="17574484">
            <a:off x="6435087" y="2733229"/>
            <a:ext cx="932467" cy="222584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60798-1047-440D-B2C2-93DDA66EF31D}"/>
              </a:ext>
            </a:extLst>
          </p:cNvPr>
          <p:cNvSpPr txBox="1"/>
          <p:nvPr/>
        </p:nvSpPr>
        <p:spPr>
          <a:xfrm>
            <a:off x="685093" y="3908026"/>
            <a:ext cx="3409871" cy="105560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omic Sans MS" panose="030F0702030302020204" pitchFamily="66" charset="0"/>
              </a:rPr>
              <a:t>SHE</a:t>
            </a:r>
          </a:p>
          <a:p>
            <a:pPr algn="ctr"/>
            <a:r>
              <a:rPr lang="en-US" sz="2800" b="1">
                <a:latin typeface="Comic Sans MS" panose="030F0702030302020204" pitchFamily="66" charset="0"/>
              </a:rPr>
              <a:t>(a girl / a woman)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4A79EC-5965-448F-B537-6226F909B572}"/>
              </a:ext>
            </a:extLst>
          </p:cNvPr>
          <p:cNvSpPr txBox="1"/>
          <p:nvPr/>
        </p:nvSpPr>
        <p:spPr>
          <a:xfrm>
            <a:off x="5269433" y="3908026"/>
            <a:ext cx="3002442" cy="105560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omic Sans MS" panose="030F0702030302020204" pitchFamily="66" charset="0"/>
              </a:rPr>
              <a:t>HE</a:t>
            </a:r>
          </a:p>
          <a:p>
            <a:pPr algn="ctr"/>
            <a:r>
              <a:rPr lang="en-US" sz="2800" b="1">
                <a:latin typeface="Comic Sans MS" panose="030F0702030302020204" pitchFamily="66" charset="0"/>
              </a:rPr>
              <a:t>(a boy / a man)</a:t>
            </a:r>
          </a:p>
        </p:txBody>
      </p:sp>
      <p:pic>
        <p:nvPicPr>
          <p:cNvPr id="4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838" y="341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  <p:bldP spid="13" grpId="0" animBg="1"/>
      <p:bldP spid="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99554" l="971" r="100000">
                        <a14:foregroundMark x1="45631" y1="93304" x2="45631" y2="93304"/>
                        <a14:backgroundMark x1="91748" y1="7143" x2="91748" y2="7143"/>
                        <a14:backgroundMark x1="91748" y1="4464" x2="91748" y2="4464"/>
                        <a14:backgroundMark x1="90291" y1="3125" x2="90291" y2="3125"/>
                        <a14:backgroundMark x1="91262" y1="7143" x2="91262" y2="7143"/>
                        <a14:backgroundMark x1="91748" y1="8036" x2="91748" y2="8036"/>
                        <a14:backgroundMark x1="91748" y1="8036" x2="91748" y2="8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823" y="1834799"/>
            <a:ext cx="1197875" cy="1302544"/>
          </a:xfrm>
          <a:prstGeom prst="rect">
            <a:avLst/>
          </a:prstGeom>
        </p:spPr>
      </p:pic>
      <p:pic>
        <p:nvPicPr>
          <p:cNvPr id="5" name="Picture 4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He’s from Singapore.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he from?</a:t>
            </a:r>
          </a:p>
        </p:txBody>
      </p:sp>
      <p:pic>
        <p:nvPicPr>
          <p:cNvPr id="9" name="Picture 2" descr="Free Vector | Illustration of singapore fla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0"/>
          <a:stretch/>
        </p:blipFill>
        <p:spPr bwMode="auto">
          <a:xfrm>
            <a:off x="5156420" y="1511034"/>
            <a:ext cx="3087468" cy="205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38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She’s from Thailand.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she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3" b="99563" l="2804" r="95794">
                        <a14:foregroundMark x1="29907" y1="93886" x2="29907" y2="93886"/>
                        <a14:foregroundMark x1="39720" y1="93013" x2="39720" y2="93013"/>
                        <a14:foregroundMark x1="58879" y1="90393" x2="58879" y2="90393"/>
                        <a14:foregroundMark x1="56075" y1="94323" x2="56075" y2="94323"/>
                        <a14:foregroundMark x1="63084" y1="95197" x2="63084" y2="95197"/>
                        <a14:foregroundMark x1="63084" y1="95197" x2="63084" y2="95197"/>
                        <a14:foregroundMark x1="63084" y1="95197" x2="63084" y2="95197"/>
                        <a14:foregroundMark x1="75701" y1="91266" x2="75701" y2="91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095" y="1859692"/>
            <a:ext cx="1321155" cy="1413759"/>
          </a:xfrm>
          <a:prstGeom prst="rect">
            <a:avLst/>
          </a:prstGeom>
        </p:spPr>
      </p:pic>
      <p:pic>
        <p:nvPicPr>
          <p:cNvPr id="9" name="Picture 2" descr="Thailand Flag Vector Art, Icons, and Graphic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54" y="1859692"/>
            <a:ext cx="2857296" cy="160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17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1769550" y="392132"/>
            <a:ext cx="560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Work in pairs. </a:t>
            </a:r>
            <a:r>
              <a:rPr lang="en-US" sz="3600" b="1" dirty="0" err="1">
                <a:solidFill>
                  <a:schemeClr val="tx1">
                    <a:lumMod val="10000"/>
                  </a:schemeClr>
                </a:solidFill>
              </a:rPr>
              <a:t>Practise</a:t>
            </a:r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AA9C4-C16B-7943-A110-B147EE1F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85" y="1395066"/>
            <a:ext cx="8056043" cy="3417007"/>
          </a:xfrm>
          <a:prstGeom prst="rect">
            <a:avLst/>
          </a:prstGeom>
        </p:spPr>
      </p:pic>
      <p:pic>
        <p:nvPicPr>
          <p:cNvPr id="2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3493" y="1395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7582" y="1422901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3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5024" y="145876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57" name="Google Shape;2239;p54"/>
          <p:cNvSpPr txBox="1">
            <a:spLocks/>
          </p:cNvSpPr>
          <p:nvPr/>
        </p:nvSpPr>
        <p:spPr>
          <a:xfrm>
            <a:off x="2118668" y="3328766"/>
            <a:ext cx="5126181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Comic Sans MS" panose="030F0702030302020204" pitchFamily="66" charset="0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3200" b="1" dirty="0"/>
              <a:t>Let’s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489"/>
            <a:ext cx="9156435" cy="4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669870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time</a:t>
            </a:r>
            <a:endParaRPr sz="6000"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459536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9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126760" y="2443255"/>
            <a:ext cx="210580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</a:t>
            </a: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5852350" y="2408580"/>
            <a:ext cx="262266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New words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3512093" y="2454301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1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1230344" y="3901641"/>
            <a:ext cx="217926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2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3437906" y="3867385"/>
            <a:ext cx="238615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3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1" name="Google Shape;1951;p46"/>
          <p:cNvSpPr txBox="1">
            <a:spLocks noGrp="1"/>
          </p:cNvSpPr>
          <p:nvPr>
            <p:ph type="title" idx="4294967295"/>
          </p:nvPr>
        </p:nvSpPr>
        <p:spPr>
          <a:xfrm>
            <a:off x="5852350" y="3875241"/>
            <a:ext cx="2211348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</a:rPr>
              <a:t>Table </a:t>
            </a:r>
            <a:r>
              <a:rPr lang="en-US" sz="4400" b="1">
                <a:solidFill>
                  <a:srgbClr val="783F04"/>
                </a:solidFill>
              </a:rPr>
              <a:t>of contents</a:t>
            </a:r>
            <a:endParaRPr sz="4400" b="1" dirty="0">
              <a:solidFill>
                <a:srgbClr val="783F04"/>
              </a:solidFill>
            </a:endParaRPr>
          </a:p>
        </p:txBody>
      </p:sp>
      <p:sp>
        <p:nvSpPr>
          <p:cNvPr id="1955" name="Google Shape;1955;p46"/>
          <p:cNvSpPr/>
          <p:nvPr/>
        </p:nvSpPr>
        <p:spPr>
          <a:xfrm>
            <a:off x="1833905" y="17769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956" name="Google Shape;1956;p46"/>
          <p:cNvSpPr txBox="1"/>
          <p:nvPr/>
        </p:nvSpPr>
        <p:spPr>
          <a:xfrm>
            <a:off x="1803636" y="1861458"/>
            <a:ext cx="82537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79994460-2387-F7CC-9085-CEDAC924B0E4}"/>
              </a:ext>
            </a:extLst>
          </p:cNvPr>
          <p:cNvSpPr/>
          <p:nvPr/>
        </p:nvSpPr>
        <p:spPr>
          <a:xfrm>
            <a:off x="4189580" y="17525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AC3100D4-4707-88C4-6B95-02189825DAED}"/>
              </a:ext>
            </a:extLst>
          </p:cNvPr>
          <p:cNvSpPr/>
          <p:nvPr/>
        </p:nvSpPr>
        <p:spPr>
          <a:xfrm>
            <a:off x="6575604" y="176394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35B6E34B-E456-6E4E-6C76-7FD5E5FC0904}"/>
              </a:ext>
            </a:extLst>
          </p:cNvPr>
          <p:cNvSpPr/>
          <p:nvPr/>
        </p:nvSpPr>
        <p:spPr>
          <a:xfrm>
            <a:off x="1841205" y="32423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5" name="Google Shape;1955;p46">
            <a:extLst>
              <a:ext uri="{FF2B5EF4-FFF2-40B4-BE49-F238E27FC236}">
                <a16:creationId xmlns:a16="http://schemas.microsoft.com/office/drawing/2014/main" id="{98DAE1CE-76FD-FB05-CD25-9A47125161E6}"/>
              </a:ext>
            </a:extLst>
          </p:cNvPr>
          <p:cNvSpPr/>
          <p:nvPr/>
        </p:nvSpPr>
        <p:spPr>
          <a:xfrm>
            <a:off x="6595983" y="328509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6" name="Google Shape;1955;p46">
            <a:extLst>
              <a:ext uri="{FF2B5EF4-FFF2-40B4-BE49-F238E27FC236}">
                <a16:creationId xmlns:a16="http://schemas.microsoft.com/office/drawing/2014/main" id="{00E3B4D9-21A8-55A3-BBFC-A2FE811B62AB}"/>
              </a:ext>
            </a:extLst>
          </p:cNvPr>
          <p:cNvSpPr/>
          <p:nvPr/>
        </p:nvSpPr>
        <p:spPr>
          <a:xfrm>
            <a:off x="4209833" y="325751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90826-8CF5-7A54-6AC8-C2E78ED057FF}"/>
              </a:ext>
            </a:extLst>
          </p:cNvPr>
          <p:cNvSpPr txBox="1"/>
          <p:nvPr/>
        </p:nvSpPr>
        <p:spPr>
          <a:xfrm>
            <a:off x="4222605" y="1809265"/>
            <a:ext cx="659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E425-3A8C-AE41-C0CF-5AF406A2CA45}"/>
              </a:ext>
            </a:extLst>
          </p:cNvPr>
          <p:cNvSpPr txBox="1"/>
          <p:nvPr/>
        </p:nvSpPr>
        <p:spPr>
          <a:xfrm>
            <a:off x="6521538" y="1805269"/>
            <a:ext cx="913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1" name="Google Shape;1962;p46">
            <a:extLst>
              <a:ext uri="{FF2B5EF4-FFF2-40B4-BE49-F238E27FC236}">
                <a16:creationId xmlns:a16="http://schemas.microsoft.com/office/drawing/2014/main" id="{5E620890-C398-1119-8C64-D01B401D505B}"/>
              </a:ext>
            </a:extLst>
          </p:cNvPr>
          <p:cNvSpPr txBox="1"/>
          <p:nvPr/>
        </p:nvSpPr>
        <p:spPr>
          <a:xfrm>
            <a:off x="1781538" y="3496930"/>
            <a:ext cx="890369" cy="5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3;p46">
            <a:extLst>
              <a:ext uri="{FF2B5EF4-FFF2-40B4-BE49-F238E27FC236}">
                <a16:creationId xmlns:a16="http://schemas.microsoft.com/office/drawing/2014/main" id="{FF6D493B-19FF-C644-4986-6AAD796FDF80}"/>
              </a:ext>
            </a:extLst>
          </p:cNvPr>
          <p:cNvSpPr txBox="1"/>
          <p:nvPr/>
        </p:nvSpPr>
        <p:spPr>
          <a:xfrm>
            <a:off x="4098857" y="3365013"/>
            <a:ext cx="98679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433-0584-8A7E-E256-1AE634CC13FC}"/>
              </a:ext>
            </a:extLst>
          </p:cNvPr>
          <p:cNvSpPr txBox="1"/>
          <p:nvPr/>
        </p:nvSpPr>
        <p:spPr>
          <a:xfrm>
            <a:off x="6545335" y="3303671"/>
            <a:ext cx="8253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9" y="-297969"/>
            <a:ext cx="7695010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55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41264" y="0"/>
            <a:ext cx="9102736" cy="51435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4" y="2001165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7" y="3566836"/>
            <a:ext cx="5214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95" y="2054743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95" y="3675184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2" y="4731268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70" y="4470521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0" y="4309787"/>
            <a:ext cx="321469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80" y="4752698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0" y="2919136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80" y="2916755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26" y="2001165"/>
            <a:ext cx="750094" cy="5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11" y="2757211"/>
            <a:ext cx="750094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1947587"/>
            <a:ext cx="1393031" cy="1069241"/>
            <a:chOff x="3428992" y="2214554"/>
            <a:chExt cx="1857388" cy="1425116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4" cy="135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1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5429045" y="1952349"/>
            <a:ext cx="1393031" cy="607576"/>
            <a:chOff x="3428992" y="2214554"/>
            <a:chExt cx="1857388" cy="810106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2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6829220" y="1952349"/>
            <a:ext cx="1393031" cy="607576"/>
            <a:chOff x="3428992" y="2214554"/>
            <a:chExt cx="1857388" cy="810106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3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5" y="4309786"/>
            <a:ext cx="57983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2702442"/>
            <a:ext cx="1409700" cy="696516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4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5429045" y="2702442"/>
            <a:ext cx="1409700" cy="696516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5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6812551" y="2702442"/>
            <a:ext cx="1409700" cy="696516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6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3506115"/>
            <a:ext cx="1409700" cy="696515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7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6866129" y="3513259"/>
            <a:ext cx="1409700" cy="696515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TW" sz="3000" kern="1200" dirty="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8</a:t>
              </a:r>
              <a:endParaRPr kumimoji="0" lang="zh-TW" altLang="en-US" sz="30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202630"/>
            <a:ext cx="1446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1 point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2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256208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3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4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816" y="4394833"/>
            <a:ext cx="1768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21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Take 5 points</a:t>
            </a:r>
            <a:endParaRPr kumimoji="0" lang="zh-TW" altLang="en-US" sz="2100" kern="1200" dirty="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422" y="46026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10986" y="2002355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360" y="26488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4" y="1148678"/>
            <a:ext cx="1875234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6" y="2378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500" y="235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85" y="2757212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122" y="47169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71707" y="1230830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060" y="27631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32" y="2059505"/>
            <a:ext cx="1875235" cy="18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74" y="3521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200" y="1378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10" y="1202255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26" y="1148677"/>
            <a:ext cx="135731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203" y="-726558"/>
            <a:ext cx="500063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42" y="1952349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453" y="3452536"/>
            <a:ext cx="482204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075" y="3566836"/>
            <a:ext cx="48220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37" y="2384417"/>
            <a:ext cx="1875235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41264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216681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2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2392098" y="0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3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3554332" y="30202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4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56624" y="913419"/>
            <a:ext cx="658556" cy="700504"/>
          </a:xfrm>
          <a:custGeom>
            <a:avLst/>
            <a:gdLst>
              <a:gd name="connsiteX0" fmla="*/ 0 w 658556"/>
              <a:gd name="connsiteY0" fmla="*/ 0 h 700504"/>
              <a:gd name="connsiteX1" fmla="*/ 658556 w 658556"/>
              <a:gd name="connsiteY1" fmla="*/ 0 h 700504"/>
              <a:gd name="connsiteX2" fmla="*/ 658556 w 658556"/>
              <a:gd name="connsiteY2" fmla="*/ 364262 h 700504"/>
              <a:gd name="connsiteX3" fmla="*/ 658556 w 658556"/>
              <a:gd name="connsiteY3" fmla="*/ 700504 h 700504"/>
              <a:gd name="connsiteX4" fmla="*/ 0 w 658556"/>
              <a:gd name="connsiteY4" fmla="*/ 700504 h 700504"/>
              <a:gd name="connsiteX5" fmla="*/ 0 w 658556"/>
              <a:gd name="connsiteY5" fmla="*/ 364262 h 700504"/>
              <a:gd name="connsiteX6" fmla="*/ 0 w 658556"/>
              <a:gd name="connsiteY6" fmla="*/ 0 h 7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00504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60634" y="148751"/>
                  <a:pt x="666867" y="259450"/>
                  <a:pt x="658556" y="364262"/>
                </a:cubicBezTo>
                <a:cubicBezTo>
                  <a:pt x="650245" y="469074"/>
                  <a:pt x="672932" y="541080"/>
                  <a:pt x="658556" y="700504"/>
                </a:cubicBezTo>
                <a:cubicBezTo>
                  <a:pt x="333971" y="672254"/>
                  <a:pt x="221488" y="731094"/>
                  <a:pt x="0" y="700504"/>
                </a:cubicBezTo>
                <a:cubicBezTo>
                  <a:pt x="10291" y="596273"/>
                  <a:pt x="7908" y="450646"/>
                  <a:pt x="0" y="364262"/>
                </a:cubicBezTo>
                <a:cubicBezTo>
                  <a:pt x="-7908" y="277878"/>
                  <a:pt x="15184" y="176030"/>
                  <a:pt x="0" y="0"/>
                </a:cubicBezTo>
                <a:close/>
              </a:path>
              <a:path w="658556" h="700504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5776" y="98783"/>
                  <a:pt x="672078" y="235650"/>
                  <a:pt x="658556" y="364262"/>
                </a:cubicBezTo>
                <a:cubicBezTo>
                  <a:pt x="645034" y="492874"/>
                  <a:pt x="662597" y="575568"/>
                  <a:pt x="658556" y="700504"/>
                </a:cubicBezTo>
                <a:cubicBezTo>
                  <a:pt x="343282" y="706838"/>
                  <a:pt x="148109" y="692654"/>
                  <a:pt x="0" y="700504"/>
                </a:cubicBezTo>
                <a:cubicBezTo>
                  <a:pt x="1428" y="628347"/>
                  <a:pt x="17705" y="437844"/>
                  <a:pt x="0" y="343247"/>
                </a:cubicBezTo>
                <a:cubicBezTo>
                  <a:pt x="-17705" y="248650"/>
                  <a:pt x="10797" y="14112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5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234186" y="940453"/>
            <a:ext cx="658556" cy="667010"/>
          </a:xfrm>
          <a:custGeom>
            <a:avLst/>
            <a:gdLst>
              <a:gd name="connsiteX0" fmla="*/ 0 w 658556"/>
              <a:gd name="connsiteY0" fmla="*/ 0 h 667010"/>
              <a:gd name="connsiteX1" fmla="*/ 658556 w 658556"/>
              <a:gd name="connsiteY1" fmla="*/ 0 h 667010"/>
              <a:gd name="connsiteX2" fmla="*/ 658556 w 658556"/>
              <a:gd name="connsiteY2" fmla="*/ 667010 h 667010"/>
              <a:gd name="connsiteX3" fmla="*/ 0 w 658556"/>
              <a:gd name="connsiteY3" fmla="*/ 667010 h 667010"/>
              <a:gd name="connsiteX4" fmla="*/ 0 w 658556"/>
              <a:gd name="connsiteY4" fmla="*/ 0 h 6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67010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54220" y="153469"/>
                  <a:pt x="636598" y="336145"/>
                  <a:pt x="658556" y="667010"/>
                </a:cubicBezTo>
                <a:cubicBezTo>
                  <a:pt x="364408" y="698686"/>
                  <a:pt x="309235" y="657061"/>
                  <a:pt x="0" y="667010"/>
                </a:cubicBezTo>
                <a:cubicBezTo>
                  <a:pt x="25460" y="345713"/>
                  <a:pt x="-30070" y="269427"/>
                  <a:pt x="0" y="0"/>
                </a:cubicBezTo>
                <a:close/>
              </a:path>
              <a:path w="658556" h="667010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0732" y="165349"/>
                  <a:pt x="656774" y="434902"/>
                  <a:pt x="658556" y="667010"/>
                </a:cubicBezTo>
                <a:cubicBezTo>
                  <a:pt x="373464" y="690061"/>
                  <a:pt x="158171" y="641963"/>
                  <a:pt x="0" y="667010"/>
                </a:cubicBezTo>
                <a:cubicBezTo>
                  <a:pt x="1668" y="415376"/>
                  <a:pt x="4101" y="321629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6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2389016" y="957850"/>
            <a:ext cx="658556" cy="654815"/>
          </a:xfrm>
          <a:custGeom>
            <a:avLst/>
            <a:gdLst>
              <a:gd name="connsiteX0" fmla="*/ 0 w 658556"/>
              <a:gd name="connsiteY0" fmla="*/ 0 h 654815"/>
              <a:gd name="connsiteX1" fmla="*/ 658556 w 658556"/>
              <a:gd name="connsiteY1" fmla="*/ 0 h 654815"/>
              <a:gd name="connsiteX2" fmla="*/ 658556 w 658556"/>
              <a:gd name="connsiteY2" fmla="*/ 654815 h 654815"/>
              <a:gd name="connsiteX3" fmla="*/ 0 w 658556"/>
              <a:gd name="connsiteY3" fmla="*/ 654815 h 654815"/>
              <a:gd name="connsiteX4" fmla="*/ 0 w 658556"/>
              <a:gd name="connsiteY4" fmla="*/ 0 h 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4815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75458" y="219749"/>
                  <a:pt x="639463" y="359651"/>
                  <a:pt x="658556" y="654815"/>
                </a:cubicBezTo>
                <a:cubicBezTo>
                  <a:pt x="364408" y="686491"/>
                  <a:pt x="309235" y="644866"/>
                  <a:pt x="0" y="654815"/>
                </a:cubicBezTo>
                <a:cubicBezTo>
                  <a:pt x="11109" y="424862"/>
                  <a:pt x="-20151" y="265232"/>
                  <a:pt x="0" y="0"/>
                </a:cubicBezTo>
                <a:close/>
              </a:path>
              <a:path w="658556" h="654815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40330" y="154495"/>
                  <a:pt x="635193" y="490694"/>
                  <a:pt x="658556" y="654815"/>
                </a:cubicBezTo>
                <a:cubicBezTo>
                  <a:pt x="373464" y="677866"/>
                  <a:pt x="158171" y="629768"/>
                  <a:pt x="0" y="654815"/>
                </a:cubicBezTo>
                <a:cubicBezTo>
                  <a:pt x="24265" y="488969"/>
                  <a:pt x="-17025" y="170932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7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3590306" y="964504"/>
            <a:ext cx="658556" cy="650738"/>
          </a:xfrm>
          <a:custGeom>
            <a:avLst/>
            <a:gdLst>
              <a:gd name="connsiteX0" fmla="*/ 0 w 658556"/>
              <a:gd name="connsiteY0" fmla="*/ 0 h 650738"/>
              <a:gd name="connsiteX1" fmla="*/ 658556 w 658556"/>
              <a:gd name="connsiteY1" fmla="*/ 0 h 650738"/>
              <a:gd name="connsiteX2" fmla="*/ 658556 w 658556"/>
              <a:gd name="connsiteY2" fmla="*/ 650738 h 650738"/>
              <a:gd name="connsiteX3" fmla="*/ 0 w 658556"/>
              <a:gd name="connsiteY3" fmla="*/ 650738 h 650738"/>
              <a:gd name="connsiteX4" fmla="*/ 0 w 658556"/>
              <a:gd name="connsiteY4" fmla="*/ 0 h 6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0738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85881" y="295400"/>
                  <a:pt x="655735" y="359446"/>
                  <a:pt x="658556" y="650738"/>
                </a:cubicBezTo>
                <a:cubicBezTo>
                  <a:pt x="364408" y="682414"/>
                  <a:pt x="309235" y="640789"/>
                  <a:pt x="0" y="650738"/>
                </a:cubicBezTo>
                <a:cubicBezTo>
                  <a:pt x="-15295" y="428332"/>
                  <a:pt x="-21204" y="174491"/>
                  <a:pt x="0" y="0"/>
                </a:cubicBezTo>
                <a:close/>
              </a:path>
              <a:path w="658556" h="650738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2573" y="322839"/>
                  <a:pt x="680594" y="409484"/>
                  <a:pt x="658556" y="650738"/>
                </a:cubicBezTo>
                <a:cubicBezTo>
                  <a:pt x="373464" y="673789"/>
                  <a:pt x="158171" y="625691"/>
                  <a:pt x="0" y="650738"/>
                </a:cubicBezTo>
                <a:cubicBezTo>
                  <a:pt x="6933" y="464322"/>
                  <a:pt x="28133" y="18936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8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3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She’s from Thailand.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she from?</a:t>
            </a:r>
          </a:p>
        </p:txBody>
      </p:sp>
      <p:pic>
        <p:nvPicPr>
          <p:cNvPr id="2052" name="Picture 4" descr="Smiling child, girl, holding a Thailand flag isolated on white background.  Cartoon mascot. Holiday illustration to the Day of the country,  Independence Day, Flag Day. Stock Vector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0" b="98900" l="0" r="99800">
                        <a14:foregroundMark x1="14100" y1="26200" x2="14100" y2="26200"/>
                        <a14:foregroundMark x1="16000" y1="18200" x2="16000" y2="18200"/>
                        <a14:foregroundMark x1="23400" y1="30000" x2="23400" y2="30000"/>
                        <a14:foregroundMark x1="11000" y1="41400" x2="11000" y2="41400"/>
                        <a14:foregroundMark x1="57700" y1="53100" x2="57700" y2="53100"/>
                        <a14:foregroundMark x1="53700" y1="47900" x2="53700" y2="47900"/>
                        <a14:foregroundMark x1="48100" y1="46600" x2="48100" y2="46600"/>
                        <a14:foregroundMark x1="51200" y1="50000" x2="51200" y2="50000"/>
                        <a14:foregroundMark x1="44100" y1="50000" x2="44100" y2="50000"/>
                        <a14:foregroundMark x1="51800" y1="61800" x2="51800" y2="61800"/>
                        <a14:foregroundMark x1="50000" y1="58400" x2="50000" y2="58400"/>
                        <a14:foregroundMark x1="47200" y1="69800" x2="47200" y2="69800"/>
                        <a14:foregroundMark x1="47500" y1="69800" x2="47500" y2="69800"/>
                        <a14:foregroundMark x1="52500" y1="69500" x2="52500" y2="69500"/>
                        <a14:foregroundMark x1="58900" y1="68900" x2="58900" y2="68900"/>
                        <a14:foregroundMark x1="44400" y1="69800" x2="44400" y2="69800"/>
                        <a14:foregroundMark x1="44400" y1="69800" x2="40700" y2="68900"/>
                        <a14:foregroundMark x1="40100" y1="68900" x2="40100" y2="68900"/>
                        <a14:foregroundMark x1="40100" y1="68900" x2="40100" y2="68900"/>
                        <a14:foregroundMark x1="40100" y1="68900" x2="40100" y2="68900"/>
                        <a14:foregroundMark x1="41900" y1="69200" x2="41900" y2="69200"/>
                        <a14:foregroundMark x1="46300" y1="69800" x2="46300" y2="69800"/>
                        <a14:foregroundMark x1="50300" y1="69800" x2="50300" y2="69800"/>
                        <a14:foregroundMark x1="51200" y1="69800" x2="52100" y2="69800"/>
                        <a14:foregroundMark x1="56800" y1="69800" x2="56800" y2="69800"/>
                        <a14:foregroundMark x1="56800" y1="69800" x2="56800" y2="69800"/>
                        <a14:foregroundMark x1="58900" y1="69800" x2="58900" y2="69800"/>
                        <a14:foregroundMark x1="59600" y1="69800" x2="59600" y2="69800"/>
                        <a14:foregroundMark x1="60500" y1="70100" x2="60500" y2="70100"/>
                        <a14:foregroundMark x1="62000" y1="70100" x2="62000" y2="70100"/>
                        <a14:foregroundMark x1="62000" y1="70100" x2="62000" y2="70100"/>
                        <a14:foregroundMark x1="62000" y1="70100" x2="62000" y2="70100"/>
                        <a14:foregroundMark x1="62300" y1="70100" x2="62300" y2="70100"/>
                        <a14:foregroundMark x1="51200" y1="66400" x2="51200" y2="66400"/>
                        <a14:foregroundMark x1="45700" y1="65800" x2="45700" y2="65800"/>
                        <a14:foregroundMark x1="45000" y1="65800" x2="45000" y2="65800"/>
                        <a14:foregroundMark x1="42300" y1="65500" x2="42300" y2="65500"/>
                        <a14:foregroundMark x1="41000" y1="65500" x2="41000" y2="65500"/>
                        <a14:foregroundMark x1="39800" y1="68300" x2="39800" y2="68300"/>
                        <a14:foregroundMark x1="39800" y1="68600" x2="39800" y2="686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500" y1="69200" x2="39500" y2="69200"/>
                        <a14:foregroundMark x1="39200" y1="69800" x2="39200" y2="69800"/>
                        <a14:foregroundMark x1="39200" y1="70800" x2="39200" y2="70800"/>
                        <a14:foregroundMark x1="43200" y1="74200" x2="43200" y2="74200"/>
                        <a14:foregroundMark x1="43800" y1="74500" x2="43800" y2="74500"/>
                        <a14:foregroundMark x1="48100" y1="76900" x2="49100" y2="76900"/>
                        <a14:foregroundMark x1="54300" y1="76900" x2="55200" y2="76900"/>
                        <a14:foregroundMark x1="60800" y1="76900" x2="60800" y2="76900"/>
                        <a14:foregroundMark x1="48700" y1="32400" x2="48700" y2="32400"/>
                        <a14:foregroundMark x1="48700" y1="32400" x2="48700" y2="32400"/>
                        <a14:foregroundMark x1="48700" y1="32400" x2="48700" y2="32400"/>
                        <a14:foregroundMark x1="48700" y1="32400" x2="48700" y2="32400"/>
                        <a14:foregroundMark x1="50300" y1="32400" x2="50300" y2="32400"/>
                        <a14:foregroundMark x1="50300" y1="32100" x2="50300" y2="32100"/>
                        <a14:foregroundMark x1="50900" y1="30900" x2="50900" y2="30900"/>
                        <a14:foregroundMark x1="51200" y1="30900" x2="51200" y2="33400"/>
                        <a14:foregroundMark x1="51200" y1="33400" x2="51200" y2="33400"/>
                        <a14:foregroundMark x1="51200" y1="33400" x2="51200" y2="33400"/>
                        <a14:foregroundMark x1="51200" y1="33000" x2="51200" y2="33000"/>
                        <a14:foregroundMark x1="51500" y1="32700" x2="51500" y2="32700"/>
                        <a14:foregroundMark x1="51200" y1="35200" x2="51200" y2="35200"/>
                        <a14:foregroundMark x1="51200" y1="35200" x2="51200" y2="35200"/>
                        <a14:foregroundMark x1="47800" y1="33700" x2="47800" y2="33700"/>
                        <a14:foregroundMark x1="47800" y1="33700" x2="47800" y2="33700"/>
                        <a14:foregroundMark x1="46900" y1="32100" x2="46900" y2="32100"/>
                        <a14:foregroundMark x1="46900" y1="32100" x2="46900" y2="32100"/>
                        <a14:foregroundMark x1="48400" y1="31800" x2="49400" y2="31800"/>
                        <a14:foregroundMark x1="50600" y1="31800" x2="50600" y2="31800"/>
                        <a14:foregroundMark x1="52800" y1="31800" x2="52800" y2="31800"/>
                        <a14:foregroundMark x1="53400" y1="31800" x2="53400" y2="31800"/>
                        <a14:foregroundMark x1="53700" y1="31800" x2="53700" y2="31800"/>
                        <a14:foregroundMark x1="53700" y1="31800" x2="53700" y2="31800"/>
                        <a14:foregroundMark x1="54300" y1="31800" x2="54300" y2="31800"/>
                        <a14:foregroundMark x1="54300" y1="31800" x2="54300" y2="31800"/>
                        <a14:foregroundMark x1="51800" y1="76300" x2="51800" y2="76300"/>
                        <a14:foregroundMark x1="56500" y1="68300" x2="56500" y2="68300"/>
                        <a14:foregroundMark x1="56500" y1="67400" x2="56500" y2="67400"/>
                        <a14:foregroundMark x1="41000" y1="60900" x2="41000" y2="60900"/>
                        <a14:foregroundMark x1="41000" y1="61500" x2="41000" y2="61500"/>
                        <a14:foregroundMark x1="41000" y1="62400" x2="41000" y2="65500"/>
                        <a14:foregroundMark x1="39500" y1="65200" x2="39500" y2="65200"/>
                        <a14:foregroundMark x1="39200" y1="65200" x2="39200" y2="65200"/>
                        <a14:foregroundMark x1="39200" y1="65500" x2="39200" y2="67400"/>
                        <a14:foregroundMark x1="39200" y1="67400" x2="39200" y2="67400"/>
                        <a14:foregroundMark x1="46900" y1="50000" x2="46900" y2="50000"/>
                        <a14:foregroundMark x1="46900" y1="49100" x2="46900" y2="49100"/>
                        <a14:foregroundMark x1="50600" y1="47300" x2="50600" y2="47300"/>
                        <a14:foregroundMark x1="50600" y1="47300" x2="50600" y2="47300"/>
                        <a14:backgroundMark x1="63300" y1="54100" x2="63300" y2="54100"/>
                        <a14:backgroundMark x1="50000" y1="85000" x2="50000" y2="85000"/>
                        <a14:backgroundMark x1="50300" y1="92100" x2="50300" y2="9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06" y="1276028"/>
            <a:ext cx="2624507" cy="26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She’s from Japan.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she from?</a:t>
            </a:r>
          </a:p>
        </p:txBody>
      </p:sp>
      <p:pic>
        <p:nvPicPr>
          <p:cNvPr id="11266" name="Picture 2" descr="Illustration Isolated Japanese Girl Holding Flag Stock Vector (Royalty  Free) 55406659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5096372" y="1359813"/>
            <a:ext cx="200025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He’s from Australia.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245" y="1294496"/>
            <a:ext cx="1393290" cy="25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She’s from Viet</a:t>
            </a:r>
            <a:r>
              <a:rPr lang="vi-VN" sz="4000" b="1" dirty="0">
                <a:solidFill>
                  <a:srgbClr val="002060"/>
                </a:solidFill>
                <a:latin typeface="Comic Sans MS" pitchFamily="66" charset="0"/>
              </a:rPr>
              <a:t> N</a:t>
            </a:r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am.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she from?</a:t>
            </a:r>
          </a:p>
        </p:txBody>
      </p:sp>
      <p:pic>
        <p:nvPicPr>
          <p:cNvPr id="6148" name="Picture 4" descr="722 Vietnam Independence Day Stock Illustrations, Cliparts and Royalty Free  Vietnam Independence Day Vecto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2" y="1130921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He’s from </a:t>
            </a:r>
            <a:r>
              <a:rPr lang="vi-VN" sz="4000" b="1" dirty="0">
                <a:solidFill>
                  <a:srgbClr val="002060"/>
                </a:solidFill>
                <a:latin typeface="Comic Sans MS" pitchFamily="66" charset="0"/>
              </a:rPr>
              <a:t>Britain</a:t>
            </a:r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he from?</a:t>
            </a:r>
          </a:p>
        </p:txBody>
      </p:sp>
      <p:pic>
        <p:nvPicPr>
          <p:cNvPr id="1026" name="Picture 2" descr="Đứa trẻ cầm cờ Vương quốc Anh - Trả phí Bản quyền Một lần Anh - Vương Quốc Liên Hiệp Anh Và Bắc Ireland vectơ sẵn có">
            <a:extLst>
              <a:ext uri="{FF2B5EF4-FFF2-40B4-BE49-F238E27FC236}">
                <a16:creationId xmlns:a16="http://schemas.microsoft.com/office/drawing/2014/main" id="{961F3DC4-2A77-CD27-6E54-4813CADA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82" y="1208757"/>
            <a:ext cx="2785276" cy="2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He’s from Malaysia.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921" y="1102290"/>
            <a:ext cx="1962251" cy="29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He’s from America.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887" y="1102290"/>
            <a:ext cx="1663786" cy="28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62"/>
          <p:cNvGrpSpPr/>
          <p:nvPr/>
        </p:nvGrpSpPr>
        <p:grpSpPr>
          <a:xfrm>
            <a:off x="3482350" y="3216619"/>
            <a:ext cx="893097" cy="871538"/>
            <a:chOff x="6957725" y="3786175"/>
            <a:chExt cx="974678" cy="951149"/>
          </a:xfrm>
        </p:grpSpPr>
        <p:sp>
          <p:nvSpPr>
            <p:cNvPr id="2634" name="Google Shape;2634;p62"/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35" name="Google Shape;2635;p62"/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2636" name="Google Shape;2636;p62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7" name="Google Shape;2637;p62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8" name="Google Shape;2638;p62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9" name="Google Shape;2639;p62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0" name="Google Shape;2640;p62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1" name="Google Shape;2641;p62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2" name="Google Shape;2642;p62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45" name="Google Shape;2645;p62"/>
          <p:cNvGrpSpPr/>
          <p:nvPr/>
        </p:nvGrpSpPr>
        <p:grpSpPr>
          <a:xfrm rot="4931702">
            <a:off x="7360480" y="519789"/>
            <a:ext cx="1759121" cy="1759121"/>
            <a:chOff x="2496675" y="3663908"/>
            <a:chExt cx="1759121" cy="1759121"/>
          </a:xfrm>
        </p:grpSpPr>
        <p:sp>
          <p:nvSpPr>
            <p:cNvPr id="2646" name="Google Shape;2646;p6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47" name="Google Shape;2647;p6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648" name="Google Shape;2648;p6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3" name="Google Shape;2653;p6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4" name="Google Shape;2654;p6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5" name="Google Shape;2655;p6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6" name="Google Shape;2656;p6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She’s from Singapore.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she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163" y="1234508"/>
            <a:ext cx="1501006" cy="26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275" y="1482976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2239;p54"/>
          <p:cNvSpPr txBox="1">
            <a:spLocks/>
          </p:cNvSpPr>
          <p:nvPr/>
        </p:nvSpPr>
        <p:spPr>
          <a:xfrm>
            <a:off x="2108913" y="3460742"/>
            <a:ext cx="5126181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Comic Sans MS" panose="030F0702030302020204" pitchFamily="66" charset="0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3200" b="1" dirty="0"/>
              <a:t>Sing a </a:t>
            </a:r>
            <a:r>
              <a:rPr lang="vi-VN" sz="3200" b="1" dirty="0"/>
              <a:t>song.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3228-36FD-3FCF-027F-D3DBBA7B2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4" y="522416"/>
            <a:ext cx="7582072" cy="4219668"/>
          </a:xfrm>
          <a:prstGeom prst="rect">
            <a:avLst/>
          </a:prstGeom>
        </p:spPr>
      </p:pic>
      <p:pic>
        <p:nvPicPr>
          <p:cNvPr id="5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451" y="522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302203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337736" y="3404030"/>
            <a:ext cx="5126181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Look, listen and </a:t>
            </a:r>
            <a:r>
              <a:rPr lang="vi-VN" sz="3200" b="1" dirty="0"/>
              <a:t>repeat.</a:t>
            </a:r>
            <a:endParaRPr sz="3200" b="1" dirty="0"/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777186" y="2369910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07400" y="130915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Who are they?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EF1DC-BE2B-161F-8E62-805662590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2" y="1436148"/>
            <a:ext cx="8485996" cy="3305135"/>
          </a:xfrm>
          <a:prstGeom prst="rect">
            <a:avLst/>
          </a:prstGeom>
        </p:spPr>
      </p:pic>
      <p:pic>
        <p:nvPicPr>
          <p:cNvPr id="2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448" y="1436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150E0-74C8-491C-85B4-2F3CF508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9" y="1428274"/>
            <a:ext cx="8520913" cy="3291452"/>
          </a:xfrm>
          <a:prstGeom prst="rect">
            <a:avLst/>
          </a:prstGeom>
        </p:spPr>
      </p:pic>
      <p:pic>
        <p:nvPicPr>
          <p:cNvPr id="2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7" y="148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57970" y="16904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2079895" y="2980675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New words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32477" y="171557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1923</TotalTime>
  <Words>371</Words>
  <Application>Microsoft Office PowerPoint</Application>
  <PresentationFormat>On-screen Show (16:9)</PresentationFormat>
  <Paragraphs>108</Paragraphs>
  <Slides>40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Comic Sans MS</vt:lpstr>
      <vt:lpstr>Kirang Haerang</vt:lpstr>
      <vt:lpstr>Darker Grotesque SemiBold</vt:lpstr>
      <vt:lpstr>Nunito Sans</vt:lpstr>
      <vt:lpstr>Quicksand</vt:lpstr>
      <vt:lpstr>Nunito</vt:lpstr>
      <vt:lpstr>Castellar</vt:lpstr>
      <vt:lpstr>Math Subject for Elementary - 1st Grade: Time by Slidesgo</vt:lpstr>
      <vt:lpstr>PowerPoint Presentation</vt:lpstr>
      <vt:lpstr>Unit 1 My friends</vt:lpstr>
      <vt:lpstr>Warm-up</vt:lpstr>
      <vt:lpstr>Warm-up</vt:lpstr>
      <vt:lpstr>PowerPoint Presentation</vt:lpstr>
      <vt:lpstr>Activity 1</vt:lpstr>
      <vt:lpstr>Who are they?</vt:lpstr>
      <vt:lpstr>Look, listen and repeat.</vt:lpstr>
      <vt:lpstr>New words</vt:lpstr>
      <vt:lpstr>Singapore</vt:lpstr>
      <vt:lpstr>Malaysia</vt:lpstr>
      <vt:lpstr>Thailand</vt:lpstr>
      <vt:lpstr>Japan</vt:lpstr>
      <vt:lpstr>Look and guess.</vt:lpstr>
      <vt:lpstr>Viet Nam</vt:lpstr>
      <vt:lpstr>Malaysia</vt:lpstr>
      <vt:lpstr>Singapore</vt:lpstr>
      <vt:lpstr>Britain</vt:lpstr>
      <vt:lpstr>Australia</vt:lpstr>
      <vt:lpstr>Thailand</vt:lpstr>
      <vt:lpstr>Activity 2</vt:lpstr>
      <vt:lpstr>Look and think.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Nguyễn Ngọc Trâm</cp:lastModifiedBy>
  <cp:revision>76</cp:revision>
  <dcterms:modified xsi:type="dcterms:W3CDTF">2023-09-17T08:04:44Z</dcterms:modified>
  <cp:category>9Slide.vn</cp:category>
</cp:coreProperties>
</file>