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40"/>
  </p:notesMasterIdLst>
  <p:sldIdLst>
    <p:sldId id="369" r:id="rId3"/>
    <p:sldId id="415" r:id="rId4"/>
    <p:sldId id="416" r:id="rId5"/>
    <p:sldId id="259" r:id="rId6"/>
    <p:sldId id="370" r:id="rId7"/>
    <p:sldId id="262" r:id="rId8"/>
    <p:sldId id="257" r:id="rId9"/>
    <p:sldId id="371" r:id="rId10"/>
    <p:sldId id="372" r:id="rId11"/>
    <p:sldId id="373" r:id="rId12"/>
    <p:sldId id="382" r:id="rId13"/>
    <p:sldId id="374" r:id="rId14"/>
    <p:sldId id="376" r:id="rId15"/>
    <p:sldId id="377" r:id="rId16"/>
    <p:sldId id="261" r:id="rId17"/>
    <p:sldId id="378" r:id="rId18"/>
    <p:sldId id="267" r:id="rId19"/>
    <p:sldId id="380" r:id="rId20"/>
    <p:sldId id="381" r:id="rId21"/>
    <p:sldId id="379" r:id="rId22"/>
    <p:sldId id="272" r:id="rId23"/>
    <p:sldId id="289" r:id="rId24"/>
    <p:sldId id="290" r:id="rId25"/>
    <p:sldId id="291" r:id="rId26"/>
    <p:sldId id="375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276" r:id="rId35"/>
    <p:sldId id="383" r:id="rId36"/>
    <p:sldId id="384" r:id="rId37"/>
    <p:sldId id="385" r:id="rId38"/>
    <p:sldId id="414" r:id="rId39"/>
  </p:sldIdLst>
  <p:sldSz cx="9144000" cy="5143500" type="screen16x9"/>
  <p:notesSz cx="6858000" cy="9144000"/>
  <p:embeddedFontLst>
    <p:embeddedFont>
      <p:font typeface="Pangolin" panose="020B0604020202020204" charset="0"/>
      <p:regular r:id="rId41"/>
    </p:embeddedFont>
    <p:embeddedFont>
      <p:font typeface="Castellar" panose="020A0402060406010301" pitchFamily="18" charset="0"/>
      <p:regular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  <p:embeddedFont>
      <p:font typeface="Nunito Sans" panose="020B0604020202020204" charset="0"/>
      <p:regular r:id="rId51"/>
      <p:bold r:id="rId52"/>
      <p:italic r:id="rId53"/>
      <p:boldItalic r:id="rId54"/>
    </p:embeddedFont>
    <p:embeddedFont>
      <p:font typeface="Kirang Haerang" panose="020B0604020202020204" charset="-127"/>
      <p:regular r:id="rId55"/>
    </p:embeddedFont>
    <p:embeddedFont>
      <p:font typeface="Baloo 2" panose="020B060402020202020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5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51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7:56:22.121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1,'0'2,"2"0,-2 0,2 0,-2-1,2 1,-2 0,2 0,-2 0,1 0,1 0,-2 0,2 0,0 0,0-2,0 1,0 1,0-2,0 2,3 0,39 19,-12-11,2-3,-1 1,-1-5,2 1,59-2,63 8,174 10,-129-13,-180-5,0 2,-2 2,2-3,28 16,-24-9,-1-3,33 7,63-1,1-5,165-12,-85 0,837 4,-989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7:57:21.538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2,'10'1,"0"0,1 1,-1 0,0 1,17 7,-14-5,1-1,19 4,45-1,0-2,85-8,-34 1,-81 1,-17 0,-1 1,0 1,1 1,-1 2,48 12,-53-7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7:57:30.975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0,'17'2,"0"-1,2 3,-2-1,1 2,28 13,-24-10,2-1,33 7,77-1,1-5,144-13,-57 2,-140 1,-29 0,0 2,-2 2,2 2,-1 2,82 22,-91-13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0:05.589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2,'10'1,"0"0,1 1,-1 0,0 1,17 7,-14-5,1-1,19 4,45-1,0-2,85-8,-34 1,-81 1,-17 0,-1 1,0 1,1 1,-1 2,48 12,-53-7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0:11.651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3,'28'2,"0"1,3 3,-3-1,0 4,47 20,-38-15,2-3,54 11,126-2,-1-6,239-22,-95 2,-227 3,-48 0,-4 3,1 3,3 3,-2 5,134 35,-149-21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1:14.462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0,'17'2,"0"-1,2 3,-2-1,1 2,28 13,-24-10,2-1,33 7,77-1,1-5,144-13,-57 2,-140 1,-29 0,0 2,-2 2,2 2,-1 2,82 22,-91-13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1:19.80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1,'0'1,"1"1,-1-1,2 1,-2-1,1 1,-1-1,2 1,-2-1,1 1,1-1,-2 1,1-1,1 1,-1-2,1 1,-1 0,1-1,-1 2,3-1,30 16,-9-10,2-1,-3 0,1-3,2-1,45 0,48 5,135 8,-100-9,-138-5,-1 2,-2 2,3-2,21 11,-19-6,0-3,25 6,48-1,2-4,126-9,-65 0,647 3,-763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2:06.195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2,'19'2,"1"0,1 2,-1 0,-1 2,34 13,-28-9,2-2,37 7,89 0,-1-6,166-14,-67 1,-158 2,-33 0,-1 2,-1 2,3 2,-2 3,92 25,-102-15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8T18:02:13.757"/>
    </inkml:context>
    <inkml:brush xml:id="br0">
      <inkml:brushProperty name="width" value="0.3" units="cm"/>
      <inkml:brushProperty name="height" value="0.6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3,'28'2,"0"1,3 3,-3-1,0 4,47 20,-38-15,2-3,54 11,126-2,-1-6,239-22,-95 2,-227 3,-48 0,-4 3,1 3,3 3,-2 5,134 35,-149-21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2137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43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66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5" name="Google Shape;9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143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7" name="Google Shape;98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239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672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957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1" name="Google Shape;101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41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9" name="Google Shape;1019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625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7" name="Google Shape;102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6464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5" name="Google Shape;103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830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3" name="Google Shape;104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21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13af47eb1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113af47eb1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106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43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112f902f03d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112f902f03d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12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707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02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97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669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496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Google Shape;94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79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3_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6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6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66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"/>
          <p:cNvSpPr/>
          <p:nvPr/>
        </p:nvSpPr>
        <p:spPr>
          <a:xfrm rot="487474">
            <a:off x="254239" y="2429076"/>
            <a:ext cx="43999" cy="17939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9"/>
          <p:cNvSpPr/>
          <p:nvPr/>
        </p:nvSpPr>
        <p:spPr>
          <a:xfrm rot="487474">
            <a:off x="218653" y="2719000"/>
            <a:ext cx="45813" cy="139935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9"/>
          <p:cNvSpPr/>
          <p:nvPr/>
        </p:nvSpPr>
        <p:spPr>
          <a:xfrm rot="487474">
            <a:off x="299649" y="2180872"/>
            <a:ext cx="56700" cy="194593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9"/>
          <p:cNvSpPr/>
          <p:nvPr/>
        </p:nvSpPr>
        <p:spPr>
          <a:xfrm rot="487474">
            <a:off x="198369" y="2955194"/>
            <a:ext cx="63050" cy="196861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9"/>
          <p:cNvSpPr/>
          <p:nvPr/>
        </p:nvSpPr>
        <p:spPr>
          <a:xfrm rot="487474">
            <a:off x="377188" y="1956244"/>
            <a:ext cx="61462" cy="13562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9"/>
          <p:cNvSpPr/>
          <p:nvPr/>
        </p:nvSpPr>
        <p:spPr>
          <a:xfrm rot="487474">
            <a:off x="203566" y="3209976"/>
            <a:ext cx="70761" cy="17350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9"/>
          <p:cNvSpPr/>
          <p:nvPr/>
        </p:nvSpPr>
        <p:spPr>
          <a:xfrm rot="487474">
            <a:off x="473524" y="1687092"/>
            <a:ext cx="81874" cy="169872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"/>
          <p:cNvSpPr/>
          <p:nvPr/>
        </p:nvSpPr>
        <p:spPr>
          <a:xfrm rot="487474">
            <a:off x="238937" y="3503712"/>
            <a:ext cx="70761" cy="13358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9"/>
          <p:cNvSpPr/>
          <p:nvPr/>
        </p:nvSpPr>
        <p:spPr>
          <a:xfrm rot="487474">
            <a:off x="577424" y="1462341"/>
            <a:ext cx="100699" cy="18574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9"/>
          <p:cNvSpPr/>
          <p:nvPr/>
        </p:nvSpPr>
        <p:spPr>
          <a:xfrm rot="487474">
            <a:off x="278254" y="3737484"/>
            <a:ext cx="102286" cy="183027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9"/>
          <p:cNvSpPr/>
          <p:nvPr/>
        </p:nvSpPr>
        <p:spPr>
          <a:xfrm rot="487474">
            <a:off x="722529" y="1264102"/>
            <a:ext cx="83235" cy="12723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9"/>
          <p:cNvSpPr/>
          <p:nvPr/>
        </p:nvSpPr>
        <p:spPr>
          <a:xfrm rot="487474">
            <a:off x="347709" y="3983133"/>
            <a:ext cx="106822" cy="163295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9"/>
          <p:cNvSpPr/>
          <p:nvPr/>
        </p:nvSpPr>
        <p:spPr>
          <a:xfrm rot="487474">
            <a:off x="869023" y="1019873"/>
            <a:ext cx="105235" cy="163295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9"/>
          <p:cNvSpPr/>
          <p:nvPr/>
        </p:nvSpPr>
        <p:spPr>
          <a:xfrm rot="487474">
            <a:off x="457047" y="4258252"/>
            <a:ext cx="96163" cy="121791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9"/>
          <p:cNvSpPr/>
          <p:nvPr/>
        </p:nvSpPr>
        <p:spPr>
          <a:xfrm rot="487474">
            <a:off x="1008133" y="815169"/>
            <a:ext cx="119523" cy="1782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9"/>
          <p:cNvSpPr/>
          <p:nvPr/>
        </p:nvSpPr>
        <p:spPr>
          <a:xfrm rot="487474">
            <a:off x="558860" y="4471536"/>
            <a:ext cx="136760" cy="162161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9"/>
          <p:cNvSpPr/>
          <p:nvPr/>
        </p:nvSpPr>
        <p:spPr>
          <a:xfrm rot="487474">
            <a:off x="1180900" y="628980"/>
            <a:ext cx="89812" cy="12768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9"/>
          <p:cNvSpPr/>
          <p:nvPr/>
        </p:nvSpPr>
        <p:spPr>
          <a:xfrm rot="487474">
            <a:off x="687039" y="4692616"/>
            <a:ext cx="128822" cy="144698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9"/>
          <p:cNvSpPr/>
          <p:nvPr/>
        </p:nvSpPr>
        <p:spPr>
          <a:xfrm rot="487474">
            <a:off x="1335863" y="393498"/>
            <a:ext cx="108410" cy="162161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9"/>
          <p:cNvSpPr/>
          <p:nvPr/>
        </p:nvSpPr>
        <p:spPr>
          <a:xfrm rot="487474">
            <a:off x="1478733" y="183735"/>
            <a:ext cx="111585" cy="17871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9"/>
          <p:cNvSpPr/>
          <p:nvPr/>
        </p:nvSpPr>
        <p:spPr>
          <a:xfrm rot="487474">
            <a:off x="840332" y="4942690"/>
            <a:ext cx="105461" cy="11430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9"/>
          <p:cNvSpPr/>
          <p:nvPr/>
        </p:nvSpPr>
        <p:spPr>
          <a:xfrm rot="487474">
            <a:off x="1638662" y="-12415"/>
            <a:ext cx="80287" cy="12882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9"/>
          <p:cNvGrpSpPr/>
          <p:nvPr/>
        </p:nvGrpSpPr>
        <p:grpSpPr>
          <a:xfrm>
            <a:off x="1500100" y="1080112"/>
            <a:ext cx="6143700" cy="3202500"/>
            <a:chOff x="1500100" y="1080112"/>
            <a:chExt cx="6143700" cy="3202500"/>
          </a:xfrm>
        </p:grpSpPr>
        <p:sp>
          <p:nvSpPr>
            <p:cNvPr id="391" name="Google Shape;391;p9"/>
            <p:cNvSpPr/>
            <p:nvPr/>
          </p:nvSpPr>
          <p:spPr>
            <a:xfrm>
              <a:off x="1500100" y="1080112"/>
              <a:ext cx="6143700" cy="32025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9"/>
            <p:cNvGrpSpPr/>
            <p:nvPr/>
          </p:nvGrpSpPr>
          <p:grpSpPr>
            <a:xfrm>
              <a:off x="3455200" y="1295325"/>
              <a:ext cx="2233625" cy="165625"/>
              <a:chOff x="3455200" y="1295325"/>
              <a:chExt cx="2233625" cy="165625"/>
            </a:xfrm>
          </p:grpSpPr>
          <p:sp>
            <p:nvSpPr>
              <p:cNvPr id="393" name="Google Shape;393;p9"/>
              <p:cNvSpPr/>
              <p:nvPr/>
            </p:nvSpPr>
            <p:spPr>
              <a:xfrm>
                <a:off x="3455200" y="1295325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5523225" y="1295350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" name="Google Shape;395;p9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9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9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9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9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9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9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9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9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9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9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9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9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9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9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9"/>
          <p:cNvSpPr txBox="1">
            <a:spLocks noGrp="1"/>
          </p:cNvSpPr>
          <p:nvPr>
            <p:ph type="title"/>
          </p:nvPr>
        </p:nvSpPr>
        <p:spPr>
          <a:xfrm>
            <a:off x="2370900" y="1512842"/>
            <a:ext cx="44022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9"/>
          <p:cNvSpPr txBox="1">
            <a:spLocks noGrp="1"/>
          </p:cNvSpPr>
          <p:nvPr>
            <p:ph type="subTitle" idx="1"/>
          </p:nvPr>
        </p:nvSpPr>
        <p:spPr>
          <a:xfrm>
            <a:off x="1831500" y="2512920"/>
            <a:ext cx="54810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414" name="Google Shape;414;p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9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417" name="Google Shape;417;p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9" name="Google Shape;419;p9"/>
          <p:cNvSpPr/>
          <p:nvPr/>
        </p:nvSpPr>
        <p:spPr>
          <a:xfrm rot="4929854">
            <a:off x="8825674" y="4065019"/>
            <a:ext cx="42725" cy="174205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9"/>
          <p:cNvSpPr/>
          <p:nvPr/>
        </p:nvSpPr>
        <p:spPr>
          <a:xfrm rot="4929854">
            <a:off x="8563277" y="4123946"/>
            <a:ext cx="44487" cy="13588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9"/>
          <p:cNvSpPr/>
          <p:nvPr/>
        </p:nvSpPr>
        <p:spPr>
          <a:xfrm rot="4929854">
            <a:off x="9057963" y="4041721"/>
            <a:ext cx="55058" cy="188961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9"/>
          <p:cNvSpPr/>
          <p:nvPr/>
        </p:nvSpPr>
        <p:spPr>
          <a:xfrm rot="4929854">
            <a:off x="8304703" y="4156081"/>
            <a:ext cx="61224" cy="191163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9"/>
          <p:cNvSpPr/>
          <p:nvPr/>
        </p:nvSpPr>
        <p:spPr>
          <a:xfrm rot="4929854">
            <a:off x="9314234" y="4077116"/>
            <a:ext cx="59683" cy="1317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9"/>
          <p:cNvSpPr/>
          <p:nvPr/>
        </p:nvSpPr>
        <p:spPr>
          <a:xfrm rot="4929854">
            <a:off x="8076412" y="4240784"/>
            <a:ext cx="68712" cy="16847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9"/>
          <p:cNvSpPr/>
          <p:nvPr/>
        </p:nvSpPr>
        <p:spPr>
          <a:xfrm rot="4929854">
            <a:off x="9568071" y="4092663"/>
            <a:ext cx="79504" cy="164955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9"/>
          <p:cNvSpPr/>
          <p:nvPr/>
        </p:nvSpPr>
        <p:spPr>
          <a:xfrm rot="4929854">
            <a:off x="7830252" y="4366288"/>
            <a:ext cx="68712" cy="12971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9"/>
          <p:cNvSpPr/>
          <p:nvPr/>
        </p:nvSpPr>
        <p:spPr>
          <a:xfrm rot="4929854">
            <a:off x="7588318" y="4462725"/>
            <a:ext cx="99324" cy="177729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9"/>
          <p:cNvSpPr/>
          <p:nvPr/>
        </p:nvSpPr>
        <p:spPr>
          <a:xfrm rot="4929854">
            <a:off x="7385135" y="4602223"/>
            <a:ext cx="103729" cy="15856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9"/>
          <p:cNvSpPr/>
          <p:nvPr/>
        </p:nvSpPr>
        <p:spPr>
          <a:xfrm rot="4929854">
            <a:off x="7180600" y="4787395"/>
            <a:ext cx="93378" cy="118266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9"/>
          <p:cNvSpPr/>
          <p:nvPr/>
        </p:nvSpPr>
        <p:spPr>
          <a:xfrm rot="4929854">
            <a:off x="6975523" y="4944136"/>
            <a:ext cx="132799" cy="15746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9"/>
          <p:cNvSpPr/>
          <p:nvPr/>
        </p:nvSpPr>
        <p:spPr>
          <a:xfrm rot="4929854">
            <a:off x="6814290" y="5125278"/>
            <a:ext cx="125091" cy="14050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9"/>
          <p:cNvSpPr/>
          <p:nvPr/>
        </p:nvSpPr>
        <p:spPr>
          <a:xfrm rot="4929854">
            <a:off x="6644157" y="5334958"/>
            <a:ext cx="102408" cy="110998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4" y="3235502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2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2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4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0" y="3675769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7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5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3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199" y="2351159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5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6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3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7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5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39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1" y="3868179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49" y="2878190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6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6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7" y="3943141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4" y="6699965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0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2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2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727AA6A-39EA-48BE-B27A-8DAE9044E9D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8" r:id="rId6"/>
    <p:sldLayoutId id="2147483661" r:id="rId7"/>
    <p:sldLayoutId id="2147483663" r:id="rId8"/>
    <p:sldLayoutId id="2147483666" r:id="rId9"/>
    <p:sldLayoutId id="2147483667" r:id="rId10"/>
    <p:sldLayoutId id="214748366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8CEE223-37D1-4870-813B-526B6E24416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108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4.emf"/><Relationship Id="rId18" Type="http://schemas.openxmlformats.org/officeDocument/2006/relationships/image" Target="../media/image26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5.xml"/><Relationship Id="rId17" Type="http://schemas.openxmlformats.org/officeDocument/2006/relationships/customXml" Target="../ink/ink8.xml"/><Relationship Id="rId2" Type="http://schemas.openxmlformats.org/officeDocument/2006/relationships/image" Target="../media/image17.png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emf"/><Relationship Id="rId11" Type="http://schemas.openxmlformats.org/officeDocument/2006/relationships/image" Target="../media/image23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customXml" Target="../ink/ink4.xml"/><Relationship Id="rId19" Type="http://schemas.openxmlformats.org/officeDocument/2006/relationships/customXml" Target="../ink/ink9.xml"/><Relationship Id="rId4" Type="http://schemas.openxmlformats.org/officeDocument/2006/relationships/image" Target="../media/image19.emf"/><Relationship Id="rId9" Type="http://schemas.openxmlformats.org/officeDocument/2006/relationships/image" Target="../media/image18.png"/><Relationship Id="rId1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2.xml"/><Relationship Id="rId18" Type="http://schemas.openxmlformats.org/officeDocument/2006/relationships/image" Target="../media/image34.png"/><Relationship Id="rId26" Type="http://schemas.openxmlformats.org/officeDocument/2006/relationships/image" Target="../media/image38.jpg"/><Relationship Id="rId3" Type="http://schemas.openxmlformats.org/officeDocument/2006/relationships/control" Target="../activeX/activeX2.xml"/><Relationship Id="rId21" Type="http://schemas.openxmlformats.org/officeDocument/2006/relationships/slide" Target="slide27.xml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17" Type="http://schemas.openxmlformats.org/officeDocument/2006/relationships/slide" Target="slide33.xml"/><Relationship Id="rId25" Type="http://schemas.openxmlformats.org/officeDocument/2006/relationships/slide" Target="slide29.xml"/><Relationship Id="rId2" Type="http://schemas.openxmlformats.org/officeDocument/2006/relationships/control" Target="../activeX/activeX1.xml"/><Relationship Id="rId16" Type="http://schemas.openxmlformats.org/officeDocument/2006/relationships/image" Target="../media/image33.gif"/><Relationship Id="rId20" Type="http://schemas.openxmlformats.org/officeDocument/2006/relationships/image" Target="../media/image35.png"/><Relationship Id="rId29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slide" Target="slide25.xml"/><Relationship Id="rId24" Type="http://schemas.openxmlformats.org/officeDocument/2006/relationships/image" Target="../media/image37.png"/><Relationship Id="rId5" Type="http://schemas.openxmlformats.org/officeDocument/2006/relationships/notesSlide" Target="../notesSlides/notesSlide11.xml"/><Relationship Id="rId15" Type="http://schemas.openxmlformats.org/officeDocument/2006/relationships/slide" Target="slide26.xml"/><Relationship Id="rId23" Type="http://schemas.openxmlformats.org/officeDocument/2006/relationships/slide" Target="slide31.xml"/><Relationship Id="rId28" Type="http://schemas.openxmlformats.org/officeDocument/2006/relationships/image" Target="../media/image40.jpeg"/><Relationship Id="rId10" Type="http://schemas.openxmlformats.org/officeDocument/2006/relationships/image" Target="../media/image30.png"/><Relationship Id="rId19" Type="http://schemas.openxmlformats.org/officeDocument/2006/relationships/slide" Target="slide28.xml"/><Relationship Id="rId4" Type="http://schemas.openxmlformats.org/officeDocument/2006/relationships/slideLayout" Target="../slideLayouts/slideLayout12.xml"/><Relationship Id="rId9" Type="http://schemas.openxmlformats.org/officeDocument/2006/relationships/slide" Target="slide30.xml"/><Relationship Id="rId14" Type="http://schemas.openxmlformats.org/officeDocument/2006/relationships/image" Target="../media/image32.jpg"/><Relationship Id="rId22" Type="http://schemas.openxmlformats.org/officeDocument/2006/relationships/image" Target="../media/image36.png"/><Relationship Id="rId27" Type="http://schemas.openxmlformats.org/officeDocument/2006/relationships/image" Target="../media/image39.jpeg"/><Relationship Id="rId30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24.xm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svg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tif"/><Relationship Id="rId7" Type="http://schemas.openxmlformats.org/officeDocument/2006/relationships/image" Target="../media/image59.png"/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3.jpg"/><Relationship Id="rId5" Type="http://schemas.openxmlformats.org/officeDocument/2006/relationships/image" Target="../media/image57.png"/><Relationship Id="rId10" Type="http://schemas.openxmlformats.org/officeDocument/2006/relationships/image" Target="../media/image62.jp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864A9F71-34F9-4118-9879-29EDDE0477D0}"/>
              </a:ext>
            </a:extLst>
          </p:cNvPr>
          <p:cNvSpPr txBox="1">
            <a:spLocks/>
          </p:cNvSpPr>
          <p:nvPr/>
        </p:nvSpPr>
        <p:spPr>
          <a:xfrm>
            <a:off x="1922401" y="304074"/>
            <a:ext cx="57383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Where </a:t>
            </a:r>
            <a:r>
              <a:rPr lang="en-US" sz="4400" b="1" dirty="0">
                <a:solidFill>
                  <a:srgbClr val="C00000"/>
                </a:solidFill>
              </a:rPr>
              <a:t>is she 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from?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B432820-9C95-495F-B83E-1798C3734933}"/>
              </a:ext>
            </a:extLst>
          </p:cNvPr>
          <p:cNvSpPr/>
          <p:nvPr/>
        </p:nvSpPr>
        <p:spPr>
          <a:xfrm>
            <a:off x="3802743" y="2256971"/>
            <a:ext cx="3857993" cy="2168756"/>
          </a:xfrm>
          <a:prstGeom prst="wedgeEllipseCallout">
            <a:avLst>
              <a:gd name="adj1" fmla="val 70966"/>
              <a:gd name="adj2" fmla="val 40081"/>
            </a:avLst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4442F1EC-E850-4DB3-AC87-E26B401ABFAD}"/>
              </a:ext>
            </a:extLst>
          </p:cNvPr>
          <p:cNvSpPr txBox="1">
            <a:spLocks/>
          </p:cNvSpPr>
          <p:nvPr/>
        </p:nvSpPr>
        <p:spPr>
          <a:xfrm>
            <a:off x="3447143" y="2578968"/>
            <a:ext cx="44168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She’s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vi-VN" sz="4400" b="1" dirty="0">
                <a:solidFill>
                  <a:schemeClr val="tx1">
                    <a:lumMod val="25000"/>
                  </a:schemeClr>
                </a:solidFill>
              </a:rPr>
              <a:t>from </a:t>
            </a:r>
          </a:p>
          <a:p>
            <a:r>
              <a:rPr lang="vi-VN" sz="4400" b="1" dirty="0">
                <a:solidFill>
                  <a:schemeClr val="tx1">
                    <a:lumMod val="25000"/>
                  </a:schemeClr>
                </a:solidFill>
              </a:rPr>
              <a:t>Britain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45DACA-4FF7-B4BC-E813-9EE0E634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621" y="1529401"/>
            <a:ext cx="1658442" cy="300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7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36110B32-50A0-463C-868D-9AE9465F2015}"/>
              </a:ext>
            </a:extLst>
          </p:cNvPr>
          <p:cNvSpPr txBox="1">
            <a:spLocks/>
          </p:cNvSpPr>
          <p:nvPr/>
        </p:nvSpPr>
        <p:spPr>
          <a:xfrm>
            <a:off x="1595284" y="300993"/>
            <a:ext cx="632951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Where </a:t>
            </a:r>
            <a:r>
              <a:rPr lang="en-US" sz="4400" b="1" dirty="0">
                <a:solidFill>
                  <a:srgbClr val="C00000"/>
                </a:solidFill>
              </a:rPr>
              <a:t>are you 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from?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24642A-3C05-43AC-A9F9-862175F6DA8A}"/>
              </a:ext>
            </a:extLst>
          </p:cNvPr>
          <p:cNvSpPr/>
          <p:nvPr/>
        </p:nvSpPr>
        <p:spPr>
          <a:xfrm>
            <a:off x="4347028" y="2329542"/>
            <a:ext cx="3698336" cy="2168756"/>
          </a:xfrm>
          <a:prstGeom prst="wedgeEllipseCallout">
            <a:avLst>
              <a:gd name="adj1" fmla="val -81307"/>
              <a:gd name="adj2" fmla="val -18143"/>
            </a:avLst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52E45BCC-753E-4D14-9DE4-E9550D0EE326}"/>
              </a:ext>
            </a:extLst>
          </p:cNvPr>
          <p:cNvSpPr txBox="1">
            <a:spLocks/>
          </p:cNvSpPr>
          <p:nvPr/>
        </p:nvSpPr>
        <p:spPr>
          <a:xfrm>
            <a:off x="3987794" y="2571750"/>
            <a:ext cx="44168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I’m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 from Thailand.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C9FEB9-13FB-4758-814C-09E88AD2CFFD}"/>
              </a:ext>
            </a:extLst>
          </p:cNvPr>
          <p:cNvGrpSpPr/>
          <p:nvPr/>
        </p:nvGrpSpPr>
        <p:grpSpPr>
          <a:xfrm>
            <a:off x="1304222" y="1425821"/>
            <a:ext cx="2118684" cy="3158971"/>
            <a:chOff x="7911668" y="2057400"/>
            <a:chExt cx="1223331" cy="17145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6A78A1C-0DE9-41E3-8518-3AA36727F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911668" y="2057400"/>
              <a:ext cx="990600" cy="1714500"/>
            </a:xfrm>
            <a:prstGeom prst="rect">
              <a:avLst/>
            </a:prstGeom>
          </p:spPr>
        </p:pic>
        <p:pic>
          <p:nvPicPr>
            <p:cNvPr id="9" name="Picture 2" descr="Thailand Flag Vector Art, Icons, and Graphics for Free Download">
              <a:extLst>
                <a:ext uri="{FF2B5EF4-FFF2-40B4-BE49-F238E27FC236}">
                  <a16:creationId xmlns:a16="http://schemas.microsoft.com/office/drawing/2014/main" id="{656CA10E-D666-438A-95FF-349AAF67D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10827">
              <a:off x="8614388" y="2297722"/>
              <a:ext cx="520611" cy="2585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149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7E7BC1-CB88-4B26-9CEF-A27B48DB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258" y="1502228"/>
            <a:ext cx="1810586" cy="2874654"/>
          </a:xfrm>
          <a:prstGeom prst="rect">
            <a:avLst/>
          </a:prstGeom>
        </p:spPr>
      </p:pic>
      <p:sp>
        <p:nvSpPr>
          <p:cNvPr id="8" name="Google Shape;1645;p39">
            <a:extLst>
              <a:ext uri="{FF2B5EF4-FFF2-40B4-BE49-F238E27FC236}">
                <a16:creationId xmlns:a16="http://schemas.microsoft.com/office/drawing/2014/main" id="{9E39A449-54B2-4885-B5D6-BD681E6AD6DE}"/>
              </a:ext>
            </a:extLst>
          </p:cNvPr>
          <p:cNvSpPr txBox="1">
            <a:spLocks/>
          </p:cNvSpPr>
          <p:nvPr/>
        </p:nvSpPr>
        <p:spPr>
          <a:xfrm>
            <a:off x="1769455" y="286479"/>
            <a:ext cx="57383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Where </a:t>
            </a:r>
            <a:r>
              <a:rPr lang="en-US" sz="4400" b="1" dirty="0">
                <a:solidFill>
                  <a:srgbClr val="C00000"/>
                </a:solidFill>
              </a:rPr>
              <a:t>is she 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from?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BE05BF73-C223-4935-9432-E68E284E9853}"/>
              </a:ext>
            </a:extLst>
          </p:cNvPr>
          <p:cNvSpPr/>
          <p:nvPr/>
        </p:nvSpPr>
        <p:spPr>
          <a:xfrm>
            <a:off x="3802743" y="2256971"/>
            <a:ext cx="3857993" cy="2168756"/>
          </a:xfrm>
          <a:prstGeom prst="wedgeEllipseCallout">
            <a:avLst>
              <a:gd name="adj1" fmla="val 70966"/>
              <a:gd name="adj2" fmla="val 40081"/>
            </a:avLst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645;p39">
            <a:extLst>
              <a:ext uri="{FF2B5EF4-FFF2-40B4-BE49-F238E27FC236}">
                <a16:creationId xmlns:a16="http://schemas.microsoft.com/office/drawing/2014/main" id="{B73A9DE1-91DD-4F9A-89CA-5E4E0B200895}"/>
              </a:ext>
            </a:extLst>
          </p:cNvPr>
          <p:cNvSpPr txBox="1">
            <a:spLocks/>
          </p:cNvSpPr>
          <p:nvPr/>
        </p:nvSpPr>
        <p:spPr>
          <a:xfrm>
            <a:off x="3447143" y="2578968"/>
            <a:ext cx="44168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She’s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 from Japan.</a:t>
            </a:r>
          </a:p>
        </p:txBody>
      </p:sp>
    </p:spTree>
    <p:extLst>
      <p:ext uri="{BB962C8B-B14F-4D97-AF65-F5344CB8AC3E}">
        <p14:creationId xmlns:p14="http://schemas.microsoft.com/office/powerpoint/2010/main" val="15186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2558BBA-97CD-461D-A85E-34775B2A16E8}"/>
              </a:ext>
            </a:extLst>
          </p:cNvPr>
          <p:cNvGrpSpPr/>
          <p:nvPr/>
        </p:nvGrpSpPr>
        <p:grpSpPr>
          <a:xfrm>
            <a:off x="1278297" y="1535242"/>
            <a:ext cx="2319302" cy="2783184"/>
            <a:chOff x="7053298" y="1122352"/>
            <a:chExt cx="1412864" cy="169545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C8ADE95-D097-4644-A2C1-774856423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053298" y="1122352"/>
              <a:ext cx="1171575" cy="1695450"/>
            </a:xfrm>
            <a:prstGeom prst="rect">
              <a:avLst/>
            </a:prstGeom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1509CC1-B187-4466-A9D0-8CFBC62C0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4635">
              <a:off x="7957423" y="1287364"/>
              <a:ext cx="508739" cy="288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7EA98962-8447-4A62-8CE9-7F28BB4E2837}"/>
              </a:ext>
            </a:extLst>
          </p:cNvPr>
          <p:cNvSpPr txBox="1">
            <a:spLocks/>
          </p:cNvSpPr>
          <p:nvPr/>
        </p:nvSpPr>
        <p:spPr>
          <a:xfrm>
            <a:off x="1769455" y="286479"/>
            <a:ext cx="57383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Where </a:t>
            </a:r>
            <a:r>
              <a:rPr lang="en-US" sz="4400" b="1" dirty="0">
                <a:solidFill>
                  <a:srgbClr val="C00000"/>
                </a:solidFill>
              </a:rPr>
              <a:t>is she 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from?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3BE1C61-CC0C-4F10-A54F-C0C574483658}"/>
              </a:ext>
            </a:extLst>
          </p:cNvPr>
          <p:cNvSpPr/>
          <p:nvPr/>
        </p:nvSpPr>
        <p:spPr>
          <a:xfrm>
            <a:off x="3802743" y="2256971"/>
            <a:ext cx="3857993" cy="2168756"/>
          </a:xfrm>
          <a:prstGeom prst="wedgeEllipseCallout">
            <a:avLst>
              <a:gd name="adj1" fmla="val 70966"/>
              <a:gd name="adj2" fmla="val 40081"/>
            </a:avLst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645;p39">
            <a:extLst>
              <a:ext uri="{FF2B5EF4-FFF2-40B4-BE49-F238E27FC236}">
                <a16:creationId xmlns:a16="http://schemas.microsoft.com/office/drawing/2014/main" id="{50F378EC-B528-459A-82F9-9A6838668310}"/>
              </a:ext>
            </a:extLst>
          </p:cNvPr>
          <p:cNvSpPr txBox="1">
            <a:spLocks/>
          </p:cNvSpPr>
          <p:nvPr/>
        </p:nvSpPr>
        <p:spPr>
          <a:xfrm>
            <a:off x="3447143" y="2578968"/>
            <a:ext cx="44168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She’s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 from Malaysia.</a:t>
            </a:r>
          </a:p>
        </p:txBody>
      </p:sp>
    </p:spTree>
    <p:extLst>
      <p:ext uri="{BB962C8B-B14F-4D97-AF65-F5344CB8AC3E}">
        <p14:creationId xmlns:p14="http://schemas.microsoft.com/office/powerpoint/2010/main" val="8593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8354D-79BE-4D9C-BF51-FAC4C6E21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21" y="1413089"/>
            <a:ext cx="2085013" cy="2999492"/>
          </a:xfrm>
          <a:prstGeom prst="rect">
            <a:avLst/>
          </a:prstGeom>
        </p:spPr>
      </p:pic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36110B32-50A0-463C-868D-9AE9465F2015}"/>
              </a:ext>
            </a:extLst>
          </p:cNvPr>
          <p:cNvSpPr txBox="1">
            <a:spLocks/>
          </p:cNvSpPr>
          <p:nvPr/>
        </p:nvSpPr>
        <p:spPr>
          <a:xfrm>
            <a:off x="1595284" y="300993"/>
            <a:ext cx="632951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Where </a:t>
            </a:r>
            <a:r>
              <a:rPr lang="en-US" sz="4400" b="1" dirty="0">
                <a:solidFill>
                  <a:srgbClr val="C00000"/>
                </a:solidFill>
              </a:rPr>
              <a:t>are you 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from?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24642A-3C05-43AC-A9F9-862175F6DA8A}"/>
              </a:ext>
            </a:extLst>
          </p:cNvPr>
          <p:cNvSpPr/>
          <p:nvPr/>
        </p:nvSpPr>
        <p:spPr>
          <a:xfrm>
            <a:off x="4347028" y="2329542"/>
            <a:ext cx="3698336" cy="2168756"/>
          </a:xfrm>
          <a:prstGeom prst="wedgeEllipseCallout">
            <a:avLst>
              <a:gd name="adj1" fmla="val -81307"/>
              <a:gd name="adj2" fmla="val -18143"/>
            </a:avLst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52E45BCC-753E-4D14-9DE4-E9550D0EE326}"/>
              </a:ext>
            </a:extLst>
          </p:cNvPr>
          <p:cNvSpPr txBox="1">
            <a:spLocks/>
          </p:cNvSpPr>
          <p:nvPr/>
        </p:nvSpPr>
        <p:spPr>
          <a:xfrm>
            <a:off x="3987794" y="2571750"/>
            <a:ext cx="44168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I’m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 from Singapore.</a:t>
            </a:r>
          </a:p>
        </p:txBody>
      </p:sp>
    </p:spTree>
    <p:extLst>
      <p:ext uri="{BB962C8B-B14F-4D97-AF65-F5344CB8AC3E}">
        <p14:creationId xmlns:p14="http://schemas.microsoft.com/office/powerpoint/2010/main" val="2178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23894" y="1207702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76072" y="2249261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tx1">
                    <a:lumMod val="25000"/>
                  </a:schemeClr>
                </a:solidFill>
              </a:rPr>
              <a:t>R</a:t>
            </a:r>
            <a:r>
              <a:rPr lang="en" sz="6000" b="1" dirty="0">
                <a:solidFill>
                  <a:schemeClr val="tx1">
                    <a:lumMod val="25000"/>
                  </a:schemeClr>
                </a:solidFill>
              </a:rPr>
              <a:t>ead and tick true or </a:t>
            </a:r>
            <a:r>
              <a:rPr lang="en" sz="6000" b="1" dirty="0" smtClean="0">
                <a:solidFill>
                  <a:schemeClr val="tx1">
                    <a:lumMod val="25000"/>
                  </a:schemeClr>
                </a:solidFill>
              </a:rPr>
              <a:t>false.</a:t>
            </a:r>
            <a:endParaRPr sz="6000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49853" y="1203095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B9A0C-5EDC-43B8-8DD8-66F6CD7F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78" y="287183"/>
            <a:ext cx="7704000" cy="572700"/>
          </a:xfrm>
        </p:spPr>
        <p:txBody>
          <a:bodyPr/>
          <a:lstStyle/>
          <a:p>
            <a:r>
              <a:rPr lang="en-US" sz="4800" b="1" dirty="0">
                <a:solidFill>
                  <a:schemeClr val="tx1">
                    <a:lumMod val="25000"/>
                  </a:schemeClr>
                </a:solidFill>
              </a:rPr>
              <a:t>Read and </a:t>
            </a:r>
            <a:r>
              <a:rPr lang="vi-VN" sz="4800" b="1" dirty="0">
                <a:solidFill>
                  <a:schemeClr val="tx1">
                    <a:lumMod val="25000"/>
                  </a:schemeClr>
                </a:solidFill>
              </a:rPr>
              <a:t>tick.</a:t>
            </a:r>
            <a:endParaRPr lang="en-US" sz="4800" b="1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8AA0F-2505-428E-A17D-F50C566CC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64" y="1085850"/>
            <a:ext cx="8613322" cy="4057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8143EDB-40FC-430D-8935-589372C319BB}"/>
                  </a:ext>
                </a:extLst>
              </p14:cNvPr>
              <p14:cNvContentPartPr/>
              <p14:nvPr/>
            </p14:nvContentPartPr>
            <p14:xfrm rot="21353915">
              <a:off x="1620809" y="1616813"/>
              <a:ext cx="1106061" cy="7651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8143EDB-40FC-430D-8935-589372C319B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21353915">
                <a:off x="1566785" y="1508536"/>
                <a:ext cx="1213750" cy="292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15BB5F9-C05C-4431-993C-0A151E4D85DA}"/>
                  </a:ext>
                </a:extLst>
              </p14:cNvPr>
              <p14:cNvContentPartPr/>
              <p14:nvPr/>
            </p14:nvContentPartPr>
            <p14:xfrm>
              <a:off x="2913907" y="1655071"/>
              <a:ext cx="320760" cy="26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15BB5F9-C05C-4431-993C-0A151E4D85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9846" y="1547431"/>
                <a:ext cx="428521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9521A7-E2A0-4869-8899-7F6F66F0BBC1}"/>
                  </a:ext>
                </a:extLst>
              </p14:cNvPr>
              <p14:cNvContentPartPr/>
              <p14:nvPr/>
            </p14:nvContentPartPr>
            <p14:xfrm rot="21390124">
              <a:off x="3572491" y="1628430"/>
              <a:ext cx="550481" cy="4571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9521A7-E2A0-4869-8899-7F6F66F0BB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21390124">
                <a:off x="3518416" y="1519575"/>
                <a:ext cx="658270" cy="263066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8A9A27F-62EA-4826-A62E-671650281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022" y="3508688"/>
            <a:ext cx="400935" cy="3568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125456-F904-4C5D-9154-525BB28FA13A}"/>
              </a:ext>
            </a:extLst>
          </p:cNvPr>
          <p:cNvCxnSpPr/>
          <p:nvPr/>
        </p:nvCxnSpPr>
        <p:spPr>
          <a:xfrm>
            <a:off x="1175657" y="3878036"/>
            <a:ext cx="5715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64F169-767B-4845-A7FA-C5628D15D133}"/>
              </a:ext>
            </a:extLst>
          </p:cNvPr>
          <p:cNvCxnSpPr>
            <a:cxnSpLocks/>
          </p:cNvCxnSpPr>
          <p:nvPr/>
        </p:nvCxnSpPr>
        <p:spPr>
          <a:xfrm flipV="1">
            <a:off x="2038350" y="3865576"/>
            <a:ext cx="484414" cy="1246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895D42-F64A-4106-B93B-5D9237DBD982}"/>
              </a:ext>
            </a:extLst>
          </p:cNvPr>
          <p:cNvCxnSpPr/>
          <p:nvPr/>
        </p:nvCxnSpPr>
        <p:spPr>
          <a:xfrm>
            <a:off x="1115785" y="4250872"/>
            <a:ext cx="5715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D39C75-6826-4747-93ED-79C7CCE01BE2}"/>
              </a:ext>
            </a:extLst>
          </p:cNvPr>
          <p:cNvCxnSpPr>
            <a:cxnSpLocks/>
          </p:cNvCxnSpPr>
          <p:nvPr/>
        </p:nvCxnSpPr>
        <p:spPr>
          <a:xfrm flipV="1">
            <a:off x="2663167" y="4250872"/>
            <a:ext cx="1018926" cy="272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37745A3-7F16-4F6E-B110-ED42D01CC5CA}"/>
                  </a:ext>
                </a:extLst>
              </p14:cNvPr>
              <p14:cNvContentPartPr/>
              <p14:nvPr/>
            </p14:nvContentPartPr>
            <p14:xfrm>
              <a:off x="5325577" y="1634812"/>
              <a:ext cx="320760" cy="26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37745A3-7F16-4F6E-B110-ED42D01CC5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71516" y="1527172"/>
                <a:ext cx="428521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5DD8EEF-FA6A-4136-9940-B4229EBA6EB9}"/>
                  </a:ext>
                </a:extLst>
              </p14:cNvPr>
              <p14:cNvContentPartPr/>
              <p14:nvPr/>
            </p14:nvContentPartPr>
            <p14:xfrm>
              <a:off x="955405" y="1926005"/>
              <a:ext cx="897888" cy="74572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5DD8EEF-FA6A-4136-9940-B4229EBA6EB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1315" y="1817239"/>
                <a:ext cx="1005707" cy="292468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F0023827-5A26-456E-ADDB-0172153C7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150" y="3893984"/>
            <a:ext cx="400935" cy="3568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CF44A2-DB88-4101-A680-43D0FE031004}"/>
              </a:ext>
            </a:extLst>
          </p:cNvPr>
          <p:cNvCxnSpPr/>
          <p:nvPr/>
        </p:nvCxnSpPr>
        <p:spPr>
          <a:xfrm>
            <a:off x="1145721" y="4650921"/>
            <a:ext cx="5715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21F94C-FA1C-40E0-9755-28DC1981A15B}"/>
              </a:ext>
            </a:extLst>
          </p:cNvPr>
          <p:cNvCxnSpPr>
            <a:cxnSpLocks/>
          </p:cNvCxnSpPr>
          <p:nvPr/>
        </p:nvCxnSpPr>
        <p:spPr>
          <a:xfrm>
            <a:off x="2602816" y="4650921"/>
            <a:ext cx="968793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4025AF1-890E-495D-91ED-55B8ACABC78B}"/>
                  </a:ext>
                </a:extLst>
              </p14:cNvPr>
              <p14:cNvContentPartPr/>
              <p14:nvPr/>
            </p14:nvContentPartPr>
            <p14:xfrm rot="21390124">
              <a:off x="900416" y="2243295"/>
              <a:ext cx="550481" cy="45719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4025AF1-890E-495D-91ED-55B8ACABC78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21390124">
                <a:off x="846341" y="2134440"/>
                <a:ext cx="658270" cy="263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8CF9C0-64CC-420A-B5CA-8EB2295456FA}"/>
                  </a:ext>
                </a:extLst>
              </p14:cNvPr>
              <p14:cNvContentPartPr/>
              <p14:nvPr/>
            </p14:nvContentPartPr>
            <p14:xfrm rot="21353915">
              <a:off x="2533881" y="2229368"/>
              <a:ext cx="854669" cy="59125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8CF9C0-64CC-420A-B5CA-8EB2295456F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21353915">
                <a:off x="2479879" y="2121213"/>
                <a:ext cx="962313" cy="275075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64295254-BD01-4D6E-9636-63278894D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4172" y="4294033"/>
            <a:ext cx="400935" cy="35688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FABF16-09AB-4263-836E-0082252EAC14}"/>
              </a:ext>
            </a:extLst>
          </p:cNvPr>
          <p:cNvCxnSpPr/>
          <p:nvPr/>
        </p:nvCxnSpPr>
        <p:spPr>
          <a:xfrm>
            <a:off x="1175657" y="5007429"/>
            <a:ext cx="5715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9AD887-7ED0-4BA5-801B-1A4CCBC4C0A0}"/>
              </a:ext>
            </a:extLst>
          </p:cNvPr>
          <p:cNvCxnSpPr>
            <a:cxnSpLocks/>
          </p:cNvCxnSpPr>
          <p:nvPr/>
        </p:nvCxnSpPr>
        <p:spPr>
          <a:xfrm flipV="1">
            <a:off x="2602816" y="5004707"/>
            <a:ext cx="1018926" cy="272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35E971D-251F-4A97-9FE9-42B895961A5C}"/>
                  </a:ext>
                </a:extLst>
              </p14:cNvPr>
              <p14:cNvContentPartPr/>
              <p14:nvPr/>
            </p14:nvContentPartPr>
            <p14:xfrm>
              <a:off x="3678743" y="2252833"/>
              <a:ext cx="623835" cy="51811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35E971D-251F-4A97-9FE9-42B895961A5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24653" y="2144139"/>
                <a:ext cx="731654" cy="268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A86B04A-CD54-4004-9E0B-4985E17E404D}"/>
                  </a:ext>
                </a:extLst>
              </p14:cNvPr>
              <p14:cNvContentPartPr/>
              <p14:nvPr/>
            </p14:nvContentPartPr>
            <p14:xfrm>
              <a:off x="5485957" y="2215547"/>
              <a:ext cx="897888" cy="74572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A86B04A-CD54-4004-9E0B-4985E17E40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31867" y="2106781"/>
                <a:ext cx="1005707" cy="29246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157097F3-62BD-4565-AE42-D5BBE2B900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4978" y="4650921"/>
            <a:ext cx="400935" cy="3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22600" y="1536683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2351686" y="2466562"/>
            <a:ext cx="6345676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Let’s </a:t>
            </a:r>
            <a:r>
              <a:rPr lang="en-US" b="1" dirty="0" smtClean="0">
                <a:solidFill>
                  <a:schemeClr val="tx1">
                    <a:lumMod val="25000"/>
                  </a:schemeClr>
                </a:solidFill>
              </a:rPr>
              <a:t>write.</a:t>
            </a:r>
            <a:endParaRPr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22600" y="1624762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03</a:t>
            </a:r>
            <a:endParaRPr sz="5400" b="1"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2719B1-0506-47B5-A188-F7D8E04DC6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EFBB2-813E-43D6-8C22-04E9FA22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D1761A54-4B37-45D4-964D-420EDDF90A80}"/>
              </a:ext>
            </a:extLst>
          </p:cNvPr>
          <p:cNvSpPr/>
          <p:nvPr/>
        </p:nvSpPr>
        <p:spPr>
          <a:xfrm>
            <a:off x="547007" y="314325"/>
            <a:ext cx="8376558" cy="451485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C2C0CA-AE84-4D1D-96C8-DE21E6BAA697}"/>
              </a:ext>
            </a:extLst>
          </p:cNvPr>
          <p:cNvSpPr/>
          <p:nvPr/>
        </p:nvSpPr>
        <p:spPr>
          <a:xfrm>
            <a:off x="996043" y="1412420"/>
            <a:ext cx="2130878" cy="280851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Teacher’s photo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A94DB9E-9B8E-47FB-AD87-7D549EF5DC71}"/>
              </a:ext>
            </a:extLst>
          </p:cNvPr>
          <p:cNvSpPr/>
          <p:nvPr/>
        </p:nvSpPr>
        <p:spPr>
          <a:xfrm>
            <a:off x="3262078" y="2354742"/>
            <a:ext cx="5706539" cy="1611973"/>
          </a:xfrm>
          <a:prstGeom prst="wedgeRoundRectCallout">
            <a:avLst>
              <a:gd name="adj1" fmla="val -50398"/>
              <a:gd name="adj2" fmla="val 6815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My name is Ms.</a:t>
            </a:r>
            <a:r>
              <a:rPr lang="vi-VN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_____</a:t>
            </a:r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. I’</a:t>
            </a:r>
            <a:r>
              <a:rPr lang="vi-VN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m _______</a:t>
            </a:r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 years old.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549DF-57CF-4850-B822-9039BE66CE2B}"/>
              </a:ext>
            </a:extLst>
          </p:cNvPr>
          <p:cNvSpPr txBox="1"/>
          <p:nvPr/>
        </p:nvSpPr>
        <p:spPr>
          <a:xfrm>
            <a:off x="4022503" y="1075547"/>
            <a:ext cx="459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T’s name / T’s </a:t>
            </a:r>
            <a:r>
              <a:rPr lang="vi-VN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age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D33B0-E5BD-48F2-BCC6-50FF5D0E7D45}"/>
              </a:ext>
            </a:extLst>
          </p:cNvPr>
          <p:cNvSpPr txBox="1"/>
          <p:nvPr/>
        </p:nvSpPr>
        <p:spPr>
          <a:xfrm>
            <a:off x="6857319" y="2603482"/>
            <a:ext cx="228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T’s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6EDB4D-66C4-4F06-AF34-1D6B11DDBE1C}"/>
              </a:ext>
            </a:extLst>
          </p:cNvPr>
          <p:cNvSpPr txBox="1"/>
          <p:nvPr/>
        </p:nvSpPr>
        <p:spPr>
          <a:xfrm>
            <a:off x="4470722" y="3114233"/>
            <a:ext cx="220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T’s age</a:t>
            </a:r>
          </a:p>
        </p:txBody>
      </p:sp>
    </p:spTree>
    <p:extLst>
      <p:ext uri="{BB962C8B-B14F-4D97-AF65-F5344CB8AC3E}">
        <p14:creationId xmlns:p14="http://schemas.microsoft.com/office/powerpoint/2010/main" val="64436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2719B1-0506-47B5-A188-F7D8E04DC6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EFBB2-813E-43D6-8C22-04E9FA22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D1761A54-4B37-45D4-964D-420EDDF90A80}"/>
              </a:ext>
            </a:extLst>
          </p:cNvPr>
          <p:cNvSpPr/>
          <p:nvPr/>
        </p:nvSpPr>
        <p:spPr>
          <a:xfrm>
            <a:off x="432709" y="314325"/>
            <a:ext cx="8376558" cy="451485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A94DB9E-9B8E-47FB-AD87-7D549EF5DC71}"/>
              </a:ext>
            </a:extLst>
          </p:cNvPr>
          <p:cNvSpPr/>
          <p:nvPr/>
        </p:nvSpPr>
        <p:spPr>
          <a:xfrm>
            <a:off x="2473777" y="2880691"/>
            <a:ext cx="6237514" cy="1611973"/>
          </a:xfrm>
          <a:prstGeom prst="wedgeRoundRectCallout">
            <a:avLst>
              <a:gd name="adj1" fmla="val 55158"/>
              <a:gd name="adj2" fmla="val 69169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This is my friend,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….....</a:t>
            </a:r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. He is from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…………..</a:t>
            </a:r>
            <a:r>
              <a:rPr lang="en-US" sz="36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6" name="Picture 2" descr="Premium Vector | Brunette men with big american flag.">
            <a:extLst>
              <a:ext uri="{FF2B5EF4-FFF2-40B4-BE49-F238E27FC236}">
                <a16:creationId xmlns:a16="http://schemas.microsoft.com/office/drawing/2014/main" id="{79D5E235-EAEE-42EB-AED5-3BB4E971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6" y="658770"/>
            <a:ext cx="3821400" cy="39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31EA3C-8DA1-498F-BA3C-6BC46102C316}"/>
              </a:ext>
            </a:extLst>
          </p:cNvPr>
          <p:cNvSpPr txBox="1"/>
          <p:nvPr/>
        </p:nvSpPr>
        <p:spPr>
          <a:xfrm>
            <a:off x="4572000" y="1075547"/>
            <a:ext cx="413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America / </a:t>
            </a:r>
            <a:r>
              <a:rPr lang="vi-VN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Ben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F0BED-A086-4CFF-AD79-9120B2AD1154}"/>
              </a:ext>
            </a:extLst>
          </p:cNvPr>
          <p:cNvSpPr txBox="1"/>
          <p:nvPr/>
        </p:nvSpPr>
        <p:spPr>
          <a:xfrm>
            <a:off x="6803560" y="3069937"/>
            <a:ext cx="1427235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1139F-F6A3-42EE-8F11-E899494E30DA}"/>
              </a:ext>
            </a:extLst>
          </p:cNvPr>
          <p:cNvSpPr txBox="1"/>
          <p:nvPr/>
        </p:nvSpPr>
        <p:spPr>
          <a:xfrm>
            <a:off x="5808372" y="3620633"/>
            <a:ext cx="1880872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24650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070284" y="1528994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Unit 1</a:t>
            </a:r>
            <a:r>
              <a:rPr lang="en-US" sz="5700" b="1" dirty="0">
                <a:solidFill>
                  <a:srgbClr val="783F04"/>
                </a:solidFill>
                <a:latin typeface="Comic Sans MS" panose="030F0702030302020204" pitchFamily="66" charset="0"/>
              </a:rPr>
              <a:t/>
            </a:r>
            <a:br>
              <a:rPr lang="en-US" sz="5700" b="1" dirty="0">
                <a:solidFill>
                  <a:srgbClr val="783F04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My friends</a:t>
            </a:r>
            <a:endParaRPr sz="64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431950" y="3437822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omic Sans MS" panose="030F0702030302020204" pitchFamily="66" charset="0"/>
              </a:rPr>
              <a:t>Lesson</a:t>
            </a:r>
            <a:r>
              <a:rPr lang="en" sz="2800" b="1" dirty="0">
                <a:latin typeface="Comic Sans MS" panose="030F0702030302020204" pitchFamily="66" charset="0"/>
              </a:rPr>
              <a:t> </a:t>
            </a:r>
            <a:r>
              <a:rPr lang="vi-VN" sz="2800" b="1" dirty="0">
                <a:latin typeface="Comic Sans MS" panose="030F0702030302020204" pitchFamily="66" charset="0"/>
              </a:rPr>
              <a:t>3</a:t>
            </a:r>
            <a:r>
              <a:rPr lang="en" sz="2800" b="1" dirty="0">
                <a:latin typeface="Comic Sans MS" panose="030F0702030302020204" pitchFamily="66" charset="0"/>
              </a:rPr>
              <a:t> - </a:t>
            </a:r>
            <a:r>
              <a:rPr lang="vi-VN" sz="2800" b="1" dirty="0">
                <a:latin typeface="Comic Sans MS" panose="030F0702030302020204" pitchFamily="66" charset="0"/>
              </a:rPr>
              <a:t>Period</a:t>
            </a:r>
            <a:r>
              <a:rPr lang="en" sz="2800" b="1" dirty="0">
                <a:latin typeface="Comic Sans MS" panose="030F0702030302020204" pitchFamily="66" charset="0"/>
              </a:rPr>
              <a:t> </a:t>
            </a:r>
            <a:r>
              <a:rPr lang="vi-VN" sz="2800" b="1" dirty="0">
                <a:latin typeface="Comic Sans MS" panose="030F0702030302020204" pitchFamily="66" charset="0"/>
              </a:rPr>
              <a:t>6</a:t>
            </a:r>
            <a:endParaRPr sz="2800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363250" y="3236056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157984" y="3426962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654054" y="3031226"/>
            <a:ext cx="1206947" cy="1292886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7205725" y="1352880"/>
            <a:ext cx="1868057" cy="1354308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F93E-94EB-4B20-B164-3FA28011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0658"/>
            <a:ext cx="7704000" cy="572700"/>
          </a:xfrm>
        </p:spPr>
        <p:txBody>
          <a:bodyPr/>
          <a:lstStyle/>
          <a:p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Read the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8554A-B00A-4DB4-8019-837F1CB9F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" y="1267509"/>
            <a:ext cx="7805017" cy="3371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3F4BA2-690B-DE2C-5CF4-42E92F741881}"/>
              </a:ext>
            </a:extLst>
          </p:cNvPr>
          <p:cNvSpPr txBox="1"/>
          <p:nvPr/>
        </p:nvSpPr>
        <p:spPr>
          <a:xfrm>
            <a:off x="3414839" y="1815061"/>
            <a:ext cx="1310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Lulu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BBE8F-EEDD-1A87-1A48-D83F8EDB7F48}"/>
              </a:ext>
            </a:extLst>
          </p:cNvPr>
          <p:cNvSpPr txBox="1"/>
          <p:nvPr/>
        </p:nvSpPr>
        <p:spPr>
          <a:xfrm>
            <a:off x="5360106" y="1789930"/>
            <a:ext cx="1238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ight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78CA7-AB0F-1AFE-4E3B-EB274A52DFD9}"/>
              </a:ext>
            </a:extLst>
          </p:cNvPr>
          <p:cNvSpPr txBox="1"/>
          <p:nvPr/>
        </p:nvSpPr>
        <p:spPr>
          <a:xfrm>
            <a:off x="3553633" y="2953434"/>
            <a:ext cx="1310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Laura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05BA9-7247-AAE2-1CBA-D2C09157FCB1}"/>
              </a:ext>
            </a:extLst>
          </p:cNvPr>
          <p:cNvSpPr txBox="1"/>
          <p:nvPr/>
        </p:nvSpPr>
        <p:spPr>
          <a:xfrm>
            <a:off x="6505923" y="2922256"/>
            <a:ext cx="146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Japan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88BD3-BEF1-E8B7-3378-E46793CC1592}"/>
              </a:ext>
            </a:extLst>
          </p:cNvPr>
          <p:cNvSpPr txBox="1"/>
          <p:nvPr/>
        </p:nvSpPr>
        <p:spPr>
          <a:xfrm>
            <a:off x="2803890" y="3475856"/>
            <a:ext cx="122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Mary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F98B48-277D-B055-E167-3FCF07B68FB1}"/>
              </a:ext>
            </a:extLst>
          </p:cNvPr>
          <p:cNvSpPr txBox="1"/>
          <p:nvPr/>
        </p:nvSpPr>
        <p:spPr>
          <a:xfrm>
            <a:off x="5360106" y="3444678"/>
            <a:ext cx="172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Ameri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a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15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3867863" y="126576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2136649" y="2611335"/>
            <a:ext cx="39231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tx1">
                    <a:lumMod val="25000"/>
                  </a:schemeClr>
                </a:solidFill>
              </a:rPr>
              <a:t>Games</a:t>
            </a:r>
            <a:endParaRPr sz="7200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3847463" y="1324271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7007351" y="3461392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9"/>
          <p:cNvSpPr txBox="1"/>
          <p:nvPr/>
        </p:nvSpPr>
        <p:spPr>
          <a:xfrm>
            <a:off x="1901504" y="361468"/>
            <a:ext cx="82910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i="0" u="none" strike="noStrike" cap="none" dirty="0">
                <a:solidFill>
                  <a:srgbClr val="C0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Find the treasure.</a:t>
            </a:r>
            <a:endParaRPr sz="1100" dirty="0">
              <a:latin typeface="Comic Sans MS" panose="030F0702030302020204" pitchFamily="66" charset="0"/>
            </a:endParaRPr>
          </a:p>
        </p:txBody>
      </p:sp>
      <p:pic>
        <p:nvPicPr>
          <p:cNvPr id="945" name="Google Shape;945;p49" descr="Image result for find the treasure clipart"/>
          <p:cNvPicPr preferRelativeResize="0"/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45381" y="1425567"/>
            <a:ext cx="2863748" cy="208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49" descr="Image result for treasure hunter clipart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 flipH="1">
            <a:off x="1201677" y="1812617"/>
            <a:ext cx="2529352" cy="1927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52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50"/>
          <p:cNvSpPr/>
          <p:nvPr/>
        </p:nvSpPr>
        <p:spPr>
          <a:xfrm>
            <a:off x="3581400" y="3714750"/>
            <a:ext cx="18288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2" name="Google Shape;95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9607" y="2054892"/>
            <a:ext cx="89835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0" descr="Image result for pearl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5251" y="1576761"/>
            <a:ext cx="1785652" cy="161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50" descr="Image result for find the treasure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5091" y="3079465"/>
            <a:ext cx="1825811" cy="1606685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50"/>
          <p:cNvSpPr txBox="1"/>
          <p:nvPr/>
        </p:nvSpPr>
        <p:spPr>
          <a:xfrm>
            <a:off x="1752600" y="3638550"/>
            <a:ext cx="500523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tabLst/>
              <a:defRPr/>
            </a:pPr>
            <a:r>
              <a:rPr kumimoji="0" lang="en-US" sz="13800" b="0" i="0" u="none" strike="noStrike" kern="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56" name="Google Shape;95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5295" y="3539907"/>
            <a:ext cx="89835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0013" y="3539907"/>
            <a:ext cx="89835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6630" y="3539907"/>
            <a:ext cx="89835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6430" y="272417"/>
            <a:ext cx="1511907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50"/>
          <p:cNvSpPr txBox="1"/>
          <p:nvPr/>
        </p:nvSpPr>
        <p:spPr>
          <a:xfrm>
            <a:off x="1676400" y="664707"/>
            <a:ext cx="500523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tabLst/>
              <a:defRPr/>
            </a:pPr>
            <a:r>
              <a:rPr kumimoji="0" lang="en-US" sz="13800" b="0" i="0" u="none" strike="noStrike" kern="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61" name="Google Shape;96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664707"/>
            <a:ext cx="89835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50"/>
          <p:cNvSpPr txBox="1"/>
          <p:nvPr/>
        </p:nvSpPr>
        <p:spPr>
          <a:xfrm>
            <a:off x="1676400" y="1998518"/>
            <a:ext cx="500523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tabLst/>
              <a:defRPr/>
            </a:pPr>
            <a:r>
              <a:rPr kumimoji="0" lang="en-US" sz="13800" b="0" i="0" u="none" strike="noStrike" kern="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960;p50">
            <a:extLst>
              <a:ext uri="{FF2B5EF4-FFF2-40B4-BE49-F238E27FC236}">
                <a16:creationId xmlns:a16="http://schemas.microsoft.com/office/drawing/2014/main" id="{766D0E75-524A-434E-8BFC-D6B7C2D75AAB}"/>
              </a:ext>
            </a:extLst>
          </p:cNvPr>
          <p:cNvSpPr txBox="1"/>
          <p:nvPr/>
        </p:nvSpPr>
        <p:spPr>
          <a:xfrm>
            <a:off x="2907583" y="539202"/>
            <a:ext cx="500523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tabLst/>
              <a:defRPr/>
            </a:pPr>
            <a:r>
              <a:rPr kumimoji="0" lang="en-US" sz="13800" b="0" i="0" u="none" strike="noStrike" kern="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5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1" descr="Image result for find the treasure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6652" y="3415655"/>
            <a:ext cx="1324985" cy="96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109" y="3565282"/>
            <a:ext cx="1018091" cy="76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1" descr="Image result for pearl clip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5615" y="1754071"/>
            <a:ext cx="878316" cy="65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1" descr="Image result for pearl clip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7879" y="1652272"/>
            <a:ext cx="1028796" cy="77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1" descr="Image result for pearl clip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09688" y="3565282"/>
            <a:ext cx="956987" cy="71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6632" y="1720784"/>
            <a:ext cx="1023541" cy="767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1" descr="Image result for pearl clip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8954" y="3472055"/>
            <a:ext cx="1081291" cy="81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1" descr="Image result for find the treasure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109" y="1532329"/>
            <a:ext cx="1364230" cy="99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51">
            <a:hlinkClick r:id="rId9" action="ppaction://hlinksldjump"/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2807113" y="3415655"/>
            <a:ext cx="1503502" cy="98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51">
            <a:hlinkClick r:id="rId11" action="ppaction://hlinksldjump"/>
          </p:cNvPr>
          <p:cNvPicPr preferRelativeResize="0"/>
          <p:nvPr/>
        </p:nvPicPr>
        <p:blipFill>
          <a:blip r:embed="rId12"/>
          <a:srcRect/>
          <a:stretch/>
        </p:blipFill>
        <p:spPr>
          <a:xfrm>
            <a:off x="626425" y="1533938"/>
            <a:ext cx="1587893" cy="98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51">
            <a:hlinkClick r:id="rId13" action="ppaction://hlinksldjump"/>
          </p:cNvPr>
          <p:cNvPicPr preferRelativeResize="0"/>
          <p:nvPr/>
        </p:nvPicPr>
        <p:blipFill>
          <a:blip r:embed="rId14"/>
          <a:srcRect/>
          <a:stretch/>
        </p:blipFill>
        <p:spPr>
          <a:xfrm>
            <a:off x="6959892" y="3415655"/>
            <a:ext cx="1557682" cy="106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1">
            <a:hlinkClick r:id="rId15" action="ppaction://hlinksldjump"/>
          </p:cNvPr>
          <p:cNvPicPr preferRelativeResize="0"/>
          <p:nvPr/>
        </p:nvPicPr>
        <p:blipFill>
          <a:blip r:embed="rId16"/>
          <a:srcRect/>
          <a:stretch/>
        </p:blipFill>
        <p:spPr>
          <a:xfrm>
            <a:off x="2807112" y="1530719"/>
            <a:ext cx="1503502" cy="99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1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277181" y="4352192"/>
            <a:ext cx="866819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1">
            <a:hlinkClick r:id="rId19" action="ppaction://hlinksldjump"/>
          </p:cNvPr>
          <p:cNvPicPr preferRelativeResize="0"/>
          <p:nvPr/>
        </p:nvPicPr>
        <p:blipFill>
          <a:blip r:embed="rId20"/>
          <a:srcRect/>
          <a:stretch/>
        </p:blipFill>
        <p:spPr>
          <a:xfrm>
            <a:off x="6959891" y="1513694"/>
            <a:ext cx="1557683" cy="97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1">
            <a:hlinkClick r:id="rId21" action="ppaction://hlinksldjump"/>
          </p:cNvPr>
          <p:cNvPicPr preferRelativeResize="0"/>
          <p:nvPr/>
        </p:nvPicPr>
        <p:blipFill>
          <a:blip r:embed="rId22"/>
          <a:srcRect/>
          <a:stretch/>
        </p:blipFill>
        <p:spPr>
          <a:xfrm>
            <a:off x="4863595" y="1513733"/>
            <a:ext cx="1543315" cy="9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1">
            <a:hlinkClick r:id="rId23" action="ppaction://hlinksldjump"/>
          </p:cNvPr>
          <p:cNvPicPr preferRelativeResize="0"/>
          <p:nvPr/>
        </p:nvPicPr>
        <p:blipFill>
          <a:blip r:embed="rId24"/>
          <a:srcRect/>
          <a:stretch/>
        </p:blipFill>
        <p:spPr>
          <a:xfrm>
            <a:off x="4903408" y="3415655"/>
            <a:ext cx="1503502" cy="107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1">
            <a:hlinkClick r:id="rId25" action="ppaction://hlinksldjump"/>
          </p:cNvPr>
          <p:cNvPicPr preferRelativeResize="0"/>
          <p:nvPr/>
        </p:nvPicPr>
        <p:blipFill>
          <a:blip r:embed="rId26"/>
          <a:srcRect/>
          <a:stretch/>
        </p:blipFill>
        <p:spPr>
          <a:xfrm>
            <a:off x="626425" y="3436952"/>
            <a:ext cx="1587893" cy="989261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51"/>
          <p:cNvSpPr txBox="1"/>
          <p:nvPr/>
        </p:nvSpPr>
        <p:spPr>
          <a:xfrm>
            <a:off x="1692231" y="135388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Choose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the 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2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country.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25000"/>
                </a:schemeClr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050" name="Picture 2" descr="Premium Vector | Cute little boy cartoon waving hand">
            <a:extLst>
              <a:ext uri="{FF2B5EF4-FFF2-40B4-BE49-F238E27FC236}">
                <a16:creationId xmlns:a16="http://schemas.microsoft.com/office/drawing/2014/main" id="{5C2F98CB-13B5-4EF6-8281-5609D157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2" y="256874"/>
            <a:ext cx="963930" cy="96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cute little girl waving hand 5113024 Vector Art at Vecteezy">
            <a:extLst>
              <a:ext uri="{FF2B5EF4-FFF2-40B4-BE49-F238E27FC236}">
                <a16:creationId xmlns:a16="http://schemas.microsoft.com/office/drawing/2014/main" id="{285828D0-5D5E-44E7-899C-B2AE4E24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235" y="174936"/>
            <a:ext cx="498590" cy="9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6" name="TextBox2" r:id="rId2" imgW="1000080" imgH="561960"/>
        </mc:Choice>
        <mc:Fallback>
          <p:control name="TextBox2" r:id="rId2" imgW="1000080" imgH="561960">
            <p:pic>
              <p:nvPicPr>
                <p:cNvPr id="20" name="TextBox2">
                  <a:extLst>
                    <a:ext uri="{FF2B5EF4-FFF2-40B4-BE49-F238E27FC236}">
                      <a16:creationId xmlns:a16="http://schemas.microsoft.com/office/drawing/2014/main" id="{BE4F8FF1-34E1-4B2E-8037-7ADF513013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439805" y="368877"/>
                  <a:ext cx="994430" cy="55777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1" r:id="rId3" imgW="1000080" imgH="561960"/>
        </mc:Choice>
        <mc:Fallback>
          <p:control name="TextBox1" r:id="rId3" imgW="1000080" imgH="561960">
            <p:pic>
              <p:nvPicPr>
                <p:cNvPr id="21" name="TextBox1">
                  <a:extLst>
                    <a:ext uri="{FF2B5EF4-FFF2-40B4-BE49-F238E27FC236}">
                      <a16:creationId xmlns:a16="http://schemas.microsoft.com/office/drawing/2014/main" id="{379C0019-815F-4375-BD81-DD1B9959071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63770" y="256874"/>
                  <a:ext cx="994430" cy="55777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86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99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99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499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499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499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499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499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5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7181" y="4324350"/>
            <a:ext cx="866819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37;p58">
            <a:extLst>
              <a:ext uri="{FF2B5EF4-FFF2-40B4-BE49-F238E27FC236}">
                <a16:creationId xmlns:a16="http://schemas.microsoft.com/office/drawing/2014/main" id="{63217549-473C-4C17-8181-48BCBD2194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822" y="309892"/>
            <a:ext cx="8803178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b="0" dirty="0">
                <a:latin typeface="Comic Sans MS" panose="030F0702030302020204" pitchFamily="66" charset="0"/>
              </a:rPr>
              <a:t>She is ……….... years old. She is from …………….</a:t>
            </a:r>
            <a:endParaRPr sz="4400" b="0" dirty="0">
              <a:latin typeface="Comic Sans MS" panose="030F0702030302020204" pitchFamily="66" charset="0"/>
            </a:endParaRPr>
          </a:p>
        </p:txBody>
      </p:sp>
      <p:sp>
        <p:nvSpPr>
          <p:cNvPr id="9" name="Google Shape;1038;p58">
            <a:extLst>
              <a:ext uri="{FF2B5EF4-FFF2-40B4-BE49-F238E27FC236}">
                <a16:creationId xmlns:a16="http://schemas.microsoft.com/office/drawing/2014/main" id="{4AF44796-E8DF-4A55-8D6D-6B6D27DA4FF5}"/>
              </a:ext>
            </a:extLst>
          </p:cNvPr>
          <p:cNvSpPr txBox="1"/>
          <p:nvPr/>
        </p:nvSpPr>
        <p:spPr>
          <a:xfrm>
            <a:off x="2376903" y="192128"/>
            <a:ext cx="1696333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eight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3" name="Picture 4" descr="Smiling child, girl, holding a Thailand flag isolated on white background.  Cartoon mascot. Holiday illustration to the Day of the country,  Independence Day, Flag Day. Stock Vector | Adobe Stock">
            <a:extLst>
              <a:ext uri="{FF2B5EF4-FFF2-40B4-BE49-F238E27FC236}">
                <a16:creationId xmlns:a16="http://schemas.microsoft.com/office/drawing/2014/main" id="{2917B1B5-4312-4C8D-84B4-B20BE8F4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0" b="98900" l="0" r="99800">
                        <a14:foregroundMark x1="14100" y1="26200" x2="14100" y2="26200"/>
                        <a14:foregroundMark x1="16000" y1="18200" x2="16000" y2="18200"/>
                        <a14:foregroundMark x1="23400" y1="30000" x2="23400" y2="30000"/>
                        <a14:foregroundMark x1="11000" y1="41400" x2="11000" y2="41400"/>
                        <a14:foregroundMark x1="57700" y1="53100" x2="57700" y2="53100"/>
                        <a14:foregroundMark x1="53700" y1="47900" x2="53700" y2="47900"/>
                        <a14:foregroundMark x1="48100" y1="46600" x2="48100" y2="46600"/>
                        <a14:foregroundMark x1="51200" y1="50000" x2="51200" y2="50000"/>
                        <a14:foregroundMark x1="44100" y1="50000" x2="44100" y2="50000"/>
                        <a14:foregroundMark x1="51800" y1="61800" x2="51800" y2="61800"/>
                        <a14:foregroundMark x1="50000" y1="58400" x2="50000" y2="58400"/>
                        <a14:foregroundMark x1="47200" y1="69800" x2="47200" y2="69800"/>
                        <a14:foregroundMark x1="47500" y1="69800" x2="47500" y2="69800"/>
                        <a14:foregroundMark x1="52500" y1="69500" x2="52500" y2="69500"/>
                        <a14:foregroundMark x1="58900" y1="68900" x2="58900" y2="68900"/>
                        <a14:foregroundMark x1="44400" y1="69800" x2="44400" y2="69800"/>
                        <a14:foregroundMark x1="44400" y1="69800" x2="40700" y2="68900"/>
                        <a14:foregroundMark x1="40100" y1="68900" x2="40100" y2="68900"/>
                        <a14:foregroundMark x1="40100" y1="68900" x2="40100" y2="68900"/>
                        <a14:foregroundMark x1="40100" y1="68900" x2="40100" y2="68900"/>
                        <a14:foregroundMark x1="41900" y1="69200" x2="41900" y2="69200"/>
                        <a14:foregroundMark x1="46300" y1="69800" x2="46300" y2="69800"/>
                        <a14:foregroundMark x1="50300" y1="69800" x2="50300" y2="69800"/>
                        <a14:foregroundMark x1="51200" y1="69800" x2="52100" y2="69800"/>
                        <a14:foregroundMark x1="56800" y1="69800" x2="56800" y2="69800"/>
                        <a14:foregroundMark x1="56800" y1="69800" x2="56800" y2="69800"/>
                        <a14:foregroundMark x1="58900" y1="69800" x2="58900" y2="69800"/>
                        <a14:foregroundMark x1="59600" y1="69800" x2="59600" y2="69800"/>
                        <a14:foregroundMark x1="60500" y1="70100" x2="60500" y2="70100"/>
                        <a14:foregroundMark x1="62000" y1="70100" x2="62000" y2="70100"/>
                        <a14:foregroundMark x1="62000" y1="70100" x2="62000" y2="70100"/>
                        <a14:foregroundMark x1="62000" y1="70100" x2="62000" y2="70100"/>
                        <a14:foregroundMark x1="62300" y1="70100" x2="62300" y2="70100"/>
                        <a14:foregroundMark x1="51200" y1="66400" x2="51200" y2="66400"/>
                        <a14:foregroundMark x1="45700" y1="65800" x2="45700" y2="65800"/>
                        <a14:foregroundMark x1="45000" y1="65800" x2="45000" y2="65800"/>
                        <a14:foregroundMark x1="42300" y1="65500" x2="42300" y2="65500"/>
                        <a14:foregroundMark x1="41000" y1="65500" x2="41000" y2="65500"/>
                        <a14:foregroundMark x1="39800" y1="68300" x2="39800" y2="68300"/>
                        <a14:foregroundMark x1="39800" y1="68600" x2="39800" y2="68600"/>
                        <a14:foregroundMark x1="39800" y1="69200" x2="39800" y2="69200"/>
                        <a14:foregroundMark x1="39800" y1="69200" x2="39800" y2="69200"/>
                        <a14:foregroundMark x1="39800" y1="69200" x2="39800" y2="69200"/>
                        <a14:foregroundMark x1="39800" y1="69200" x2="39800" y2="69200"/>
                        <a14:foregroundMark x1="39800" y1="69200" x2="39800" y2="69200"/>
                        <a14:foregroundMark x1="39500" y1="69200" x2="39500" y2="69200"/>
                        <a14:foregroundMark x1="39200" y1="69800" x2="39200" y2="69800"/>
                        <a14:foregroundMark x1="39200" y1="70800" x2="39200" y2="70800"/>
                        <a14:foregroundMark x1="43200" y1="74200" x2="43200" y2="74200"/>
                        <a14:foregroundMark x1="43800" y1="74500" x2="43800" y2="74500"/>
                        <a14:foregroundMark x1="48100" y1="76900" x2="49100" y2="76900"/>
                        <a14:foregroundMark x1="54300" y1="76900" x2="55200" y2="76900"/>
                        <a14:foregroundMark x1="60800" y1="76900" x2="60800" y2="76900"/>
                        <a14:foregroundMark x1="48700" y1="32400" x2="48700" y2="32400"/>
                        <a14:foregroundMark x1="48700" y1="32400" x2="48700" y2="32400"/>
                        <a14:foregroundMark x1="48700" y1="32400" x2="48700" y2="32400"/>
                        <a14:foregroundMark x1="48700" y1="32400" x2="48700" y2="32400"/>
                        <a14:foregroundMark x1="50300" y1="32400" x2="50300" y2="32400"/>
                        <a14:foregroundMark x1="50300" y1="32100" x2="50300" y2="32100"/>
                        <a14:foregroundMark x1="50900" y1="30900" x2="50900" y2="30900"/>
                        <a14:foregroundMark x1="51200" y1="30900" x2="51200" y2="33400"/>
                        <a14:foregroundMark x1="51200" y1="33400" x2="51200" y2="33400"/>
                        <a14:foregroundMark x1="51200" y1="33400" x2="51200" y2="33400"/>
                        <a14:foregroundMark x1="51200" y1="33000" x2="51200" y2="33000"/>
                        <a14:foregroundMark x1="51500" y1="32700" x2="51500" y2="32700"/>
                        <a14:foregroundMark x1="51200" y1="35200" x2="51200" y2="35200"/>
                        <a14:foregroundMark x1="51200" y1="35200" x2="51200" y2="35200"/>
                        <a14:foregroundMark x1="47800" y1="33700" x2="47800" y2="33700"/>
                        <a14:foregroundMark x1="47800" y1="33700" x2="47800" y2="33700"/>
                        <a14:foregroundMark x1="46900" y1="32100" x2="46900" y2="32100"/>
                        <a14:foregroundMark x1="46900" y1="32100" x2="46900" y2="32100"/>
                        <a14:foregroundMark x1="48400" y1="31800" x2="49400" y2="31800"/>
                        <a14:foregroundMark x1="50600" y1="31800" x2="50600" y2="31800"/>
                        <a14:foregroundMark x1="52800" y1="31800" x2="52800" y2="31800"/>
                        <a14:foregroundMark x1="53400" y1="31800" x2="53400" y2="31800"/>
                        <a14:foregroundMark x1="53700" y1="31800" x2="53700" y2="31800"/>
                        <a14:foregroundMark x1="53700" y1="31800" x2="53700" y2="31800"/>
                        <a14:foregroundMark x1="54300" y1="31800" x2="54300" y2="31800"/>
                        <a14:foregroundMark x1="54300" y1="31800" x2="54300" y2="31800"/>
                        <a14:foregroundMark x1="51800" y1="76300" x2="51800" y2="76300"/>
                        <a14:foregroundMark x1="56500" y1="68300" x2="56500" y2="68300"/>
                        <a14:foregroundMark x1="56500" y1="67400" x2="56500" y2="67400"/>
                        <a14:foregroundMark x1="41000" y1="60900" x2="41000" y2="60900"/>
                        <a14:foregroundMark x1="41000" y1="61500" x2="41000" y2="61500"/>
                        <a14:foregroundMark x1="41000" y1="62400" x2="41000" y2="65500"/>
                        <a14:foregroundMark x1="39500" y1="65200" x2="39500" y2="65200"/>
                        <a14:foregroundMark x1="39200" y1="65200" x2="39200" y2="65200"/>
                        <a14:foregroundMark x1="39200" y1="65500" x2="39200" y2="67400"/>
                        <a14:foregroundMark x1="39200" y1="67400" x2="39200" y2="67400"/>
                        <a14:foregroundMark x1="46900" y1="50000" x2="46900" y2="50000"/>
                        <a14:foregroundMark x1="46900" y1="49100" x2="46900" y2="49100"/>
                        <a14:foregroundMark x1="50600" y1="47300" x2="50600" y2="47300"/>
                        <a14:foregroundMark x1="50600" y1="47300" x2="50600" y2="47300"/>
                        <a14:backgroundMark x1="63300" y1="54100" x2="63300" y2="54100"/>
                        <a14:backgroundMark x1="50000" y1="85000" x2="50000" y2="85000"/>
                        <a14:backgroundMark x1="50300" y1="92100" x2="50300" y2="9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33" y="1803863"/>
            <a:ext cx="3244734" cy="323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emium Vector | A fresh cream birthday cake for 8 years old">
            <a:extLst>
              <a:ext uri="{FF2B5EF4-FFF2-40B4-BE49-F238E27FC236}">
                <a16:creationId xmlns:a16="http://schemas.microsoft.com/office/drawing/2014/main" id="{BC233EB1-CE06-4283-99EA-5747803EA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31" y="1895302"/>
            <a:ext cx="1152354" cy="15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7B7DE14-9D30-4444-BE3E-4B9AE0D7523C}"/>
              </a:ext>
            </a:extLst>
          </p:cNvPr>
          <p:cNvSpPr/>
          <p:nvPr/>
        </p:nvSpPr>
        <p:spPr>
          <a:xfrm>
            <a:off x="5426653" y="1895301"/>
            <a:ext cx="1805420" cy="1645921"/>
          </a:xfrm>
          <a:prstGeom prst="wedgeEllipseCallout">
            <a:avLst>
              <a:gd name="adj1" fmla="val -69400"/>
              <a:gd name="adj2" fmla="val 861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038;p58">
            <a:extLst>
              <a:ext uri="{FF2B5EF4-FFF2-40B4-BE49-F238E27FC236}">
                <a16:creationId xmlns:a16="http://schemas.microsoft.com/office/drawing/2014/main" id="{72401300-4AC4-4259-B876-E6BAFD96D92C}"/>
              </a:ext>
            </a:extLst>
          </p:cNvPr>
          <p:cNvSpPr txBox="1"/>
          <p:nvPr/>
        </p:nvSpPr>
        <p:spPr>
          <a:xfrm>
            <a:off x="1795350" y="910937"/>
            <a:ext cx="282652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Thailand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0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5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294" y="4324350"/>
            <a:ext cx="866819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37;p58">
            <a:extLst>
              <a:ext uri="{FF2B5EF4-FFF2-40B4-BE49-F238E27FC236}">
                <a16:creationId xmlns:a16="http://schemas.microsoft.com/office/drawing/2014/main" id="{A71E6410-D964-42B6-9843-6953E7A467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1983" y="141249"/>
            <a:ext cx="6653995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dirty="0">
                <a:latin typeface="Comic Sans MS" panose="030F0702030302020204" pitchFamily="66" charset="0"/>
              </a:rPr>
              <a:t>Where are you</a:t>
            </a:r>
            <a:r>
              <a:rPr lang="en-US" sz="4400" b="0" dirty="0"/>
              <a:t> </a:t>
            </a:r>
            <a:r>
              <a:rPr lang="en-US" sz="4400" dirty="0">
                <a:latin typeface="Comic Sans MS" panose="030F0702030302020204" pitchFamily="66" charset="0"/>
              </a:rPr>
              <a:t>from</a:t>
            </a:r>
            <a:r>
              <a:rPr lang="en-US" sz="4400" b="0" dirty="0"/>
              <a:t>?</a:t>
            </a:r>
            <a:endParaRPr sz="4400" b="0" dirty="0"/>
          </a:p>
        </p:txBody>
      </p:sp>
      <p:sp>
        <p:nvSpPr>
          <p:cNvPr id="9" name="Google Shape;1038;p58">
            <a:extLst>
              <a:ext uri="{FF2B5EF4-FFF2-40B4-BE49-F238E27FC236}">
                <a16:creationId xmlns:a16="http://schemas.microsoft.com/office/drawing/2014/main" id="{24E5108A-704F-4EAA-8914-C150A2B755D3}"/>
              </a:ext>
            </a:extLst>
          </p:cNvPr>
          <p:cNvSpPr txBox="1"/>
          <p:nvPr/>
        </p:nvSpPr>
        <p:spPr>
          <a:xfrm>
            <a:off x="3953640" y="1272863"/>
            <a:ext cx="236550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1" name="Google Shape;1038;p58">
            <a:extLst>
              <a:ext uri="{FF2B5EF4-FFF2-40B4-BE49-F238E27FC236}">
                <a16:creationId xmlns:a16="http://schemas.microsoft.com/office/drawing/2014/main" id="{50CA11AE-9E1B-4E79-9907-3707225BF434}"/>
              </a:ext>
            </a:extLst>
          </p:cNvPr>
          <p:cNvSpPr txBox="1"/>
          <p:nvPr/>
        </p:nvSpPr>
        <p:spPr>
          <a:xfrm>
            <a:off x="1939875" y="3377185"/>
            <a:ext cx="349992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I am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Google Shape;1037;p58">
            <a:extLst>
              <a:ext uri="{FF2B5EF4-FFF2-40B4-BE49-F238E27FC236}">
                <a16:creationId xmlns:a16="http://schemas.microsoft.com/office/drawing/2014/main" id="{74BBC219-1D0B-4DB9-8722-80BE1A1F96C9}"/>
              </a:ext>
            </a:extLst>
          </p:cNvPr>
          <p:cNvSpPr txBox="1">
            <a:spLocks/>
          </p:cNvSpPr>
          <p:nvPr/>
        </p:nvSpPr>
        <p:spPr>
          <a:xfrm>
            <a:off x="1421476" y="3562350"/>
            <a:ext cx="7780713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………………. from Viet</a:t>
            </a:r>
            <a:r>
              <a:rPr lang="vi-VN" sz="4400" dirty="0">
                <a:latin typeface="Comic Sans MS" panose="030F0702030302020204" pitchFamily="66" charset="0"/>
              </a:rPr>
              <a:t> N</a:t>
            </a:r>
            <a:r>
              <a:rPr lang="en-US" sz="4400" dirty="0">
                <a:latin typeface="Comic Sans MS" panose="030F0702030302020204" pitchFamily="66" charset="0"/>
              </a:rPr>
              <a:t>am.</a:t>
            </a:r>
            <a:endParaRPr lang="en-US" sz="4400" b="0" dirty="0"/>
          </a:p>
        </p:txBody>
      </p:sp>
      <p:pic>
        <p:nvPicPr>
          <p:cNvPr id="13" name="Picture 4" descr="722 Vietnam Independence Day Stock Illustrations, Cliparts and Royalty Free  Vietnam Independence Day Vectors">
            <a:extLst>
              <a:ext uri="{FF2B5EF4-FFF2-40B4-BE49-F238E27FC236}">
                <a16:creationId xmlns:a16="http://schemas.microsoft.com/office/drawing/2014/main" id="{83B4F2F9-19AE-44ED-98B2-2386FDE0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46" y="1037263"/>
            <a:ext cx="2365508" cy="2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5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294" y="4324350"/>
            <a:ext cx="866819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37;p58">
            <a:extLst>
              <a:ext uri="{FF2B5EF4-FFF2-40B4-BE49-F238E27FC236}">
                <a16:creationId xmlns:a16="http://schemas.microsoft.com/office/drawing/2014/main" id="{1C935068-249A-4F68-ABF3-628A433D53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822" y="309892"/>
            <a:ext cx="8803178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dirty="0">
                <a:latin typeface="Comic Sans MS" panose="030F0702030302020204" pitchFamily="66" charset="0"/>
              </a:rPr>
              <a:t>She is ……….... years old. She is from …………….</a:t>
            </a:r>
            <a:endParaRPr sz="4400" dirty="0"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B424A7-FF3F-4D96-9D39-C975F7A826D1}"/>
              </a:ext>
            </a:extLst>
          </p:cNvPr>
          <p:cNvGrpSpPr/>
          <p:nvPr/>
        </p:nvGrpSpPr>
        <p:grpSpPr>
          <a:xfrm>
            <a:off x="3358837" y="2078183"/>
            <a:ext cx="1686989" cy="2755426"/>
            <a:chOff x="8741637" y="1066800"/>
            <a:chExt cx="1665976" cy="25146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6384A13-1B43-4306-8042-8500A271E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867774" y="1066800"/>
              <a:ext cx="1539839" cy="2514600"/>
            </a:xfrm>
            <a:prstGeom prst="rect">
              <a:avLst/>
            </a:prstGeom>
          </p:spPr>
        </p:pic>
        <p:pic>
          <p:nvPicPr>
            <p:cNvPr id="18" name="Picture 2" descr="Free Vector | Illustration of singapore flag">
              <a:extLst>
                <a:ext uri="{FF2B5EF4-FFF2-40B4-BE49-F238E27FC236}">
                  <a16:creationId xmlns:a16="http://schemas.microsoft.com/office/drawing/2014/main" id="{F2E34A59-0B4F-48AB-A827-E56C7499D5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740"/>
            <a:stretch/>
          </p:blipFill>
          <p:spPr bwMode="auto">
            <a:xfrm rot="21107635">
              <a:off x="8741637" y="1554313"/>
              <a:ext cx="534178" cy="3552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976E4187-716B-4E65-A1C9-A9FDEB820B6D}"/>
              </a:ext>
            </a:extLst>
          </p:cNvPr>
          <p:cNvSpPr/>
          <p:nvPr/>
        </p:nvSpPr>
        <p:spPr>
          <a:xfrm>
            <a:off x="5426653" y="1895301"/>
            <a:ext cx="1805420" cy="1645921"/>
          </a:xfrm>
          <a:prstGeom prst="wedgeEllipseCallout">
            <a:avLst>
              <a:gd name="adj1" fmla="val -69400"/>
              <a:gd name="adj2" fmla="val 861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9 Years Old Candle Birthday Cake Clip Art Free PNG Image｜Illustoon">
            <a:extLst>
              <a:ext uri="{FF2B5EF4-FFF2-40B4-BE49-F238E27FC236}">
                <a16:creationId xmlns:a16="http://schemas.microsoft.com/office/drawing/2014/main" id="{FB54E66B-43C2-4ECC-A493-A012C061F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4524" r="16060" b="6025"/>
          <a:stretch/>
        </p:blipFill>
        <p:spPr bwMode="auto">
          <a:xfrm>
            <a:off x="5722534" y="1879078"/>
            <a:ext cx="1213658" cy="157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038;p58">
            <a:extLst>
              <a:ext uri="{FF2B5EF4-FFF2-40B4-BE49-F238E27FC236}">
                <a16:creationId xmlns:a16="http://schemas.microsoft.com/office/drawing/2014/main" id="{B980537F-65AA-4AEE-8F28-62EC514882B4}"/>
              </a:ext>
            </a:extLst>
          </p:cNvPr>
          <p:cNvSpPr txBox="1"/>
          <p:nvPr/>
        </p:nvSpPr>
        <p:spPr>
          <a:xfrm>
            <a:off x="2569862" y="217066"/>
            <a:ext cx="1696333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nine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Google Shape;1038;p58">
            <a:extLst>
              <a:ext uri="{FF2B5EF4-FFF2-40B4-BE49-F238E27FC236}">
                <a16:creationId xmlns:a16="http://schemas.microsoft.com/office/drawing/2014/main" id="{612AEB1A-18D6-4709-BB86-174A9F555E2A}"/>
              </a:ext>
            </a:extLst>
          </p:cNvPr>
          <p:cNvSpPr txBox="1"/>
          <p:nvPr/>
        </p:nvSpPr>
        <p:spPr>
          <a:xfrm>
            <a:off x="2508772" y="873996"/>
            <a:ext cx="321376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Singapore 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1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Google Shape;1015;p5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294" y="4324350"/>
            <a:ext cx="866819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37;p58">
            <a:extLst>
              <a:ext uri="{FF2B5EF4-FFF2-40B4-BE49-F238E27FC236}">
                <a16:creationId xmlns:a16="http://schemas.microsoft.com/office/drawing/2014/main" id="{71AA8832-F0D3-4B36-B1FD-9B3A43900D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1983" y="141249"/>
            <a:ext cx="6653995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dirty="0">
                <a:latin typeface="Comic Sans MS" panose="030F0702030302020204" pitchFamily="66" charset="0"/>
              </a:rPr>
              <a:t>Where</a:t>
            </a:r>
            <a:r>
              <a:rPr lang="en-US" sz="4400" b="0" dirty="0"/>
              <a:t> …………….... </a:t>
            </a:r>
            <a:r>
              <a:rPr lang="en-US" sz="4400" dirty="0">
                <a:latin typeface="Comic Sans MS" panose="030F0702030302020204" pitchFamily="66" charset="0"/>
              </a:rPr>
              <a:t>from</a:t>
            </a:r>
            <a:r>
              <a:rPr lang="en-US" sz="4400" b="0" dirty="0"/>
              <a:t>?</a:t>
            </a:r>
            <a:endParaRPr sz="4400" b="0" dirty="0"/>
          </a:p>
        </p:txBody>
      </p:sp>
      <p:sp>
        <p:nvSpPr>
          <p:cNvPr id="11" name="Google Shape;1038;p58">
            <a:extLst>
              <a:ext uri="{FF2B5EF4-FFF2-40B4-BE49-F238E27FC236}">
                <a16:creationId xmlns:a16="http://schemas.microsoft.com/office/drawing/2014/main" id="{D083BA84-A74F-4071-B2D8-BC259DCCB060}"/>
              </a:ext>
            </a:extLst>
          </p:cNvPr>
          <p:cNvSpPr txBox="1"/>
          <p:nvPr/>
        </p:nvSpPr>
        <p:spPr>
          <a:xfrm>
            <a:off x="4036768" y="0"/>
            <a:ext cx="236550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is she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3" name="Google Shape;1038;p58">
            <a:extLst>
              <a:ext uri="{FF2B5EF4-FFF2-40B4-BE49-F238E27FC236}">
                <a16:creationId xmlns:a16="http://schemas.microsoft.com/office/drawing/2014/main" id="{8C894D1B-8812-4FC1-BFCB-0BD3DD386402}"/>
              </a:ext>
            </a:extLst>
          </p:cNvPr>
          <p:cNvSpPr txBox="1"/>
          <p:nvPr/>
        </p:nvSpPr>
        <p:spPr>
          <a:xfrm>
            <a:off x="4929450" y="3643031"/>
            <a:ext cx="349992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Japan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4" name="Google Shape;1037;p58">
            <a:extLst>
              <a:ext uri="{FF2B5EF4-FFF2-40B4-BE49-F238E27FC236}">
                <a16:creationId xmlns:a16="http://schemas.microsoft.com/office/drawing/2014/main" id="{A5CF4F9F-1C2B-4E8C-8844-24F0BCCA5BAE}"/>
              </a:ext>
            </a:extLst>
          </p:cNvPr>
          <p:cNvSpPr txBox="1">
            <a:spLocks/>
          </p:cNvSpPr>
          <p:nvPr/>
        </p:nvSpPr>
        <p:spPr>
          <a:xfrm>
            <a:off x="1370166" y="3882344"/>
            <a:ext cx="6834497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She is from ……………….</a:t>
            </a:r>
            <a:endParaRPr lang="en-US" sz="4400" b="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E71094B-971F-4E16-B183-DE8D4C3E4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62375" y="1155954"/>
            <a:ext cx="16192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5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294" y="4324350"/>
            <a:ext cx="866819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37;p58">
            <a:extLst>
              <a:ext uri="{FF2B5EF4-FFF2-40B4-BE49-F238E27FC236}">
                <a16:creationId xmlns:a16="http://schemas.microsoft.com/office/drawing/2014/main" id="{EA75BC6E-EEBE-47C4-82CA-648665DA28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1983" y="141249"/>
            <a:ext cx="6653995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dirty="0">
                <a:latin typeface="Comic Sans MS" panose="030F0702030302020204" pitchFamily="66" charset="0"/>
              </a:rPr>
              <a:t>Where</a:t>
            </a:r>
            <a:r>
              <a:rPr lang="en-US" sz="4400" b="0" dirty="0"/>
              <a:t> …………….... </a:t>
            </a:r>
            <a:r>
              <a:rPr lang="en-US" sz="4400" dirty="0">
                <a:latin typeface="Comic Sans MS" panose="030F0702030302020204" pitchFamily="66" charset="0"/>
              </a:rPr>
              <a:t>from</a:t>
            </a:r>
            <a:r>
              <a:rPr lang="en-US" sz="4400" b="0" dirty="0"/>
              <a:t>?</a:t>
            </a:r>
            <a:endParaRPr sz="4400" b="0" dirty="0"/>
          </a:p>
        </p:txBody>
      </p:sp>
      <p:sp>
        <p:nvSpPr>
          <p:cNvPr id="9" name="Google Shape;1038;p58">
            <a:extLst>
              <a:ext uri="{FF2B5EF4-FFF2-40B4-BE49-F238E27FC236}">
                <a16:creationId xmlns:a16="http://schemas.microsoft.com/office/drawing/2014/main" id="{DFBAA45F-5495-4A1F-ADC8-81AD5BF86132}"/>
              </a:ext>
            </a:extLst>
          </p:cNvPr>
          <p:cNvSpPr txBox="1"/>
          <p:nvPr/>
        </p:nvSpPr>
        <p:spPr>
          <a:xfrm>
            <a:off x="3986891" y="0"/>
            <a:ext cx="236550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is he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1" name="Google Shape;1038;p58">
            <a:extLst>
              <a:ext uri="{FF2B5EF4-FFF2-40B4-BE49-F238E27FC236}">
                <a16:creationId xmlns:a16="http://schemas.microsoft.com/office/drawing/2014/main" id="{1E338819-573D-4BA6-AED8-DE92F67ED2CE}"/>
              </a:ext>
            </a:extLst>
          </p:cNvPr>
          <p:cNvSpPr txBox="1"/>
          <p:nvPr/>
        </p:nvSpPr>
        <p:spPr>
          <a:xfrm>
            <a:off x="4846056" y="3588187"/>
            <a:ext cx="349992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Singapore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Google Shape;1037;p58">
            <a:extLst>
              <a:ext uri="{FF2B5EF4-FFF2-40B4-BE49-F238E27FC236}">
                <a16:creationId xmlns:a16="http://schemas.microsoft.com/office/drawing/2014/main" id="{5B4863B4-E0EF-4221-85A3-C1DEF29E64CE}"/>
              </a:ext>
            </a:extLst>
          </p:cNvPr>
          <p:cNvSpPr txBox="1">
            <a:spLocks/>
          </p:cNvSpPr>
          <p:nvPr/>
        </p:nvSpPr>
        <p:spPr>
          <a:xfrm>
            <a:off x="1562100" y="3729436"/>
            <a:ext cx="691375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He is from …………………….</a:t>
            </a:r>
            <a:endParaRPr lang="en-US" sz="4400" b="0" dirty="0"/>
          </a:p>
        </p:txBody>
      </p:sp>
      <p:pic>
        <p:nvPicPr>
          <p:cNvPr id="7170" name="Picture 2" descr="Premium Vector | Boy with flag of singapore on stage">
            <a:extLst>
              <a:ext uri="{FF2B5EF4-FFF2-40B4-BE49-F238E27FC236}">
                <a16:creationId xmlns:a16="http://schemas.microsoft.com/office/drawing/2014/main" id="{7DD05A3D-23D6-4400-9E7E-A6BC8FE55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5" b="46020"/>
          <a:stretch/>
        </p:blipFill>
        <p:spPr bwMode="auto">
          <a:xfrm>
            <a:off x="3638330" y="934810"/>
            <a:ext cx="1867339" cy="262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6"/>
          <p:cNvSpPr txBox="1">
            <a:spLocks noGrp="1"/>
          </p:cNvSpPr>
          <p:nvPr>
            <p:ph type="title" idx="4294967295"/>
          </p:nvPr>
        </p:nvSpPr>
        <p:spPr>
          <a:xfrm>
            <a:off x="1111682" y="2346258"/>
            <a:ext cx="210580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Warm-up and review</a:t>
            </a:r>
            <a:endParaRPr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8" name="Google Shape;1948;p46"/>
          <p:cNvSpPr txBox="1">
            <a:spLocks noGrp="1"/>
          </p:cNvSpPr>
          <p:nvPr>
            <p:ph type="title" idx="4294967295"/>
          </p:nvPr>
        </p:nvSpPr>
        <p:spPr>
          <a:xfrm>
            <a:off x="3412901" y="2416436"/>
            <a:ext cx="2387075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Read and tick </a:t>
            </a:r>
            <a:r>
              <a:rPr lang="en-US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True </a:t>
            </a:r>
            <a:r>
              <a:rPr lang="en-US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or </a:t>
            </a:r>
            <a:r>
              <a:rPr lang="en-US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False.</a:t>
            </a:r>
            <a:endParaRPr lang="en-US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9" name="Google Shape;1949;p46"/>
          <p:cNvSpPr txBox="1">
            <a:spLocks noGrp="1"/>
          </p:cNvSpPr>
          <p:nvPr>
            <p:ph type="title" idx="4294967295"/>
          </p:nvPr>
        </p:nvSpPr>
        <p:spPr>
          <a:xfrm>
            <a:off x="5806288" y="2524186"/>
            <a:ext cx="253075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Let’s </a:t>
            </a:r>
            <a:r>
              <a:rPr lang="en-US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write. </a:t>
            </a:r>
            <a:endParaRPr lang="en-US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0" name="Google Shape;1950;p46"/>
          <p:cNvSpPr txBox="1">
            <a:spLocks noGrp="1"/>
          </p:cNvSpPr>
          <p:nvPr>
            <p:ph type="title" idx="4294967295"/>
          </p:nvPr>
        </p:nvSpPr>
        <p:spPr>
          <a:xfrm>
            <a:off x="2206103" y="3833497"/>
            <a:ext cx="238615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Games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951" name="Google Shape;1951;p46"/>
          <p:cNvSpPr txBox="1">
            <a:spLocks noGrp="1"/>
          </p:cNvSpPr>
          <p:nvPr>
            <p:ph type="title" idx="4294967295"/>
          </p:nvPr>
        </p:nvSpPr>
        <p:spPr>
          <a:xfrm>
            <a:off x="4994648" y="3944985"/>
            <a:ext cx="2211348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Project </a:t>
            </a:r>
          </a:p>
        </p:txBody>
      </p:sp>
      <p:sp>
        <p:nvSpPr>
          <p:cNvPr id="1952" name="Google Shape;1952;p46"/>
          <p:cNvSpPr txBox="1">
            <a:spLocks noGrp="1"/>
          </p:cNvSpPr>
          <p:nvPr>
            <p:ph type="title"/>
          </p:nvPr>
        </p:nvSpPr>
        <p:spPr>
          <a:xfrm>
            <a:off x="720000" y="368824"/>
            <a:ext cx="7704000" cy="748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783F04"/>
                </a:solidFill>
              </a:rPr>
              <a:t>Table of </a:t>
            </a:r>
            <a:r>
              <a:rPr lang="en-US" sz="4400" b="1" dirty="0" smtClean="0">
                <a:solidFill>
                  <a:srgbClr val="783F04"/>
                </a:solidFill>
              </a:rPr>
              <a:t>contents</a:t>
            </a:r>
            <a:endParaRPr sz="4400" b="1" dirty="0">
              <a:solidFill>
                <a:srgbClr val="783F04"/>
              </a:solidFill>
            </a:endParaRPr>
          </a:p>
        </p:txBody>
      </p:sp>
      <p:sp>
        <p:nvSpPr>
          <p:cNvPr id="1955" name="Google Shape;1955;p46"/>
          <p:cNvSpPr/>
          <p:nvPr/>
        </p:nvSpPr>
        <p:spPr>
          <a:xfrm>
            <a:off x="1833905" y="17769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956" name="Google Shape;1956;p46"/>
          <p:cNvSpPr txBox="1"/>
          <p:nvPr/>
        </p:nvSpPr>
        <p:spPr>
          <a:xfrm>
            <a:off x="1803636" y="1861458"/>
            <a:ext cx="825378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30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grpSp>
        <p:nvGrpSpPr>
          <p:cNvPr id="23" name="Google Shape;1686;p40">
            <a:extLst>
              <a:ext uri="{FF2B5EF4-FFF2-40B4-BE49-F238E27FC236}">
                <a16:creationId xmlns:a16="http://schemas.microsoft.com/office/drawing/2014/main" id="{09ED1CD8-490A-4B2C-A989-8D64128B298D}"/>
              </a:ext>
            </a:extLst>
          </p:cNvPr>
          <p:cNvGrpSpPr/>
          <p:nvPr/>
        </p:nvGrpSpPr>
        <p:grpSpPr>
          <a:xfrm>
            <a:off x="11875" y="2931792"/>
            <a:ext cx="1416250" cy="1540893"/>
            <a:chOff x="1733471" y="36975"/>
            <a:chExt cx="1607548" cy="1749027"/>
          </a:xfrm>
        </p:grpSpPr>
        <p:sp>
          <p:nvSpPr>
            <p:cNvPr id="24" name="Google Shape;1687;p40">
              <a:extLst>
                <a:ext uri="{FF2B5EF4-FFF2-40B4-BE49-F238E27FC236}">
                  <a16:creationId xmlns:a16="http://schemas.microsoft.com/office/drawing/2014/main" id="{09BAB83A-A59E-4229-B5BB-EF3068BE1825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25" name="Google Shape;1688;p40">
              <a:extLst>
                <a:ext uri="{FF2B5EF4-FFF2-40B4-BE49-F238E27FC236}">
                  <a16:creationId xmlns:a16="http://schemas.microsoft.com/office/drawing/2014/main" id="{82024BA7-706A-4708-B76B-356812C2BA23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" name="Google Shape;1689;p40">
                <a:extLst>
                  <a:ext uri="{FF2B5EF4-FFF2-40B4-BE49-F238E27FC236}">
                    <a16:creationId xmlns:a16="http://schemas.microsoft.com/office/drawing/2014/main" id="{E2836060-1BE2-41EA-B443-104A7FB9F510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7" name="Google Shape;1690;p40">
                <a:extLst>
                  <a:ext uri="{FF2B5EF4-FFF2-40B4-BE49-F238E27FC236}">
                    <a16:creationId xmlns:a16="http://schemas.microsoft.com/office/drawing/2014/main" id="{6A1C6D6E-3E9E-4573-B4FD-ABD50FF81649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" name="Google Shape;1691;p40">
                <a:extLst>
                  <a:ext uri="{FF2B5EF4-FFF2-40B4-BE49-F238E27FC236}">
                    <a16:creationId xmlns:a16="http://schemas.microsoft.com/office/drawing/2014/main" id="{CABF640D-535B-4553-9149-77538167E16F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" name="Google Shape;1692;p40">
                <a:extLst>
                  <a:ext uri="{FF2B5EF4-FFF2-40B4-BE49-F238E27FC236}">
                    <a16:creationId xmlns:a16="http://schemas.microsoft.com/office/drawing/2014/main" id="{69906C10-AB4C-419B-9DF6-2096B043D36A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0" name="Google Shape;1693;p40">
                <a:extLst>
                  <a:ext uri="{FF2B5EF4-FFF2-40B4-BE49-F238E27FC236}">
                    <a16:creationId xmlns:a16="http://schemas.microsoft.com/office/drawing/2014/main" id="{8ED3F514-57AF-4124-A2A5-10AF274C9BB9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1" name="Google Shape;1694;p40">
                <a:extLst>
                  <a:ext uri="{FF2B5EF4-FFF2-40B4-BE49-F238E27FC236}">
                    <a16:creationId xmlns:a16="http://schemas.microsoft.com/office/drawing/2014/main" id="{1BDC02A8-AC31-47BE-A0A4-271B6BA9CAC7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" name="Google Shape;1695;p40">
                <a:extLst>
                  <a:ext uri="{FF2B5EF4-FFF2-40B4-BE49-F238E27FC236}">
                    <a16:creationId xmlns:a16="http://schemas.microsoft.com/office/drawing/2014/main" id="{1D9F252A-D38A-43FB-A1D8-ADE7814F0035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3" name="Google Shape;1696;p40">
                <a:extLst>
                  <a:ext uri="{FF2B5EF4-FFF2-40B4-BE49-F238E27FC236}">
                    <a16:creationId xmlns:a16="http://schemas.microsoft.com/office/drawing/2014/main" id="{D16FCB1A-92E4-40DC-BF7A-0283DB1DCB72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34" name="Google Shape;1667;p40">
            <a:extLst>
              <a:ext uri="{FF2B5EF4-FFF2-40B4-BE49-F238E27FC236}">
                <a16:creationId xmlns:a16="http://schemas.microsoft.com/office/drawing/2014/main" id="{9A520B9A-AAB0-410D-8328-9626335F58B0}"/>
              </a:ext>
            </a:extLst>
          </p:cNvPr>
          <p:cNvGrpSpPr/>
          <p:nvPr/>
        </p:nvGrpSpPr>
        <p:grpSpPr>
          <a:xfrm flipH="1">
            <a:off x="-624148" y="4350404"/>
            <a:ext cx="2438657" cy="843892"/>
            <a:chOff x="6438300" y="4207200"/>
            <a:chExt cx="2705710" cy="936305"/>
          </a:xfrm>
        </p:grpSpPr>
        <p:sp>
          <p:nvSpPr>
            <p:cNvPr id="35" name="Google Shape;1668;p40">
              <a:extLst>
                <a:ext uri="{FF2B5EF4-FFF2-40B4-BE49-F238E27FC236}">
                  <a16:creationId xmlns:a16="http://schemas.microsoft.com/office/drawing/2014/main" id="{3E04ADBF-9FC9-44AB-8134-B6C0B5D6F401}"/>
                </a:ext>
              </a:extLst>
            </p:cNvPr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1669;p40">
              <a:extLst>
                <a:ext uri="{FF2B5EF4-FFF2-40B4-BE49-F238E27FC236}">
                  <a16:creationId xmlns:a16="http://schemas.microsoft.com/office/drawing/2014/main" id="{3F04B020-CB0B-47E9-A036-06B95394FBCC}"/>
                </a:ext>
              </a:extLst>
            </p:cNvPr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AC3100D4-4707-88C4-6B95-02189825DAED}"/>
              </a:ext>
            </a:extLst>
          </p:cNvPr>
          <p:cNvSpPr/>
          <p:nvPr/>
        </p:nvSpPr>
        <p:spPr>
          <a:xfrm>
            <a:off x="4209833" y="180336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4" name="Google Shape;1955;p46">
            <a:extLst>
              <a:ext uri="{FF2B5EF4-FFF2-40B4-BE49-F238E27FC236}">
                <a16:creationId xmlns:a16="http://schemas.microsoft.com/office/drawing/2014/main" id="{35B6E34B-E456-6E4E-6C76-7FD5E5FC0904}"/>
              </a:ext>
            </a:extLst>
          </p:cNvPr>
          <p:cNvSpPr/>
          <p:nvPr/>
        </p:nvSpPr>
        <p:spPr>
          <a:xfrm>
            <a:off x="6689244" y="175982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5" name="Google Shape;1955;p46">
            <a:extLst>
              <a:ext uri="{FF2B5EF4-FFF2-40B4-BE49-F238E27FC236}">
                <a16:creationId xmlns:a16="http://schemas.microsoft.com/office/drawing/2014/main" id="{98DAE1CE-76FD-FB05-CD25-9A47125161E6}"/>
              </a:ext>
            </a:extLst>
          </p:cNvPr>
          <p:cNvSpPr/>
          <p:nvPr/>
        </p:nvSpPr>
        <p:spPr>
          <a:xfrm>
            <a:off x="5687633" y="32755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6" name="Google Shape;1955;p46">
            <a:extLst>
              <a:ext uri="{FF2B5EF4-FFF2-40B4-BE49-F238E27FC236}">
                <a16:creationId xmlns:a16="http://schemas.microsoft.com/office/drawing/2014/main" id="{00E3B4D9-21A8-55A3-BBFC-A2FE811B62AB}"/>
              </a:ext>
            </a:extLst>
          </p:cNvPr>
          <p:cNvSpPr/>
          <p:nvPr/>
        </p:nvSpPr>
        <p:spPr>
          <a:xfrm>
            <a:off x="3030162" y="32583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BE425-3A8C-AE41-C0CF-5AF406A2CA45}"/>
              </a:ext>
            </a:extLst>
          </p:cNvPr>
          <p:cNvSpPr txBox="1"/>
          <p:nvPr/>
        </p:nvSpPr>
        <p:spPr>
          <a:xfrm>
            <a:off x="4164367" y="1863472"/>
            <a:ext cx="9137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1" name="Google Shape;1962;p46">
            <a:extLst>
              <a:ext uri="{FF2B5EF4-FFF2-40B4-BE49-F238E27FC236}">
                <a16:creationId xmlns:a16="http://schemas.microsoft.com/office/drawing/2014/main" id="{5E620890-C398-1119-8C64-D01B401D505B}"/>
              </a:ext>
            </a:extLst>
          </p:cNvPr>
          <p:cNvSpPr txBox="1"/>
          <p:nvPr/>
        </p:nvSpPr>
        <p:spPr>
          <a:xfrm>
            <a:off x="6610161" y="1836747"/>
            <a:ext cx="890369" cy="5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Google Shape;1963;p46">
            <a:extLst>
              <a:ext uri="{FF2B5EF4-FFF2-40B4-BE49-F238E27FC236}">
                <a16:creationId xmlns:a16="http://schemas.microsoft.com/office/drawing/2014/main" id="{FF6D493B-19FF-C644-4986-6AAD796FDF80}"/>
              </a:ext>
            </a:extLst>
          </p:cNvPr>
          <p:cNvSpPr txBox="1"/>
          <p:nvPr/>
        </p:nvSpPr>
        <p:spPr>
          <a:xfrm>
            <a:off x="2901072" y="3355501"/>
            <a:ext cx="98679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  <a:endParaRPr sz="30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80433-0584-8A7E-E256-1AE634CC13FC}"/>
              </a:ext>
            </a:extLst>
          </p:cNvPr>
          <p:cNvSpPr txBox="1"/>
          <p:nvPr/>
        </p:nvSpPr>
        <p:spPr>
          <a:xfrm>
            <a:off x="5687633" y="3329530"/>
            <a:ext cx="8253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5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294" y="4324350"/>
            <a:ext cx="866819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37;p58">
            <a:extLst>
              <a:ext uri="{FF2B5EF4-FFF2-40B4-BE49-F238E27FC236}">
                <a16:creationId xmlns:a16="http://schemas.microsoft.com/office/drawing/2014/main" id="{A5177E72-5624-4F0E-8EB1-925C19A16A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822" y="309892"/>
            <a:ext cx="8803178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dirty="0">
                <a:latin typeface="Comic Sans MS" panose="030F0702030302020204" pitchFamily="66" charset="0"/>
              </a:rPr>
              <a:t>She is ……….... years old. She is from …………….</a:t>
            </a:r>
            <a:endParaRPr sz="44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10 Years Old Candle Birthday Cake Clip Art Free PNG Image｜Illustoon">
            <a:extLst>
              <a:ext uri="{FF2B5EF4-FFF2-40B4-BE49-F238E27FC236}">
                <a16:creationId xmlns:a16="http://schemas.microsoft.com/office/drawing/2014/main" id="{CDDBB05D-48CF-4795-BD3D-2CA0C377F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025" r="15576" b="6025"/>
          <a:stretch/>
        </p:blipFill>
        <p:spPr bwMode="auto">
          <a:xfrm>
            <a:off x="5763308" y="1990028"/>
            <a:ext cx="1132110" cy="145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38;p58">
            <a:extLst>
              <a:ext uri="{FF2B5EF4-FFF2-40B4-BE49-F238E27FC236}">
                <a16:creationId xmlns:a16="http://schemas.microsoft.com/office/drawing/2014/main" id="{FA208036-77C7-4C52-A2E7-686960A6F477}"/>
              </a:ext>
            </a:extLst>
          </p:cNvPr>
          <p:cNvSpPr txBox="1"/>
          <p:nvPr/>
        </p:nvSpPr>
        <p:spPr>
          <a:xfrm>
            <a:off x="2376903" y="192128"/>
            <a:ext cx="1696333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ten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6" name="Google Shape;1038;p58">
            <a:extLst>
              <a:ext uri="{FF2B5EF4-FFF2-40B4-BE49-F238E27FC236}">
                <a16:creationId xmlns:a16="http://schemas.microsoft.com/office/drawing/2014/main" id="{97911F71-AB59-4870-8AE5-40EC1AC0632D}"/>
              </a:ext>
            </a:extLst>
          </p:cNvPr>
          <p:cNvSpPr txBox="1"/>
          <p:nvPr/>
        </p:nvSpPr>
        <p:spPr>
          <a:xfrm>
            <a:off x="2821902" y="873996"/>
            <a:ext cx="202053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Comic Sans MS" panose="030F0702030302020204" pitchFamily="66" charset="0"/>
                <a:sym typeface="Pangolin"/>
              </a:rPr>
              <a:t>Japan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47E05CB4-32C4-4625-9D3C-B50DF2952CE1}"/>
              </a:ext>
            </a:extLst>
          </p:cNvPr>
          <p:cNvSpPr/>
          <p:nvPr/>
        </p:nvSpPr>
        <p:spPr>
          <a:xfrm>
            <a:off x="5426653" y="1895301"/>
            <a:ext cx="1805420" cy="1645921"/>
          </a:xfrm>
          <a:prstGeom prst="wedgeEllipseCallout">
            <a:avLst>
              <a:gd name="adj1" fmla="val -69400"/>
              <a:gd name="adj2" fmla="val 861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Girl Japan stock vector. Illustration of blossoms, japan - 67412677">
            <a:extLst>
              <a:ext uri="{FF2B5EF4-FFF2-40B4-BE49-F238E27FC236}">
                <a16:creationId xmlns:a16="http://schemas.microsoft.com/office/drawing/2014/main" id="{25E18E6F-DE8A-4604-8C13-ED5F166B5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36" y="1812175"/>
            <a:ext cx="3122616" cy="29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58"/>
          <p:cNvSpPr txBox="1">
            <a:spLocks noGrp="1"/>
          </p:cNvSpPr>
          <p:nvPr>
            <p:ph type="title"/>
          </p:nvPr>
        </p:nvSpPr>
        <p:spPr>
          <a:xfrm>
            <a:off x="1691983" y="141249"/>
            <a:ext cx="6653995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dirty="0">
                <a:latin typeface="Comic Sans MS" panose="030F0702030302020204" pitchFamily="66" charset="0"/>
              </a:rPr>
              <a:t>Where</a:t>
            </a:r>
            <a:r>
              <a:rPr lang="en-US" sz="4400" b="0" dirty="0"/>
              <a:t> …………….... </a:t>
            </a:r>
            <a:r>
              <a:rPr lang="en-US" sz="4400" dirty="0">
                <a:latin typeface="Comic Sans MS" panose="030F0702030302020204" pitchFamily="66" charset="0"/>
              </a:rPr>
              <a:t>from</a:t>
            </a:r>
            <a:r>
              <a:rPr lang="en-US" sz="4400" b="0" dirty="0"/>
              <a:t>?</a:t>
            </a:r>
            <a:endParaRPr sz="4400" b="0" dirty="0"/>
          </a:p>
        </p:txBody>
      </p:sp>
      <p:sp>
        <p:nvSpPr>
          <p:cNvPr id="1038" name="Google Shape;1038;p58"/>
          <p:cNvSpPr txBox="1"/>
          <p:nvPr/>
        </p:nvSpPr>
        <p:spPr>
          <a:xfrm>
            <a:off x="3986891" y="0"/>
            <a:ext cx="236550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is he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039" name="Google Shape;1039;p5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294" y="4324350"/>
            <a:ext cx="866819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38;p58">
            <a:extLst>
              <a:ext uri="{FF2B5EF4-FFF2-40B4-BE49-F238E27FC236}">
                <a16:creationId xmlns:a16="http://schemas.microsoft.com/office/drawing/2014/main" id="{942BB70B-50D2-4800-ABC3-F44EF0DD36F2}"/>
              </a:ext>
            </a:extLst>
          </p:cNvPr>
          <p:cNvSpPr txBox="1"/>
          <p:nvPr/>
        </p:nvSpPr>
        <p:spPr>
          <a:xfrm>
            <a:off x="4437519" y="3780932"/>
            <a:ext cx="349992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Australia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8" name="Google Shape;1037;p58">
            <a:extLst>
              <a:ext uri="{FF2B5EF4-FFF2-40B4-BE49-F238E27FC236}">
                <a16:creationId xmlns:a16="http://schemas.microsoft.com/office/drawing/2014/main" id="{A3EE99A2-C853-4AA3-AB8D-9ADD9EEC7801}"/>
              </a:ext>
            </a:extLst>
          </p:cNvPr>
          <p:cNvSpPr txBox="1">
            <a:spLocks/>
          </p:cNvSpPr>
          <p:nvPr/>
        </p:nvSpPr>
        <p:spPr>
          <a:xfrm>
            <a:off x="1023682" y="3971925"/>
            <a:ext cx="691375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He is from …………………….</a:t>
            </a:r>
            <a:endParaRPr lang="en-US" sz="44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3F5E38-F3B4-405A-803F-42FCF501B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229" y="1022466"/>
            <a:ext cx="1878676" cy="27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59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294" y="4324350"/>
            <a:ext cx="866819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37;p58">
            <a:extLst>
              <a:ext uri="{FF2B5EF4-FFF2-40B4-BE49-F238E27FC236}">
                <a16:creationId xmlns:a16="http://schemas.microsoft.com/office/drawing/2014/main" id="{B9386420-452D-4ADF-B74B-41C2E05E59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1983" y="141249"/>
            <a:ext cx="6653995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 dirty="0">
                <a:latin typeface="Comic Sans MS" panose="030F0702030302020204" pitchFamily="66" charset="0"/>
              </a:rPr>
              <a:t>Where</a:t>
            </a:r>
            <a:r>
              <a:rPr lang="en-US" sz="4400" b="0" dirty="0"/>
              <a:t> …………….... </a:t>
            </a:r>
            <a:r>
              <a:rPr lang="en-US" sz="4400" dirty="0">
                <a:latin typeface="Comic Sans MS" panose="030F0702030302020204" pitchFamily="66" charset="0"/>
              </a:rPr>
              <a:t>from</a:t>
            </a:r>
            <a:r>
              <a:rPr lang="en-US" sz="4400" b="0" dirty="0"/>
              <a:t>?</a:t>
            </a:r>
            <a:endParaRPr sz="4400" b="0" dirty="0"/>
          </a:p>
        </p:txBody>
      </p:sp>
      <p:sp>
        <p:nvSpPr>
          <p:cNvPr id="9" name="Google Shape;1038;p58">
            <a:extLst>
              <a:ext uri="{FF2B5EF4-FFF2-40B4-BE49-F238E27FC236}">
                <a16:creationId xmlns:a16="http://schemas.microsoft.com/office/drawing/2014/main" id="{154DB027-DEBE-4D7E-935A-7021BCB38D5E}"/>
              </a:ext>
            </a:extLst>
          </p:cNvPr>
          <p:cNvSpPr txBox="1"/>
          <p:nvPr/>
        </p:nvSpPr>
        <p:spPr>
          <a:xfrm>
            <a:off x="3986891" y="0"/>
            <a:ext cx="236550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is he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Google Shape;1038;p58">
            <a:extLst>
              <a:ext uri="{FF2B5EF4-FFF2-40B4-BE49-F238E27FC236}">
                <a16:creationId xmlns:a16="http://schemas.microsoft.com/office/drawing/2014/main" id="{C9CE732B-4B56-4E20-8255-E880A0B9AA01}"/>
              </a:ext>
            </a:extLst>
          </p:cNvPr>
          <p:cNvSpPr txBox="1"/>
          <p:nvPr/>
        </p:nvSpPr>
        <p:spPr>
          <a:xfrm>
            <a:off x="4480562" y="3643031"/>
            <a:ext cx="349992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Pangolin"/>
                <a:cs typeface="Pangolin"/>
                <a:sym typeface="Pangolin"/>
              </a:rPr>
              <a:t>Malaysia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3" name="Google Shape;1037;p58">
            <a:extLst>
              <a:ext uri="{FF2B5EF4-FFF2-40B4-BE49-F238E27FC236}">
                <a16:creationId xmlns:a16="http://schemas.microsoft.com/office/drawing/2014/main" id="{47B903DE-0C80-4BE0-8E73-701D919164BA}"/>
              </a:ext>
            </a:extLst>
          </p:cNvPr>
          <p:cNvSpPr txBox="1">
            <a:spLocks/>
          </p:cNvSpPr>
          <p:nvPr/>
        </p:nvSpPr>
        <p:spPr>
          <a:xfrm>
            <a:off x="719848" y="3815841"/>
            <a:ext cx="691375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He is from …………………….</a:t>
            </a:r>
            <a:endParaRPr lang="en-US" sz="4400" b="0" dirty="0"/>
          </a:p>
        </p:txBody>
      </p:sp>
      <p:pic>
        <p:nvPicPr>
          <p:cNvPr id="6146" name="Picture 2" descr="Malaysian boy being happy Royalty Free Vector Image">
            <a:extLst>
              <a:ext uri="{FF2B5EF4-FFF2-40B4-BE49-F238E27FC236}">
                <a16:creationId xmlns:a16="http://schemas.microsoft.com/office/drawing/2014/main" id="{EFD66CF4-01C3-4075-8CD5-E502B6E58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2"/>
          <a:stretch/>
        </p:blipFill>
        <p:spPr bwMode="auto">
          <a:xfrm>
            <a:off x="3421380" y="1001612"/>
            <a:ext cx="1973580" cy="281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23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143813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58"/>
          <p:cNvSpPr/>
          <p:nvPr/>
        </p:nvSpPr>
        <p:spPr>
          <a:xfrm>
            <a:off x="4017600" y="1153610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72726" y="2454419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tx1">
                    <a:lumMod val="25000"/>
                  </a:schemeClr>
                </a:solidFill>
              </a:rPr>
              <a:t>Project</a:t>
            </a:r>
            <a:endParaRPr sz="7200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400" y="1097599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694873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733685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21189" y="1381418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601331" y="2571750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5BAE7-7191-4C81-9628-0684CED9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Google Shape;1644;p39">
            <a:extLst>
              <a:ext uri="{FF2B5EF4-FFF2-40B4-BE49-F238E27FC236}">
                <a16:creationId xmlns:a16="http://schemas.microsoft.com/office/drawing/2014/main" id="{40519177-5EEA-4FE0-BF73-6AFC067F34C5}"/>
              </a:ext>
            </a:extLst>
          </p:cNvPr>
          <p:cNvSpPr/>
          <p:nvPr/>
        </p:nvSpPr>
        <p:spPr>
          <a:xfrm>
            <a:off x="149628" y="257695"/>
            <a:ext cx="8853055" cy="475488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A0A54-727F-486D-B329-6DF7551E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052655"/>
            <a:ext cx="8321040" cy="317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8E2A-6526-46E8-9C05-F13C616C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50" y="277385"/>
            <a:ext cx="5604900" cy="572700"/>
          </a:xfrm>
        </p:spPr>
        <p:txBody>
          <a:bodyPr/>
          <a:lstStyle/>
          <a:p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Work in </a:t>
            </a:r>
            <a:r>
              <a:rPr lang="en-US" sz="4400" b="1" dirty="0" smtClean="0">
                <a:solidFill>
                  <a:schemeClr val="tx1">
                    <a:lumMod val="25000"/>
                  </a:schemeClr>
                </a:solidFill>
              </a:rPr>
              <a:t>groups.</a:t>
            </a:r>
            <a:endParaRPr lang="en-US" sz="4400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3" name="Google Shape;1644;p39">
            <a:extLst>
              <a:ext uri="{FF2B5EF4-FFF2-40B4-BE49-F238E27FC236}">
                <a16:creationId xmlns:a16="http://schemas.microsoft.com/office/drawing/2014/main" id="{0E37DEE6-E35B-4BC3-B959-9A5DFEB25939}"/>
              </a:ext>
            </a:extLst>
          </p:cNvPr>
          <p:cNvSpPr/>
          <p:nvPr/>
        </p:nvSpPr>
        <p:spPr>
          <a:xfrm>
            <a:off x="182879" y="1354975"/>
            <a:ext cx="4064925" cy="3657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38CC1-C8F5-4564-AFDB-3FC3FEA2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0000" t="23488" r="50000" b="-3400"/>
          <a:stretch/>
        </p:blipFill>
        <p:spPr>
          <a:xfrm>
            <a:off x="-1778922" y="1438380"/>
            <a:ext cx="5253641" cy="1554201"/>
          </a:xfrm>
          <a:prstGeom prst="rect">
            <a:avLst/>
          </a:prstGeom>
        </p:spPr>
      </p:pic>
      <p:sp>
        <p:nvSpPr>
          <p:cNvPr id="6" name="Google Shape;1644;p39">
            <a:extLst>
              <a:ext uri="{FF2B5EF4-FFF2-40B4-BE49-F238E27FC236}">
                <a16:creationId xmlns:a16="http://schemas.microsoft.com/office/drawing/2014/main" id="{FC4FD8E7-57C6-45B4-9AA6-94A7F5D76A72}"/>
              </a:ext>
            </a:extLst>
          </p:cNvPr>
          <p:cNvSpPr/>
          <p:nvPr/>
        </p:nvSpPr>
        <p:spPr>
          <a:xfrm>
            <a:off x="4572000" y="1354975"/>
            <a:ext cx="4064925" cy="3657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8EE1D-A2C3-4493-BBAD-6666AC293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0088"/>
          <a:stretch/>
        </p:blipFill>
        <p:spPr>
          <a:xfrm>
            <a:off x="5442758" y="1354975"/>
            <a:ext cx="2595649" cy="1563464"/>
          </a:xfrm>
          <a:prstGeom prst="rect">
            <a:avLst/>
          </a:prstGeom>
        </p:spPr>
      </p:pic>
      <p:sp>
        <p:nvSpPr>
          <p:cNvPr id="8" name="Google Shape;1037;p58">
            <a:extLst>
              <a:ext uri="{FF2B5EF4-FFF2-40B4-BE49-F238E27FC236}">
                <a16:creationId xmlns:a16="http://schemas.microsoft.com/office/drawing/2014/main" id="{6C0C720B-D641-4980-B48C-8B577EAC573F}"/>
              </a:ext>
            </a:extLst>
          </p:cNvPr>
          <p:cNvSpPr txBox="1">
            <a:spLocks/>
          </p:cNvSpPr>
          <p:nvPr/>
        </p:nvSpPr>
        <p:spPr>
          <a:xfrm>
            <a:off x="507075" y="3149580"/>
            <a:ext cx="3685897" cy="170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This </a:t>
            </a:r>
            <a:r>
              <a:rPr lang="en-US" sz="3200" dirty="0" smtClean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……...</a:t>
            </a:r>
            <a:r>
              <a:rPr lang="en-US" sz="3200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He is …  years old. He is from …….</a:t>
            </a:r>
            <a:endParaRPr lang="en-US" sz="3200" b="0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9" name="Google Shape;1037;p58">
            <a:extLst>
              <a:ext uri="{FF2B5EF4-FFF2-40B4-BE49-F238E27FC236}">
                <a16:creationId xmlns:a16="http://schemas.microsoft.com/office/drawing/2014/main" id="{017723E7-BE0C-46D4-BA6E-EBF77F5FC34B}"/>
              </a:ext>
            </a:extLst>
          </p:cNvPr>
          <p:cNvSpPr txBox="1">
            <a:spLocks/>
          </p:cNvSpPr>
          <p:nvPr/>
        </p:nvSpPr>
        <p:spPr>
          <a:xfrm>
            <a:off x="4897633" y="3109552"/>
            <a:ext cx="3685897" cy="170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200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This ……. .She is …... years old. She is from …….</a:t>
            </a:r>
            <a:endParaRPr lang="en-US" sz="3200" b="0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D4C02-0624-050D-F1BD-A23BBC4DBFA0}"/>
              </a:ext>
            </a:extLst>
          </p:cNvPr>
          <p:cNvSpPr txBox="1"/>
          <p:nvPr/>
        </p:nvSpPr>
        <p:spPr>
          <a:xfrm>
            <a:off x="1368108" y="3183775"/>
            <a:ext cx="1529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Hieu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F045A-8480-523C-155F-8BA1BD09C49B}"/>
              </a:ext>
            </a:extLst>
          </p:cNvPr>
          <p:cNvSpPr txBox="1"/>
          <p:nvPr/>
        </p:nvSpPr>
        <p:spPr>
          <a:xfrm>
            <a:off x="430956" y="3618065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B781B0-19E3-EF24-9EA7-AA1BECFE0572}"/>
              </a:ext>
            </a:extLst>
          </p:cNvPr>
          <p:cNvSpPr txBox="1"/>
          <p:nvPr/>
        </p:nvSpPr>
        <p:spPr>
          <a:xfrm>
            <a:off x="1976038" y="4142560"/>
            <a:ext cx="254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2FEE2B-752D-97EB-3A7D-A03882679B14}"/>
              </a:ext>
            </a:extLst>
          </p:cNvPr>
          <p:cNvSpPr txBox="1"/>
          <p:nvPr/>
        </p:nvSpPr>
        <p:spPr>
          <a:xfrm>
            <a:off x="5765800" y="3130941"/>
            <a:ext cx="13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CE5D87-3CA8-24EC-FCFD-B6D7E5DB4EFE}"/>
              </a:ext>
            </a:extLst>
          </p:cNvPr>
          <p:cNvSpPr txBox="1"/>
          <p:nvPr/>
        </p:nvSpPr>
        <p:spPr>
          <a:xfrm>
            <a:off x="4916538" y="3596798"/>
            <a:ext cx="905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CD7818-3B90-4923-4409-CF677245B868}"/>
              </a:ext>
            </a:extLst>
          </p:cNvPr>
          <p:cNvSpPr txBox="1"/>
          <p:nvPr/>
        </p:nvSpPr>
        <p:spPr>
          <a:xfrm>
            <a:off x="7230517" y="4088241"/>
            <a:ext cx="2421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 Nam</a:t>
            </a:r>
          </a:p>
        </p:txBody>
      </p:sp>
    </p:spTree>
    <p:extLst>
      <p:ext uri="{BB962C8B-B14F-4D97-AF65-F5344CB8AC3E}">
        <p14:creationId xmlns:p14="http://schemas.microsoft.com/office/powerpoint/2010/main" val="35847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3464-33A8-4354-AFEE-F0269743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197" y="277385"/>
            <a:ext cx="5604900" cy="572700"/>
          </a:xfrm>
        </p:spPr>
        <p:txBody>
          <a:bodyPr/>
          <a:lstStyle/>
          <a:p>
            <a:r>
              <a:rPr lang="en-US" sz="4800" b="1" dirty="0">
                <a:solidFill>
                  <a:schemeClr val="tx1">
                    <a:lumMod val="25000"/>
                  </a:schemeClr>
                </a:solidFill>
              </a:rPr>
              <a:t>Let’s </a:t>
            </a:r>
            <a:r>
              <a:rPr lang="en-US" sz="4800" b="1" dirty="0" smtClean="0">
                <a:solidFill>
                  <a:schemeClr val="tx1">
                    <a:lumMod val="25000"/>
                  </a:schemeClr>
                </a:solidFill>
              </a:rPr>
              <a:t>talk.</a:t>
            </a:r>
            <a:endParaRPr lang="en-US" sz="4800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3" name="Google Shape;1644;p39">
            <a:extLst>
              <a:ext uri="{FF2B5EF4-FFF2-40B4-BE49-F238E27FC236}">
                <a16:creationId xmlns:a16="http://schemas.microsoft.com/office/drawing/2014/main" id="{BED07B2D-1428-4855-8DE6-AA9515E35A0A}"/>
              </a:ext>
            </a:extLst>
          </p:cNvPr>
          <p:cNvSpPr/>
          <p:nvPr/>
        </p:nvSpPr>
        <p:spPr>
          <a:xfrm>
            <a:off x="149628" y="1321723"/>
            <a:ext cx="8853055" cy="3690851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DC2D8-9143-45AF-8C18-B5DE32E9E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652" y="1695796"/>
            <a:ext cx="5498868" cy="2870515"/>
          </a:xfrm>
          <a:prstGeom prst="rect">
            <a:avLst/>
          </a:prstGeom>
        </p:spPr>
      </p:pic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3CA76A6E-C23C-4457-9337-99A4D3073F94}"/>
              </a:ext>
            </a:extLst>
          </p:cNvPr>
          <p:cNvSpPr/>
          <p:nvPr/>
        </p:nvSpPr>
        <p:spPr>
          <a:xfrm>
            <a:off x="411480" y="2202873"/>
            <a:ext cx="2552010" cy="2186247"/>
          </a:xfrm>
          <a:prstGeom prst="snip1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C056B-3EE5-42E9-8AA2-8303863A496F}"/>
              </a:ext>
            </a:extLst>
          </p:cNvPr>
          <p:cNvSpPr txBox="1"/>
          <p:nvPr/>
        </p:nvSpPr>
        <p:spPr>
          <a:xfrm>
            <a:off x="571499" y="2972830"/>
            <a:ext cx="224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25000"/>
                  </a:schemeClr>
                </a:solidFill>
                <a:latin typeface="Comic Sans MS" panose="030F0702030302020204" pitchFamily="66" charset="0"/>
              </a:rPr>
              <a:t>Yourself</a:t>
            </a:r>
          </a:p>
        </p:txBody>
      </p:sp>
    </p:spTree>
    <p:extLst>
      <p:ext uri="{BB962C8B-B14F-4D97-AF65-F5344CB8AC3E}">
        <p14:creationId xmlns:p14="http://schemas.microsoft.com/office/powerpoint/2010/main" val="16192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41"/>
          <p:cNvSpPr txBox="1">
            <a:spLocks noGrp="1"/>
          </p:cNvSpPr>
          <p:nvPr>
            <p:ph type="title"/>
          </p:nvPr>
        </p:nvSpPr>
        <p:spPr>
          <a:xfrm>
            <a:off x="2027522" y="2403102"/>
            <a:ext cx="5337290" cy="883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tx1">
                    <a:lumMod val="25000"/>
                  </a:schemeClr>
                </a:solidFill>
              </a:rPr>
              <a:t>Warm-up </a:t>
            </a:r>
            <a:r>
              <a:rPr lang="vi-VN" sz="4800" b="1" dirty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vi-VN" sz="4800" b="1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4800" b="1" dirty="0">
                <a:solidFill>
                  <a:schemeClr val="tx1">
                    <a:lumMod val="25000"/>
                  </a:schemeClr>
                </a:solidFill>
              </a:rPr>
              <a:t>and review</a:t>
            </a:r>
            <a:endParaRPr sz="4800" b="1" dirty="0">
              <a:solidFill>
                <a:schemeClr val="tx1">
                  <a:lumMod val="25000"/>
                </a:schemeClr>
              </a:solidFill>
            </a:endParaRPr>
          </a:p>
        </p:txBody>
      </p:sp>
      <p:grpSp>
        <p:nvGrpSpPr>
          <p:cNvPr id="1715" name="Google Shape;1715;p41"/>
          <p:cNvGrpSpPr/>
          <p:nvPr/>
        </p:nvGrpSpPr>
        <p:grpSpPr>
          <a:xfrm>
            <a:off x="7306416" y="2093249"/>
            <a:ext cx="966940" cy="1052040"/>
            <a:chOff x="1733471" y="36975"/>
            <a:chExt cx="1607548" cy="1749027"/>
          </a:xfrm>
        </p:grpSpPr>
        <p:sp>
          <p:nvSpPr>
            <p:cNvPr id="1716" name="Google Shape;1716;p41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7" name="Google Shape;1717;p41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1718" name="Google Shape;1718;p41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1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Google Shape;1955;p46">
            <a:extLst>
              <a:ext uri="{FF2B5EF4-FFF2-40B4-BE49-F238E27FC236}">
                <a16:creationId xmlns:a16="http://schemas.microsoft.com/office/drawing/2014/main" id="{5E7CEC1F-1678-46D2-B52F-C0687EDCA7B1}"/>
              </a:ext>
            </a:extLst>
          </p:cNvPr>
          <p:cNvSpPr/>
          <p:nvPr/>
        </p:nvSpPr>
        <p:spPr>
          <a:xfrm>
            <a:off x="4121787" y="1543050"/>
            <a:ext cx="891083" cy="916191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956;p46">
            <a:extLst>
              <a:ext uri="{FF2B5EF4-FFF2-40B4-BE49-F238E27FC236}">
                <a16:creationId xmlns:a16="http://schemas.microsoft.com/office/drawing/2014/main" id="{F042F67B-91C7-4894-BB09-4C5A0BB385C2}"/>
              </a:ext>
            </a:extLst>
          </p:cNvPr>
          <p:cNvSpPr txBox="1"/>
          <p:nvPr/>
        </p:nvSpPr>
        <p:spPr>
          <a:xfrm>
            <a:off x="4050087" y="1785534"/>
            <a:ext cx="104382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44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B6346-84F8-F84E-D8B6-E4BE8F439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532" y="1700"/>
            <a:ext cx="5871924" cy="5141799"/>
          </a:xfrm>
          <a:prstGeom prst="rect">
            <a:avLst/>
          </a:prstGeom>
        </p:spPr>
      </p:pic>
      <p:pic>
        <p:nvPicPr>
          <p:cNvPr id="2" name="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4772" y="148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44"/>
          <p:cNvSpPr txBox="1">
            <a:spLocks noGrp="1"/>
          </p:cNvSpPr>
          <p:nvPr>
            <p:ph type="title"/>
          </p:nvPr>
        </p:nvSpPr>
        <p:spPr>
          <a:xfrm>
            <a:off x="1757873" y="1991778"/>
            <a:ext cx="5578958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Work in pairs. </a:t>
            </a:r>
            <a:r>
              <a:rPr lang="vi-VN" sz="4400" b="1" dirty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vi-VN" sz="4400" b="1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Ask and answer. </a:t>
            </a:r>
            <a:endParaRPr sz="4400" b="1" dirty="0">
              <a:solidFill>
                <a:schemeClr val="tx1">
                  <a:lumMod val="25000"/>
                </a:schemeClr>
              </a:solidFill>
            </a:endParaRPr>
          </a:p>
        </p:txBody>
      </p:sp>
      <p:grpSp>
        <p:nvGrpSpPr>
          <p:cNvPr id="1801" name="Google Shape;1801;p44"/>
          <p:cNvGrpSpPr/>
          <p:nvPr/>
        </p:nvGrpSpPr>
        <p:grpSpPr>
          <a:xfrm>
            <a:off x="867300" y="3195850"/>
            <a:ext cx="1213403" cy="1224618"/>
            <a:chOff x="484800" y="3137100"/>
            <a:chExt cx="1213403" cy="1224618"/>
          </a:xfrm>
        </p:grpSpPr>
        <p:sp>
          <p:nvSpPr>
            <p:cNvPr id="1802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1804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2" name="Google Shape;1832;p44"/>
          <p:cNvGrpSpPr/>
          <p:nvPr/>
        </p:nvGrpSpPr>
        <p:grpSpPr>
          <a:xfrm rot="-2152922">
            <a:off x="6979584" y="586522"/>
            <a:ext cx="1155194" cy="1284233"/>
            <a:chOff x="1246187" y="3427400"/>
            <a:chExt cx="1155230" cy="1284274"/>
          </a:xfrm>
        </p:grpSpPr>
        <p:sp>
          <p:nvSpPr>
            <p:cNvPr id="1833" name="Google Shape;1833;p44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4" name="Google Shape;1834;p44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835" name="Google Shape;1835;p44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44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44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44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44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44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44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44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1037770" y="1300031"/>
            <a:ext cx="7269317" cy="3451647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436135" y="259301"/>
            <a:ext cx="657965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Where </a:t>
            </a:r>
            <a:r>
              <a:rPr lang="en-US" sz="4400" b="1" dirty="0">
                <a:solidFill>
                  <a:srgbClr val="C00000"/>
                </a:solidFill>
              </a:rPr>
              <a:t>are you 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from?</a:t>
            </a:r>
            <a:endParaRPr sz="4400" b="1" dirty="0">
              <a:solidFill>
                <a:schemeClr val="tx1">
                  <a:lumMod val="25000"/>
                </a:schemeClr>
              </a:solidFill>
            </a:endParaRP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05830A1-33B3-4665-9482-8CB4A4F15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64" y="1635385"/>
            <a:ext cx="1682642" cy="2543438"/>
          </a:xfrm>
          <a:prstGeom prst="rect">
            <a:avLst/>
          </a:prstGeom>
        </p:spPr>
      </p:pic>
      <p:sp>
        <p:nvSpPr>
          <p:cNvPr id="509" name="Google Shape;1645;p39">
            <a:extLst>
              <a:ext uri="{FF2B5EF4-FFF2-40B4-BE49-F238E27FC236}">
                <a16:creationId xmlns:a16="http://schemas.microsoft.com/office/drawing/2014/main" id="{5D1B6312-60B5-4A42-9F89-2F49562A7C85}"/>
              </a:ext>
            </a:extLst>
          </p:cNvPr>
          <p:cNvSpPr txBox="1">
            <a:spLocks/>
          </p:cNvSpPr>
          <p:nvPr/>
        </p:nvSpPr>
        <p:spPr>
          <a:xfrm>
            <a:off x="3863678" y="2571750"/>
            <a:ext cx="4055836" cy="57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I’m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 from </a:t>
            </a:r>
            <a:endParaRPr lang="vi-VN" sz="4400" b="1" dirty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Viet</a:t>
            </a:r>
            <a:r>
              <a:rPr lang="vi-VN" sz="4400" b="1" dirty="0">
                <a:solidFill>
                  <a:schemeClr val="tx1">
                    <a:lumMod val="25000"/>
                  </a:schemeClr>
                </a:solidFill>
              </a:rPr>
              <a:t> N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am.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EE4D9F8-3159-438D-AE42-5B28883EC9E6}"/>
              </a:ext>
            </a:extLst>
          </p:cNvPr>
          <p:cNvSpPr/>
          <p:nvPr/>
        </p:nvSpPr>
        <p:spPr>
          <a:xfrm>
            <a:off x="3962400" y="2256971"/>
            <a:ext cx="3698336" cy="2168756"/>
          </a:xfrm>
          <a:prstGeom prst="wedgeEllipseCallout">
            <a:avLst>
              <a:gd name="adj1" fmla="val -87586"/>
              <a:gd name="adj2" fmla="val -21155"/>
            </a:avLst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5" grpId="0"/>
      <p:bldP spid="509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3EFF6-C11D-49F5-9925-316A1A032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394" y="1359173"/>
            <a:ext cx="1861470" cy="3066554"/>
          </a:xfrm>
          <a:prstGeom prst="rect">
            <a:avLst/>
          </a:prstGeom>
        </p:spPr>
      </p:pic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44A4A796-915A-45A7-9E97-470B776B07EF}"/>
              </a:ext>
            </a:extLst>
          </p:cNvPr>
          <p:cNvSpPr txBox="1">
            <a:spLocks/>
          </p:cNvSpPr>
          <p:nvPr/>
        </p:nvSpPr>
        <p:spPr>
          <a:xfrm>
            <a:off x="1769455" y="286479"/>
            <a:ext cx="57383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Where </a:t>
            </a:r>
            <a:r>
              <a:rPr lang="en-US" sz="4400" b="1" dirty="0">
                <a:solidFill>
                  <a:srgbClr val="FF0000"/>
                </a:solidFill>
              </a:rPr>
              <a:t>is she 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from?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FB15F8E-1D38-4830-AFFA-2BE93326F908}"/>
              </a:ext>
            </a:extLst>
          </p:cNvPr>
          <p:cNvSpPr/>
          <p:nvPr/>
        </p:nvSpPr>
        <p:spPr>
          <a:xfrm>
            <a:off x="3802743" y="2256971"/>
            <a:ext cx="3857993" cy="2168756"/>
          </a:xfrm>
          <a:prstGeom prst="wedgeEllipseCallout">
            <a:avLst>
              <a:gd name="adj1" fmla="val 70966"/>
              <a:gd name="adj2" fmla="val 40081"/>
            </a:avLst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9AC2C333-C9FF-4A2F-AE08-1A86CE71A8FA}"/>
              </a:ext>
            </a:extLst>
          </p:cNvPr>
          <p:cNvSpPr txBox="1">
            <a:spLocks/>
          </p:cNvSpPr>
          <p:nvPr/>
        </p:nvSpPr>
        <p:spPr>
          <a:xfrm>
            <a:off x="3447143" y="2578968"/>
            <a:ext cx="44168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She’s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 from Australia.</a:t>
            </a:r>
          </a:p>
        </p:txBody>
      </p:sp>
    </p:spTree>
    <p:extLst>
      <p:ext uri="{BB962C8B-B14F-4D97-AF65-F5344CB8AC3E}">
        <p14:creationId xmlns:p14="http://schemas.microsoft.com/office/powerpoint/2010/main" val="32594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826818-019D-4FEC-AAAC-E35B842D2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59" y="1454715"/>
            <a:ext cx="1894041" cy="2724884"/>
          </a:xfrm>
          <a:prstGeom prst="rect">
            <a:avLst/>
          </a:prstGeom>
        </p:spPr>
      </p:pic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2ABA7DE1-A909-4304-8CA4-96A56E7F5E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7970" y="319848"/>
            <a:ext cx="573833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Where </a:t>
            </a:r>
            <a:r>
              <a:rPr lang="en-US" sz="4400" b="1" dirty="0">
                <a:solidFill>
                  <a:srgbClr val="C00000"/>
                </a:solidFill>
              </a:rPr>
              <a:t>is he 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from?</a:t>
            </a:r>
            <a:endParaRPr sz="4400" b="1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B35DE62-6799-478E-8B44-770C99BF4BB6}"/>
              </a:ext>
            </a:extLst>
          </p:cNvPr>
          <p:cNvSpPr/>
          <p:nvPr/>
        </p:nvSpPr>
        <p:spPr>
          <a:xfrm>
            <a:off x="3802743" y="2256971"/>
            <a:ext cx="3857993" cy="2168756"/>
          </a:xfrm>
          <a:prstGeom prst="wedgeEllipseCallout">
            <a:avLst>
              <a:gd name="adj1" fmla="val 70966"/>
              <a:gd name="adj2" fmla="val 40081"/>
            </a:avLst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645;p39">
            <a:extLst>
              <a:ext uri="{FF2B5EF4-FFF2-40B4-BE49-F238E27FC236}">
                <a16:creationId xmlns:a16="http://schemas.microsoft.com/office/drawing/2014/main" id="{C84338DE-F59A-4C74-AEE0-47C6F8899244}"/>
              </a:ext>
            </a:extLst>
          </p:cNvPr>
          <p:cNvSpPr txBox="1">
            <a:spLocks/>
          </p:cNvSpPr>
          <p:nvPr/>
        </p:nvSpPr>
        <p:spPr>
          <a:xfrm>
            <a:off x="3447143" y="2578968"/>
            <a:ext cx="44168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He’s</a:t>
            </a:r>
            <a:r>
              <a:rPr lang="en-US" sz="4400" b="1" dirty="0">
                <a:solidFill>
                  <a:schemeClr val="tx1">
                    <a:lumMod val="25000"/>
                  </a:schemeClr>
                </a:solidFill>
              </a:rPr>
              <a:t> from America.</a:t>
            </a:r>
          </a:p>
        </p:txBody>
      </p:sp>
    </p:spTree>
    <p:extLst>
      <p:ext uri="{BB962C8B-B14F-4D97-AF65-F5344CB8AC3E}">
        <p14:creationId xmlns:p14="http://schemas.microsoft.com/office/powerpoint/2010/main" val="16843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1853</TotalTime>
  <Words>347</Words>
  <Application>Microsoft Office PowerPoint</Application>
  <PresentationFormat>On-screen Show (16:9)</PresentationFormat>
  <Paragraphs>109</Paragraphs>
  <Slides>37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Times New Roman</vt:lpstr>
      <vt:lpstr>Pangolin</vt:lpstr>
      <vt:lpstr>Castellar</vt:lpstr>
      <vt:lpstr>Darker Grotesque SemiBold</vt:lpstr>
      <vt:lpstr>Comic Sans MS</vt:lpstr>
      <vt:lpstr>Nunito</vt:lpstr>
      <vt:lpstr>Nunito Sans</vt:lpstr>
      <vt:lpstr>Kirang Haerang</vt:lpstr>
      <vt:lpstr>Baloo 2</vt:lpstr>
      <vt:lpstr>Math Subject for Elementary - 1st Grade: Time by Slidesgo</vt:lpstr>
      <vt:lpstr>English Vocabulary Workshop by Slidesgo</vt:lpstr>
      <vt:lpstr>PowerPoint Presentation</vt:lpstr>
      <vt:lpstr>Unit 1 My friends</vt:lpstr>
      <vt:lpstr>Warm-up and review</vt:lpstr>
      <vt:lpstr>Warm-up  and review</vt:lpstr>
      <vt:lpstr>PowerPoint Presentation</vt:lpstr>
      <vt:lpstr>Work in pairs.  Ask and answer. </vt:lpstr>
      <vt:lpstr>Where are you from?</vt:lpstr>
      <vt:lpstr>PowerPoint Presentation</vt:lpstr>
      <vt:lpstr>Where is he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tick true or false.</vt:lpstr>
      <vt:lpstr>Read and tick.</vt:lpstr>
      <vt:lpstr>Let’s write.</vt:lpstr>
      <vt:lpstr>PowerPoint Presentation</vt:lpstr>
      <vt:lpstr>PowerPoint Presentation</vt:lpstr>
      <vt:lpstr>Read the text</vt:lpstr>
      <vt:lpstr>Games</vt:lpstr>
      <vt:lpstr>PowerPoint Presentation</vt:lpstr>
      <vt:lpstr>PowerPoint Presentation</vt:lpstr>
      <vt:lpstr>PowerPoint Presentation</vt:lpstr>
      <vt:lpstr>She is ……….... years old. She is from …………….</vt:lpstr>
      <vt:lpstr>Where are you from?</vt:lpstr>
      <vt:lpstr>She is ……….... years old. She is from …………….</vt:lpstr>
      <vt:lpstr>Where …………….... from?</vt:lpstr>
      <vt:lpstr>Where …………….... from?</vt:lpstr>
      <vt:lpstr>She is ……….... years old. She is from …………….</vt:lpstr>
      <vt:lpstr>Where …………….... from?</vt:lpstr>
      <vt:lpstr>Where …………….... from?</vt:lpstr>
      <vt:lpstr>Project</vt:lpstr>
      <vt:lpstr>PowerPoint Presentation</vt:lpstr>
      <vt:lpstr>Work in groups.</vt:lpstr>
      <vt:lpstr>Let’s talk.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</cp:lastModifiedBy>
  <cp:revision>29</cp:revision>
  <dcterms:modified xsi:type="dcterms:W3CDTF">2023-05-09T10:54:18Z</dcterms:modified>
  <cp:category>9Slide.vn</cp:category>
</cp:coreProperties>
</file>