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9"/>
  </p:notesMasterIdLst>
  <p:sldIdLst>
    <p:sldId id="369" r:id="rId2"/>
    <p:sldId id="515" r:id="rId3"/>
    <p:sldId id="264" r:id="rId4"/>
    <p:sldId id="261" r:id="rId5"/>
    <p:sldId id="267" r:id="rId6"/>
    <p:sldId id="387" r:id="rId7"/>
    <p:sldId id="370" r:id="rId8"/>
    <p:sldId id="374" r:id="rId9"/>
    <p:sldId id="272" r:id="rId10"/>
    <p:sldId id="371" r:id="rId11"/>
    <p:sldId id="276" r:id="rId12"/>
    <p:sldId id="372" r:id="rId13"/>
    <p:sldId id="281" r:id="rId14"/>
    <p:sldId id="386" r:id="rId15"/>
    <p:sldId id="268" r:id="rId16"/>
    <p:sldId id="385" r:id="rId17"/>
    <p:sldId id="375" r:id="rId18"/>
    <p:sldId id="377" r:id="rId19"/>
    <p:sldId id="259" r:id="rId20"/>
    <p:sldId id="378" r:id="rId21"/>
    <p:sldId id="379" r:id="rId22"/>
    <p:sldId id="380" r:id="rId23"/>
    <p:sldId id="382" r:id="rId24"/>
    <p:sldId id="381" r:id="rId25"/>
    <p:sldId id="383" r:id="rId26"/>
    <p:sldId id="384" r:id="rId27"/>
    <p:sldId id="414" r:id="rId28"/>
  </p:sldIdLst>
  <p:sldSz cx="9144000" cy="5143500" type="screen16x9"/>
  <p:notesSz cx="6858000" cy="9144000"/>
  <p:embeddedFontLst>
    <p:embeddedFont>
      <p:font typeface="Nunito" panose="020B0604020202020204" charset="0"/>
      <p:regular r:id="rId30"/>
      <p:bold r:id="rId31"/>
      <p:italic r:id="rId32"/>
      <p:boldItalic r:id="rId33"/>
    </p:embeddedFont>
    <p:embeddedFont>
      <p:font typeface="Kirang Haerang" panose="020B0604020202020204" charset="-127"/>
      <p:regular r:id="rId34"/>
    </p:embeddedFont>
    <p:embeddedFont>
      <p:font typeface="Castellar" panose="020A0402060406010301" pitchFamily="18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Nunito Sans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83576" autoAdjust="0"/>
  </p:normalViewPr>
  <p:slideViewPr>
    <p:cSldViewPr snapToGrid="0">
      <p:cViewPr varScale="1">
        <p:scale>
          <a:sx n="151" d="100"/>
          <a:sy n="151" d="100"/>
        </p:scale>
        <p:origin x="684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0049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48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811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589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639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025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112f902f03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112f902f03d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99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113af47eb16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113af47eb16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10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Words used: Malaysia, America, Australia, Japan, England, Singapore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docs-Calibri"/>
              </a:rPr>
              <a:t>Setup the game by drawing a gallow and a underline for each letter in the unknown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docs-Calibri"/>
              </a:rPr>
              <a:t>As letters in the word are guessed, write them above the cooresponding underline. If a letter not in the word is guess, draw a picture of a person on the gallow–one part for each incorrect letter guess.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docs-Calibri"/>
              </a:rPr>
              <a:t>Most frequently, the person is drawn in 6 parts (for 6 letter guesses) in the order: head, body, left leg, right leg, left arm, right arm. If too many letters which do not appear in the word are guessed, the player is hanged (and loses).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831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12f902f03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112f902f03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57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12f902f03d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112f902f03d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044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55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12f902f03d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12f902f03d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842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112f902f03d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112f902f03d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11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Comic Sans MS" panose="030F0702030302020204" pitchFamily="66" charset="0"/>
                <a:ea typeface="Kirang Haerang"/>
                <a:cs typeface="Comic Sans MS" panose="030F0702030302020204" pitchFamily="66" charset="0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3" y="506010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8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  <a:latin typeface="Comic Sans MS" panose="030F0702030302020204" pitchFamily="66" charset="0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49" y="2878190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6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6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7" y="3943141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4" y="6699965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0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2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2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4" y="271199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1" y="3646621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2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5" y="3913391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29" y="2059424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2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4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2" y="4348800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2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8" y="4792366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4" y="130256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0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CUSTOM_3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2" y="1556142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4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6" y="-360021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9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CUSTOM_3_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8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8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Comic Sans MS" panose="030F0702030302020204" pitchFamily="66" charset="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34CB9F2-18FF-40DC-9F40-ACC71CF6C87A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63" r:id="rId6"/>
    <p:sldLayoutId id="2147483666" r:id="rId7"/>
    <p:sldLayoutId id="2147483667" r:id="rId8"/>
    <p:sldLayoutId id="2147483668" r:id="rId9"/>
    <p:sldLayoutId id="2147483670" r:id="rId10"/>
    <p:sldLayoutId id="2147483676" r:id="rId11"/>
    <p:sldLayoutId id="214748367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"/><Relationship Id="rId7" Type="http://schemas.openxmlformats.org/officeDocument/2006/relationships/image" Target="../media/image24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AA1760-4840-7FFB-40E8-6EBF3BAB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72" y="1933123"/>
            <a:ext cx="8716738" cy="18498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066506F-98D9-A2F9-9871-B2BE5FCC8466}"/>
              </a:ext>
            </a:extLst>
          </p:cNvPr>
          <p:cNvSpPr/>
          <p:nvPr/>
        </p:nvSpPr>
        <p:spPr>
          <a:xfrm>
            <a:off x="3280920" y="2800350"/>
            <a:ext cx="458323" cy="4327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5B009B-8C9C-9EFD-036D-98B1D784ADC2}"/>
              </a:ext>
            </a:extLst>
          </p:cNvPr>
          <p:cNvSpPr/>
          <p:nvPr/>
        </p:nvSpPr>
        <p:spPr>
          <a:xfrm>
            <a:off x="4946418" y="3257550"/>
            <a:ext cx="458323" cy="359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818" y="203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58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Let's </a:t>
            </a:r>
            <a:r>
              <a:rPr lang="en-US" sz="3200" b="1" dirty="0"/>
              <a:t>c</a:t>
            </a:r>
            <a:r>
              <a:rPr lang="vi-VN" sz="3200" b="1" dirty="0" smtClean="0"/>
              <a:t>hant</a:t>
            </a:r>
            <a:r>
              <a:rPr lang="vi-VN" sz="2800" b="1" dirty="0"/>
              <a:t>.</a:t>
            </a:r>
            <a:endParaRPr sz="2800" b="1" dirty="0"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3</a:t>
            </a:r>
            <a:endParaRPr sz="6000" b="1" dirty="0"/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3985621" y="144275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04</a:t>
            </a:r>
            <a:endParaRPr b="1"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84B52-C4C8-6A64-8C74-B77A84CAE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801" y="15743"/>
            <a:ext cx="6750397" cy="5112013"/>
          </a:xfrm>
          <a:prstGeom prst="rect">
            <a:avLst/>
          </a:prstGeom>
        </p:spPr>
      </p:pic>
      <p:pic>
        <p:nvPicPr>
          <p:cNvPr id="2" name="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954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p63"/>
          <p:cNvSpPr/>
          <p:nvPr/>
        </p:nvSpPr>
        <p:spPr>
          <a:xfrm>
            <a:off x="4064441" y="1507348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63"/>
          <p:cNvSpPr txBox="1">
            <a:spLocks noGrp="1"/>
          </p:cNvSpPr>
          <p:nvPr>
            <p:ph type="title"/>
          </p:nvPr>
        </p:nvSpPr>
        <p:spPr>
          <a:xfrm>
            <a:off x="2099441" y="2658808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Fun </a:t>
            </a:r>
            <a:r>
              <a:rPr lang="en" sz="6000" b="1" dirty="0" smtClean="0"/>
              <a:t>time</a:t>
            </a:r>
            <a:endParaRPr sz="6000" b="1" dirty="0"/>
          </a:p>
        </p:txBody>
      </p:sp>
      <p:sp>
        <p:nvSpPr>
          <p:cNvPr id="2664" name="Google Shape;2664;p63"/>
          <p:cNvSpPr txBox="1">
            <a:spLocks noGrp="1"/>
          </p:cNvSpPr>
          <p:nvPr>
            <p:ph type="title" idx="2"/>
          </p:nvPr>
        </p:nvSpPr>
        <p:spPr>
          <a:xfrm>
            <a:off x="4054241" y="154616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05</a:t>
            </a:r>
            <a:endParaRPr b="1" dirty="0"/>
          </a:p>
        </p:txBody>
      </p:sp>
      <p:grpSp>
        <p:nvGrpSpPr>
          <p:cNvPr id="2665" name="Google Shape;2665;p63"/>
          <p:cNvGrpSpPr/>
          <p:nvPr/>
        </p:nvGrpSpPr>
        <p:grpSpPr>
          <a:xfrm>
            <a:off x="3250281" y="-408254"/>
            <a:ext cx="1100870" cy="1869179"/>
            <a:chOff x="3440606" y="-408254"/>
            <a:chExt cx="1100870" cy="1869179"/>
          </a:xfrm>
        </p:grpSpPr>
        <p:sp>
          <p:nvSpPr>
            <p:cNvPr id="2666" name="Google Shape;2666;p63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3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3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3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3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3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3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3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3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7" name="Google Shape;2677;p63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2678" name="Google Shape;2678;p63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3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3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3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3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3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3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3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3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9" name="Google Shape;2689;p63"/>
          <p:cNvGrpSpPr/>
          <p:nvPr/>
        </p:nvGrpSpPr>
        <p:grpSpPr>
          <a:xfrm>
            <a:off x="6720403" y="3233677"/>
            <a:ext cx="1416250" cy="1540893"/>
            <a:chOff x="1733471" y="36975"/>
            <a:chExt cx="1607548" cy="1749027"/>
          </a:xfrm>
        </p:grpSpPr>
        <p:sp>
          <p:nvSpPr>
            <p:cNvPr id="2690" name="Google Shape;2690;p63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1" name="Google Shape;2691;p63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92" name="Google Shape;2692;p63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63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63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63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63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63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63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63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0" name="Google Shape;2700;p63"/>
          <p:cNvGrpSpPr/>
          <p:nvPr/>
        </p:nvGrpSpPr>
        <p:grpSpPr>
          <a:xfrm rot="-638754">
            <a:off x="6489731" y="1346075"/>
            <a:ext cx="862623" cy="841799"/>
            <a:chOff x="1178900" y="1578350"/>
            <a:chExt cx="974678" cy="951150"/>
          </a:xfrm>
        </p:grpSpPr>
        <p:sp>
          <p:nvSpPr>
            <p:cNvPr id="2701" name="Google Shape;2701;p63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2" name="Google Shape;2702;p63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703" name="Google Shape;2703;p63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704" name="Google Shape;2704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5" name="Google Shape;2705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6" name="Google Shape;2706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7" name="Google Shape;2707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8" name="Google Shape;2708;p63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709" name="Google Shape;2709;p63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63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3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3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3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3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41"/>
          <p:cNvSpPr txBox="1">
            <a:spLocks noGrp="1"/>
          </p:cNvSpPr>
          <p:nvPr>
            <p:ph type="title"/>
          </p:nvPr>
        </p:nvSpPr>
        <p:spPr>
          <a:xfrm>
            <a:off x="1716832" y="1632277"/>
            <a:ext cx="5710336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tx1">
                    <a:lumMod val="10000"/>
                  </a:schemeClr>
                </a:solidFill>
              </a:rPr>
              <a:t>More words</a:t>
            </a:r>
            <a:endParaRPr sz="7200" b="1" dirty="0">
              <a:solidFill>
                <a:schemeClr val="tx1">
                  <a:lumMod val="10000"/>
                </a:schemeClr>
              </a:solidFill>
            </a:endParaRPr>
          </a:p>
        </p:txBody>
      </p:sp>
      <p:grpSp>
        <p:nvGrpSpPr>
          <p:cNvPr id="1703" name="Google Shape;1703;p41"/>
          <p:cNvGrpSpPr/>
          <p:nvPr/>
        </p:nvGrpSpPr>
        <p:grpSpPr>
          <a:xfrm>
            <a:off x="990625" y="1342050"/>
            <a:ext cx="974678" cy="951150"/>
            <a:chOff x="6675625" y="1532550"/>
            <a:chExt cx="974678" cy="951150"/>
          </a:xfrm>
        </p:grpSpPr>
        <p:sp>
          <p:nvSpPr>
            <p:cNvPr id="1704" name="Google Shape;1704;p41"/>
            <p:cNvSpPr/>
            <p:nvPr/>
          </p:nvSpPr>
          <p:spPr>
            <a:xfrm>
              <a:off x="6675625" y="15325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5" name="Google Shape;1705;p41"/>
            <p:cNvGrpSpPr/>
            <p:nvPr/>
          </p:nvGrpSpPr>
          <p:grpSpPr>
            <a:xfrm>
              <a:off x="6746501" y="1605618"/>
              <a:ext cx="832915" cy="805022"/>
              <a:chOff x="1801589" y="2541732"/>
              <a:chExt cx="512942" cy="495795"/>
            </a:xfrm>
          </p:grpSpPr>
          <p:sp>
            <p:nvSpPr>
              <p:cNvPr id="1706" name="Google Shape;1706;p41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5" name="Google Shape;1715;p41"/>
          <p:cNvGrpSpPr/>
          <p:nvPr/>
        </p:nvGrpSpPr>
        <p:grpSpPr>
          <a:xfrm>
            <a:off x="7306416" y="2093249"/>
            <a:ext cx="966940" cy="1052040"/>
            <a:chOff x="1733471" y="36975"/>
            <a:chExt cx="1607548" cy="1749027"/>
          </a:xfrm>
        </p:grpSpPr>
        <p:sp>
          <p:nvSpPr>
            <p:cNvPr id="1716" name="Google Shape;1716;p41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7" name="Google Shape;1717;p41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1718" name="Google Shape;1718;p41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1701;p41">
            <a:extLst>
              <a:ext uri="{FF2B5EF4-FFF2-40B4-BE49-F238E27FC236}">
                <a16:creationId xmlns:a16="http://schemas.microsoft.com/office/drawing/2014/main" id="{9E2AD6D7-A7E2-4815-BB96-38F9EA572C6E}"/>
              </a:ext>
            </a:extLst>
          </p:cNvPr>
          <p:cNvSpPr txBox="1">
            <a:spLocks/>
          </p:cNvSpPr>
          <p:nvPr/>
        </p:nvSpPr>
        <p:spPr>
          <a:xfrm>
            <a:off x="1716832" y="2954058"/>
            <a:ext cx="5710336" cy="83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104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Kirang Haerang"/>
              <a:buNone/>
              <a:defRPr sz="36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Country </a:t>
            </a:r>
            <a:r>
              <a:rPr lang="vi-VN" sz="3600" b="1" dirty="0" smtClean="0">
                <a:solidFill>
                  <a:schemeClr val="tx1">
                    <a:lumMod val="50000"/>
                  </a:schemeClr>
                </a:solidFill>
              </a:rPr>
              <a:t>names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>
                    <a:lumMod val="10000"/>
                  </a:schemeClr>
                </a:solidFill>
              </a:rPr>
              <a:t>China</a:t>
            </a:r>
            <a:endParaRPr sz="4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052" name="Picture 4" descr="Chinese clipart China graphics Asian clip art Chinese prince example image 1">
            <a:extLst>
              <a:ext uri="{FF2B5EF4-FFF2-40B4-BE49-F238E27FC236}">
                <a16:creationId xmlns:a16="http://schemas.microsoft.com/office/drawing/2014/main" id="{67D90308-A2CE-4F52-8071-4A98B350D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t="60000" r="58187"/>
          <a:stretch/>
        </p:blipFill>
        <p:spPr bwMode="auto">
          <a:xfrm>
            <a:off x="1008505" y="1830859"/>
            <a:ext cx="1886670" cy="224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inese clipart China graphics Asian clip art Chinese prince example image 1">
            <a:extLst>
              <a:ext uri="{FF2B5EF4-FFF2-40B4-BE49-F238E27FC236}">
                <a16:creationId xmlns:a16="http://schemas.microsoft.com/office/drawing/2014/main" id="{FCE70E7D-E754-42DD-BAFF-C17CA24C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200" b="96200" l="37867" r="74933">
                        <a14:foregroundMark x1="40933" y1="42200" x2="40933" y2="42200"/>
                        <a14:foregroundMark x1="40133" y1="45600" x2="40133" y2="45600"/>
                        <a14:foregroundMark x1="39333" y1="45200" x2="39333" y2="45200"/>
                        <a14:foregroundMark x1="37867" y1="45600" x2="37867" y2="45600"/>
                        <a14:foregroundMark x1="44000" y1="72600" x2="44000" y2="72600"/>
                        <a14:foregroundMark x1="52267" y1="73600" x2="52267" y2="73600"/>
                        <a14:foregroundMark x1="41200" y1="57800" x2="41200" y2="57800"/>
                        <a14:foregroundMark x1="50000" y1="95400" x2="50000" y2="95400"/>
                        <a14:foregroundMark x1="45333" y1="96200" x2="45333" y2="96200"/>
                        <a14:foregroundMark x1="46400" y1="94800" x2="46400" y2="94800"/>
                        <a14:foregroundMark x1="46400" y1="94200" x2="46400" y2="94200"/>
                        <a14:foregroundMark x1="49467" y1="92200" x2="49467" y2="92200"/>
                        <a14:foregroundMark x1="50000" y1="94400" x2="50000" y2="94400"/>
                        <a14:foregroundMark x1="49467" y1="93600" x2="49467" y2="93600"/>
                        <a14:foregroundMark x1="49067" y1="93400" x2="49067" y2="93400"/>
                        <a14:foregroundMark x1="48533" y1="89000" x2="48533" y2="89000"/>
                        <a14:foregroundMark x1="63200" y1="51400" x2="63200" y2="51400"/>
                        <a14:foregroundMark x1="64400" y1="44200" x2="64400" y2="44200"/>
                        <a14:foregroundMark x1="70800" y1="47000" x2="70800" y2="47000"/>
                        <a14:foregroundMark x1="64267" y1="44800" x2="69333" y2="48800"/>
                        <a14:foregroundMark x1="73867" y1="52800" x2="73867" y2="52800"/>
                        <a14:foregroundMark x1="73333" y1="50400" x2="73333" y2="50400"/>
                        <a14:foregroundMark x1="74933" y1="57600" x2="74933" y2="57600"/>
                        <a14:foregroundMark x1="67200" y1="73600" x2="67200" y2="73600"/>
                        <a14:foregroundMark x1="69867" y1="74200" x2="69867" y2="74200"/>
                        <a14:foregroundMark x1="63333" y1="73400" x2="63333" y2="73400"/>
                        <a14:foregroundMark x1="61733" y1="71200" x2="61733" y2="71200"/>
                        <a14:foregroundMark x1="72400" y1="70800" x2="72400" y2="70800"/>
                        <a14:foregroundMark x1="69200" y1="85600" x2="69200" y2="85600"/>
                        <a14:foregroundMark x1="68400" y1="90000" x2="68400" y2="90000"/>
                        <a14:foregroundMark x1="63467" y1="88000" x2="63467" y2="88000"/>
                        <a14:foregroundMark x1="64400" y1="84800" x2="64400" y2="84800"/>
                        <a14:foregroundMark x1="65067" y1="86800" x2="65067" y2="86800"/>
                        <a14:foregroundMark x1="65200" y1="90400" x2="65200" y2="90400"/>
                        <a14:foregroundMark x1="65200" y1="93000" x2="65200" y2="93000"/>
                        <a14:foregroundMark x1="65600" y1="94600" x2="65600" y2="94600"/>
                        <a14:foregroundMark x1="67867" y1="92000" x2="67867" y2="92000"/>
                        <a14:foregroundMark x1="68400" y1="93400" x2="68400" y2="93400"/>
                        <a14:foregroundMark x1="68267" y1="95200" x2="68267" y2="95200"/>
                        <a14:foregroundMark x1="68133" y1="44400" x2="68133" y2="44400"/>
                        <a14:foregroundMark x1="64000" y1="46000" x2="64000" y2="46000"/>
                        <a14:foregroundMark x1="63600" y1="43000" x2="63600" y2="43000"/>
                        <a14:foregroundMark x1="69867" y1="43000" x2="69867" y2="43000"/>
                        <a14:foregroundMark x1="71467" y1="46400" x2="71467" y2="46400"/>
                        <a14:foregroundMark x1="47867" y1="88800" x2="47867" y2="88800"/>
                        <a14:foregroundMark x1="50400" y1="86200" x2="50400" y2="86200"/>
                        <a14:foregroundMark x1="45200" y1="89400" x2="45200" y2="89400"/>
                        <a14:foregroundMark x1="46533" y1="90800" x2="46533" y2="90800"/>
                        <a14:foregroundMark x1="47067" y1="86800" x2="47067" y2="8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4" t="38897" r="23246"/>
          <a:stretch/>
        </p:blipFill>
        <p:spPr bwMode="auto">
          <a:xfrm>
            <a:off x="3364710" y="1614616"/>
            <a:ext cx="2414580" cy="246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lag Of China Chinese Communist Revolution Symbol - China Flag Clipart Png,  Transparent Png - kindpng">
            <a:extLst>
              <a:ext uri="{FF2B5EF4-FFF2-40B4-BE49-F238E27FC236}">
                <a16:creationId xmlns:a16="http://schemas.microsoft.com/office/drawing/2014/main" id="{9EEDB4FB-492D-455D-BBE7-6474D7A8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263" y="2024380"/>
            <a:ext cx="2465416" cy="16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>
                    <a:lumMod val="10000"/>
                  </a:schemeClr>
                </a:solidFill>
              </a:rPr>
              <a:t>Canada</a:t>
            </a:r>
            <a:endParaRPr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3074" name="Picture 2" descr="Canadian flag icon Images | Free Vectors, Stock Photos &amp; PSD">
            <a:extLst>
              <a:ext uri="{FF2B5EF4-FFF2-40B4-BE49-F238E27FC236}">
                <a16:creationId xmlns:a16="http://schemas.microsoft.com/office/drawing/2014/main" id="{E8BA2569-C4E7-4515-84E5-48DEF299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12" y="1696396"/>
            <a:ext cx="3238248" cy="170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DC7707E-C11D-4769-A4A3-5107D9996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13" b="49823" l="37766" r="92376">
                        <a14:foregroundMark x1="48582" y1="35638" x2="48582" y2="35638"/>
                        <a14:foregroundMark x1="40780" y1="38475" x2="40780" y2="38475"/>
                        <a14:foregroundMark x1="40780" y1="43440" x2="40780" y2="43440"/>
                        <a14:foregroundMark x1="51064" y1="35638" x2="51064" y2="35638"/>
                        <a14:foregroundMark x1="55319" y1="28191" x2="55319" y2="28191"/>
                        <a14:foregroundMark x1="50887" y1="25177" x2="50887" y2="25177"/>
                        <a14:foregroundMark x1="58865" y1="23050" x2="58865" y2="23050"/>
                        <a14:foregroundMark x1="55496" y1="35106" x2="55496" y2="35106"/>
                        <a14:foregroundMark x1="49645" y1="47695" x2="49645" y2="47695"/>
                        <a14:foregroundMark x1="37943" y1="38830" x2="37943" y2="38830"/>
                        <a14:foregroundMark x1="42553" y1="49645" x2="42553" y2="49645"/>
                        <a14:foregroundMark x1="57801" y1="49823" x2="57801" y2="49823"/>
                        <a14:foregroundMark x1="72163" y1="46454" x2="72163" y2="46454"/>
                        <a14:foregroundMark x1="68617" y1="45035" x2="68617" y2="45035"/>
                        <a14:foregroundMark x1="76596" y1="20390" x2="76596" y2="20390"/>
                        <a14:foregroundMark x1="90603" y1="25709" x2="90603" y2="25709"/>
                        <a14:foregroundMark x1="92376" y1="28369" x2="92376" y2="28369"/>
                        <a14:foregroundMark x1="65780" y1="31206" x2="65780" y2="31206"/>
                        <a14:foregroundMark x1="63475" y1="31028" x2="6347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27" t="18305" r="3393" b="47307"/>
          <a:stretch/>
        </p:blipFill>
        <p:spPr bwMode="auto">
          <a:xfrm>
            <a:off x="992718" y="2463114"/>
            <a:ext cx="3252699" cy="1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 idx="6"/>
          </p:nvPr>
        </p:nvSpPr>
        <p:spPr>
          <a:xfrm>
            <a:off x="2895175" y="327636"/>
            <a:ext cx="33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>
                    <a:lumMod val="10000"/>
                  </a:schemeClr>
                </a:solidFill>
              </a:rPr>
              <a:t>India</a:t>
            </a:r>
            <a:endParaRPr sz="48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4098" name="Picture 2" descr="India Clipart India Digital Art Diwali Graphic by Zlatoena Clipart ·  Creative Fabrica">
            <a:extLst>
              <a:ext uri="{FF2B5EF4-FFF2-40B4-BE49-F238E27FC236}">
                <a16:creationId xmlns:a16="http://schemas.microsoft.com/office/drawing/2014/main" id="{1D53361D-CE44-43D2-A5ED-4F606D40C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1" b="40234" l="19423" r="55772">
                        <a14:foregroundMark x1="36973" y1="4444" x2="36973" y2="4444"/>
                        <a14:foregroundMark x1="20827" y1="15556" x2="20827" y2="15556"/>
                        <a14:foregroundMark x1="23323" y1="37778" x2="23323" y2="37778"/>
                        <a14:foregroundMark x1="20437" y1="29942" x2="20437" y2="29942"/>
                        <a14:foregroundMark x1="29173" y1="37427" x2="29173" y2="37427"/>
                        <a14:foregroundMark x1="40952" y1="38129" x2="40952" y2="38129"/>
                        <a14:foregroundMark x1="52028" y1="30409" x2="52028" y2="30409"/>
                        <a14:foregroundMark x1="52496" y1="21637" x2="52496" y2="21637"/>
                        <a14:foregroundMark x1="52496" y1="23392" x2="52496" y2="23392"/>
                        <a14:foregroundMark x1="51248" y1="22222" x2="51248" y2="22222"/>
                        <a14:foregroundMark x1="53432" y1="23860" x2="53432" y2="23860"/>
                        <a14:foregroundMark x1="54524" y1="24561" x2="54524" y2="24561"/>
                        <a14:foregroundMark x1="54836" y1="22690" x2="54836" y2="22690"/>
                        <a14:foregroundMark x1="54602" y1="22456" x2="54602" y2="22456"/>
                        <a14:foregroundMark x1="53666" y1="22456" x2="53666" y2="22456"/>
                        <a14:foregroundMark x1="55538" y1="22690" x2="55538" y2="22690"/>
                        <a14:foregroundMark x1="56006" y1="22573" x2="56006" y2="22573"/>
                        <a14:foregroundMark x1="55226" y1="24678" x2="55226" y2="24678"/>
                        <a14:foregroundMark x1="55304" y1="25146" x2="55304" y2="25146"/>
                        <a14:foregroundMark x1="24571" y1="39415" x2="24571" y2="39415"/>
                        <a14:foregroundMark x1="24337" y1="40234" x2="24337" y2="40234"/>
                        <a14:foregroundMark x1="19423" y1="22222" x2="19423" y2="22222"/>
                        <a14:foregroundMark x1="23713" y1="25614" x2="23713" y2="25614"/>
                        <a14:foregroundMark x1="32059" y1="19064" x2="32059" y2="19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9" t="1441" r="43163" b="59479"/>
          <a:stretch/>
        </p:blipFill>
        <p:spPr bwMode="auto">
          <a:xfrm>
            <a:off x="807308" y="1912723"/>
            <a:ext cx="2499257" cy="16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dia Clipart India Digital Art Diwali Graphic by Zlatoena Clipart ·  Creative Fabrica">
            <a:extLst>
              <a:ext uri="{FF2B5EF4-FFF2-40B4-BE49-F238E27FC236}">
                <a16:creationId xmlns:a16="http://schemas.microsoft.com/office/drawing/2014/main" id="{7FBD79A2-03C0-4E58-9660-46627E727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09" b="97427" l="44306" r="80967">
                        <a14:foregroundMark x1="48284" y1="46784" x2="48284" y2="46784"/>
                        <a14:foregroundMark x1="56162" y1="48655" x2="56162" y2="48655"/>
                        <a14:foregroundMark x1="54602" y1="43509" x2="54602" y2="43509"/>
                        <a14:foregroundMark x1="52340" y1="43743" x2="52340" y2="43743"/>
                        <a14:foregroundMark x1="45944" y1="50643" x2="45944" y2="50643"/>
                        <a14:foregroundMark x1="44306" y1="56374" x2="44306" y2="56374"/>
                        <a14:foregroundMark x1="44462" y1="58246" x2="44462" y2="58246"/>
                        <a14:foregroundMark x1="44852" y1="63275" x2="44852" y2="63275"/>
                        <a14:foregroundMark x1="51404" y1="85965" x2="51404" y2="85965"/>
                        <a14:foregroundMark x1="52106" y1="91579" x2="52106" y2="91579"/>
                        <a14:foregroundMark x1="49766" y1="95322" x2="49766" y2="95322"/>
                        <a14:foregroundMark x1="49220" y1="96374" x2="49220" y2="96374"/>
                        <a14:foregroundMark x1="47582" y1="97427" x2="47582" y2="97427"/>
                        <a14:foregroundMark x1="61934" y1="89240" x2="61934" y2="89240"/>
                        <a14:foregroundMark x1="63807" y1="85965" x2="63807" y2="85965"/>
                        <a14:foregroundMark x1="61232" y1="86316" x2="61232" y2="86316"/>
                        <a14:foregroundMark x1="61856" y1="92281" x2="61856" y2="92281"/>
                        <a14:foregroundMark x1="71139" y1="72749" x2="71139" y2="72749"/>
                        <a14:foregroundMark x1="75507" y1="53801" x2="75507" y2="53801"/>
                        <a14:foregroundMark x1="73479" y1="48538" x2="73479" y2="48538"/>
                        <a14:foregroundMark x1="70203" y1="46550" x2="77691" y2="47251"/>
                        <a14:foregroundMark x1="79407" y1="50877" x2="79173" y2="56842"/>
                        <a14:foregroundMark x1="77535" y1="56725" x2="76365" y2="58246"/>
                        <a14:foregroundMark x1="71061" y1="54971" x2="69189" y2="58830"/>
                        <a14:foregroundMark x1="68175" y1="56842" x2="68253" y2="58246"/>
                        <a14:foregroundMark x1="48362" y1="55439" x2="48362" y2="55439"/>
                        <a14:foregroundMark x1="46880" y1="55556" x2="46880" y2="55556"/>
                        <a14:foregroundMark x1="56396" y1="56023" x2="56396" y2="56023"/>
                        <a14:foregroundMark x1="55460" y1="55205" x2="55538" y2="57661"/>
                        <a14:foregroundMark x1="44540" y1="61637" x2="44540" y2="61637"/>
                        <a14:foregroundMark x1="80967" y1="58129" x2="80967" y2="58129"/>
                        <a14:foregroundMark x1="76365" y1="57193" x2="76365" y2="57193"/>
                        <a14:foregroundMark x1="78003" y1="56374" x2="78003" y2="56374"/>
                        <a14:foregroundMark x1="73713" y1="60819" x2="73713" y2="60819"/>
                        <a14:foregroundMark x1="72855" y1="62339" x2="72855" y2="62339"/>
                        <a14:foregroundMark x1="71061" y1="71462" x2="71061" y2="80234"/>
                        <a14:foregroundMark x1="73401" y1="75556" x2="73791" y2="83743"/>
                        <a14:foregroundMark x1="76833" y1="75088" x2="78939" y2="81170"/>
                        <a14:foregroundMark x1="69111" y1="74971" x2="67551" y2="82690"/>
                        <a14:foregroundMark x1="71139" y1="90760" x2="71607" y2="95906"/>
                        <a14:foregroundMark x1="74805" y1="90760" x2="74961" y2="95439"/>
                        <a14:foregroundMark x1="71373" y1="90760" x2="71373" y2="90760"/>
                        <a14:foregroundMark x1="71607" y1="88889" x2="71607" y2="88889"/>
                        <a14:foregroundMark x1="74883" y1="76374" x2="74883" y2="76374"/>
                        <a14:foregroundMark x1="75195" y1="72281" x2="75195" y2="72281"/>
                        <a14:foregroundMark x1="74961" y1="70526" x2="74961" y2="70526"/>
                        <a14:foregroundMark x1="73947" y1="88889" x2="73947" y2="88889"/>
                        <a14:foregroundMark x1="73947" y1="89708" x2="73947" y2="89708"/>
                        <a14:foregroundMark x1="52340" y1="86316" x2="52340" y2="86316"/>
                        <a14:foregroundMark x1="52340" y1="89708" x2="52340" y2="89708"/>
                        <a14:foregroundMark x1="48908" y1="79298" x2="51794" y2="90292"/>
                        <a14:foregroundMark x1="52886" y1="82105" x2="52106" y2="93801"/>
                        <a14:foregroundMark x1="71373" y1="71111" x2="71373" y2="71111"/>
                        <a14:foregroundMark x1="47348" y1="54971" x2="47348" y2="54971"/>
                        <a14:foregroundMark x1="47582" y1="55556" x2="47582" y2="55556"/>
                        <a14:foregroundMark x1="46802" y1="56257" x2="46802" y2="56257"/>
                        <a14:foregroundMark x1="47114" y1="57193" x2="47114" y2="57193"/>
                        <a14:foregroundMark x1="58346" y1="62339" x2="58346" y2="62339"/>
                        <a14:foregroundMark x1="63261" y1="87251" x2="63261" y2="87251"/>
                        <a14:foregroundMark x1="61466" y1="87485" x2="61466" y2="87485"/>
                        <a14:foregroundMark x1="60920" y1="87485" x2="60920" y2="87485"/>
                        <a14:foregroundMark x1="60062" y1="86433" x2="60062" y2="86433"/>
                        <a14:foregroundMark x1="60998" y1="86316" x2="60998" y2="86316"/>
                        <a14:foregroundMark x1="61778" y1="86316" x2="61778" y2="86316"/>
                        <a14:foregroundMark x1="61934" y1="85497" x2="61934" y2="85497"/>
                        <a14:foregroundMark x1="60764" y1="85497" x2="60764" y2="85497"/>
                        <a14:foregroundMark x1="59906" y1="86316" x2="59906" y2="86316"/>
                        <a14:foregroundMark x1="59438" y1="88070" x2="59438" y2="88070"/>
                        <a14:foregroundMark x1="60920" y1="93333" x2="60920" y2="93333"/>
                        <a14:foregroundMark x1="61778" y1="92865" x2="61778" y2="9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37" t="40842" r="17955" b="1341"/>
          <a:stretch/>
        </p:blipFill>
        <p:spPr bwMode="auto">
          <a:xfrm>
            <a:off x="3408142" y="1709181"/>
            <a:ext cx="2397680" cy="23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,055 Indian Flag Illustrations &amp; Clip Art - iStock">
            <a:extLst>
              <a:ext uri="{FF2B5EF4-FFF2-40B4-BE49-F238E27FC236}">
                <a16:creationId xmlns:a16="http://schemas.microsoft.com/office/drawing/2014/main" id="{308BBCB6-C07C-4D58-B100-C8520391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16" y="2040817"/>
            <a:ext cx="2313963" cy="15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9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50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>
                    <a:lumMod val="10000"/>
                  </a:schemeClr>
                </a:solidFill>
              </a:rPr>
              <a:t>Cambodia</a:t>
            </a:r>
            <a:endParaRPr sz="4400" b="1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6146" name="Picture 2" descr="Flat Cambodia Vectors 162559 Vector Art at Vecteezy">
            <a:extLst>
              <a:ext uri="{FF2B5EF4-FFF2-40B4-BE49-F238E27FC236}">
                <a16:creationId xmlns:a16="http://schemas.microsoft.com/office/drawing/2014/main" id="{F15715B1-2F24-4D09-879E-7C201656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3" t="5125" r="32838" b="39139"/>
          <a:stretch/>
        </p:blipFill>
        <p:spPr bwMode="auto">
          <a:xfrm>
            <a:off x="1227438" y="1309814"/>
            <a:ext cx="1935892" cy="33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lat Cambodia Vectors 162559 Vector Art at Vecteezy">
            <a:extLst>
              <a:ext uri="{FF2B5EF4-FFF2-40B4-BE49-F238E27FC236}">
                <a16:creationId xmlns:a16="http://schemas.microsoft.com/office/drawing/2014/main" id="{533806B4-1CDB-4ABF-AE02-0BF19A11F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6" t="5766" r="6830" b="55155"/>
          <a:stretch/>
        </p:blipFill>
        <p:spPr bwMode="auto">
          <a:xfrm>
            <a:off x="3326364" y="1746422"/>
            <a:ext cx="2491271" cy="25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lag of Cambodia - Wikipedia">
            <a:extLst>
              <a:ext uri="{FF2B5EF4-FFF2-40B4-BE49-F238E27FC236}">
                <a16:creationId xmlns:a16="http://schemas.microsoft.com/office/drawing/2014/main" id="{0A7F3870-A8E5-42F3-A6CC-EB0F156F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39" y="1972792"/>
            <a:ext cx="2374815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41"/>
          <p:cNvSpPr txBox="1">
            <a:spLocks noGrp="1"/>
          </p:cNvSpPr>
          <p:nvPr>
            <p:ph type="title"/>
          </p:nvPr>
        </p:nvSpPr>
        <p:spPr>
          <a:xfrm>
            <a:off x="2239850" y="1515162"/>
            <a:ext cx="46644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tx1">
                    <a:lumMod val="10000"/>
                  </a:schemeClr>
                </a:solidFill>
              </a:rPr>
              <a:t>Slap the </a:t>
            </a:r>
            <a:r>
              <a:rPr lang="en-US" sz="7200" b="1" dirty="0">
                <a:solidFill>
                  <a:schemeClr val="tx1">
                    <a:lumMod val="10000"/>
                  </a:schemeClr>
                </a:solidFill>
              </a:rPr>
              <a:t>b</a:t>
            </a:r>
            <a:r>
              <a:rPr lang="vi-VN" sz="7200" b="1" dirty="0" smtClean="0">
                <a:solidFill>
                  <a:schemeClr val="tx1">
                    <a:lumMod val="10000"/>
                  </a:schemeClr>
                </a:solidFill>
              </a:rPr>
              <a:t>oard</a:t>
            </a:r>
            <a:r>
              <a:rPr lang="en-US" sz="7200" b="1" dirty="0" smtClean="0">
                <a:solidFill>
                  <a:schemeClr val="tx1">
                    <a:lumMod val="10000"/>
                  </a:schemeClr>
                </a:solidFill>
              </a:rPr>
              <a:t>!</a:t>
            </a:r>
            <a:endParaRPr sz="7200" b="1" dirty="0">
              <a:solidFill>
                <a:schemeClr val="tx1">
                  <a:lumMod val="10000"/>
                </a:schemeClr>
              </a:solidFill>
            </a:endParaRPr>
          </a:p>
        </p:txBody>
      </p:sp>
      <p:grpSp>
        <p:nvGrpSpPr>
          <p:cNvPr id="1703" name="Google Shape;1703;p41"/>
          <p:cNvGrpSpPr/>
          <p:nvPr/>
        </p:nvGrpSpPr>
        <p:grpSpPr>
          <a:xfrm>
            <a:off x="990625" y="1342050"/>
            <a:ext cx="974678" cy="951150"/>
            <a:chOff x="6675625" y="1532550"/>
            <a:chExt cx="974678" cy="951150"/>
          </a:xfrm>
        </p:grpSpPr>
        <p:sp>
          <p:nvSpPr>
            <p:cNvPr id="1704" name="Google Shape;1704;p41"/>
            <p:cNvSpPr/>
            <p:nvPr/>
          </p:nvSpPr>
          <p:spPr>
            <a:xfrm>
              <a:off x="6675625" y="15325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5" name="Google Shape;1705;p41"/>
            <p:cNvGrpSpPr/>
            <p:nvPr/>
          </p:nvGrpSpPr>
          <p:grpSpPr>
            <a:xfrm>
              <a:off x="6746501" y="1605618"/>
              <a:ext cx="832915" cy="805022"/>
              <a:chOff x="1801589" y="2541732"/>
              <a:chExt cx="512942" cy="495795"/>
            </a:xfrm>
          </p:grpSpPr>
          <p:sp>
            <p:nvSpPr>
              <p:cNvPr id="1706" name="Google Shape;1706;p41"/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1"/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1"/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1"/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1"/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1"/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1"/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1"/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1"/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5" name="Google Shape;1715;p41"/>
          <p:cNvGrpSpPr/>
          <p:nvPr/>
        </p:nvGrpSpPr>
        <p:grpSpPr>
          <a:xfrm>
            <a:off x="7306416" y="2093249"/>
            <a:ext cx="966940" cy="1052040"/>
            <a:chOff x="1733471" y="36975"/>
            <a:chExt cx="1607548" cy="1749027"/>
          </a:xfrm>
        </p:grpSpPr>
        <p:sp>
          <p:nvSpPr>
            <p:cNvPr id="1716" name="Google Shape;1716;p41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7" name="Google Shape;1717;p41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1718" name="Google Shape;1718;p41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1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1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1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1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1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1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2116164" y="1518760"/>
            <a:ext cx="5084400" cy="1480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Unit 1</a:t>
            </a:r>
            <a:b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rgbClr val="783F04"/>
                </a:solidFill>
                <a:latin typeface="Comic Sans MS" panose="030F0702030302020204" pitchFamily="66" charset="0"/>
              </a:rPr>
              <a:t>My friends</a:t>
            </a:r>
            <a:endParaRPr sz="6000" b="1" dirty="0">
              <a:solidFill>
                <a:srgbClr val="783F04"/>
              </a:solidFill>
              <a:latin typeface="Comic Sans MS" panose="030F0702030302020204" pitchFamily="66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497597" y="3366751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omic Sans MS" panose="030F0702030302020204" pitchFamily="66" charset="0"/>
              </a:rPr>
              <a:t>Lesson</a:t>
            </a:r>
            <a:r>
              <a:rPr lang="en" sz="3200" b="1" dirty="0">
                <a:latin typeface="Comic Sans MS" panose="030F0702030302020204" pitchFamily="66" charset="0"/>
              </a:rPr>
              <a:t> 3 - </a:t>
            </a:r>
            <a:r>
              <a:rPr lang="vi-VN" sz="3200" b="1" dirty="0">
                <a:latin typeface="Comic Sans MS" panose="030F0702030302020204" pitchFamily="66" charset="0"/>
              </a:rPr>
              <a:t>Period</a:t>
            </a:r>
            <a:r>
              <a:rPr lang="en" sz="3200" b="1" dirty="0">
                <a:latin typeface="Comic Sans MS" panose="030F0702030302020204" pitchFamily="66" charset="0"/>
              </a:rPr>
              <a:t> 5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449614" y="3139648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200564" y="3607898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853938" y="3471545"/>
            <a:ext cx="1402842" cy="1135218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343087" y="363197"/>
            <a:ext cx="2020164" cy="129288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 smtClean="0">
                <a:solidFill>
                  <a:schemeClr val="tx1">
                    <a:lumMod val="10000"/>
                  </a:schemeClr>
                </a:solidFill>
              </a:rPr>
              <a:t>hoose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rack 14">
            <a:hlinkClick r:id="" action="ppaction://media"/>
            <a:extLst>
              <a:ext uri="{FF2B5EF4-FFF2-40B4-BE49-F238E27FC236}">
                <a16:creationId xmlns:a16="http://schemas.microsoft.com/office/drawing/2014/main" id="{23F15128-A2BD-40C5-B863-B999547795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7" end="16724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159524"/>
            <a:ext cx="666750" cy="666749"/>
          </a:xfrm>
          <a:prstGeom prst="rect">
            <a:avLst/>
          </a:prstGeom>
        </p:spPr>
      </p:pic>
      <p:pic>
        <p:nvPicPr>
          <p:cNvPr id="10" name="Track 14">
            <a:hlinkClick r:id="" action="ppaction://media"/>
            <a:extLst>
              <a:ext uri="{FF2B5EF4-FFF2-40B4-BE49-F238E27FC236}">
                <a16:creationId xmlns:a16="http://schemas.microsoft.com/office/drawing/2014/main" id="{23E5CB19-AF2E-4823-BFAC-D41A79617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7" end="16724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937952"/>
            <a:ext cx="666750" cy="666749"/>
          </a:xfrm>
          <a:prstGeom prst="rect">
            <a:avLst/>
          </a:prstGeom>
        </p:spPr>
      </p:pic>
      <p:pic>
        <p:nvPicPr>
          <p:cNvPr id="11" name="Track 14">
            <a:hlinkClick r:id="" action="ppaction://media"/>
            <a:extLst>
              <a:ext uri="{FF2B5EF4-FFF2-40B4-BE49-F238E27FC236}">
                <a16:creationId xmlns:a16="http://schemas.microsoft.com/office/drawing/2014/main" id="{C5903640-6916-4626-8AB1-E5A0ADBD05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7" end="16724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2712320"/>
            <a:ext cx="666750" cy="666749"/>
          </a:xfrm>
          <a:prstGeom prst="rect">
            <a:avLst/>
          </a:prstGeom>
        </p:spPr>
      </p:pic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102132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979257" y="3571900"/>
            <a:ext cx="3185487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>
                <a:latin typeface="Comic Sans MS" panose="030F0702030302020204" pitchFamily="66" charset="0"/>
              </a:rPr>
              <a:t>Americ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453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 smtClean="0">
                <a:solidFill>
                  <a:schemeClr val="tx1">
                    <a:lumMod val="10000"/>
                  </a:schemeClr>
                </a:solidFill>
              </a:rPr>
              <a:t>hoose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Track 14">
            <a:hlinkClick r:id="" action="ppaction://media"/>
            <a:extLst>
              <a:ext uri="{FF2B5EF4-FFF2-40B4-BE49-F238E27FC236}">
                <a16:creationId xmlns:a16="http://schemas.microsoft.com/office/drawing/2014/main" id="{23F15128-A2BD-40C5-B863-B999547795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4" end="647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159524"/>
            <a:ext cx="666750" cy="666749"/>
          </a:xfrm>
          <a:prstGeom prst="rect">
            <a:avLst/>
          </a:prstGeom>
        </p:spPr>
      </p:pic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02762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802926" y="3571900"/>
            <a:ext cx="3538148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>
                <a:latin typeface="Comic Sans MS" panose="030F0702030302020204" pitchFamily="66" charset="0"/>
              </a:rPr>
              <a:t>Austral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25" name="Track 14">
            <a:hlinkClick r:id="" action="ppaction://media"/>
            <a:extLst>
              <a:ext uri="{FF2B5EF4-FFF2-40B4-BE49-F238E27FC236}">
                <a16:creationId xmlns:a16="http://schemas.microsoft.com/office/drawing/2014/main" id="{39112770-85C8-430F-8B03-E749CF21B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4" end="647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1974266"/>
            <a:ext cx="666750" cy="666749"/>
          </a:xfrm>
          <a:prstGeom prst="rect">
            <a:avLst/>
          </a:prstGeom>
        </p:spPr>
      </p:pic>
      <p:pic>
        <p:nvPicPr>
          <p:cNvPr id="26" name="Track 14">
            <a:hlinkClick r:id="" action="ppaction://media"/>
            <a:extLst>
              <a:ext uri="{FF2B5EF4-FFF2-40B4-BE49-F238E27FC236}">
                <a16:creationId xmlns:a16="http://schemas.microsoft.com/office/drawing/2014/main" id="{44D25F9C-7C8B-4B0B-AD4B-E364A0E731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4" end="6477.2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8428" y="2732719"/>
            <a:ext cx="666750" cy="6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 smtClean="0">
                <a:solidFill>
                  <a:schemeClr val="tx1">
                    <a:lumMod val="10000"/>
                  </a:schemeClr>
                </a:solidFill>
              </a:rPr>
              <a:t>hoose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102132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3496225" y="3571900"/>
            <a:ext cx="2151551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Chin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2" name="china">
            <a:hlinkClick r:id="" action="ppaction://media"/>
            <a:extLst>
              <a:ext uri="{FF2B5EF4-FFF2-40B4-BE49-F238E27FC236}">
                <a16:creationId xmlns:a16="http://schemas.microsoft.com/office/drawing/2014/main" id="{D2AC1D73-E2C8-4CA9-B4BB-246AF6890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4486" y="1166521"/>
            <a:ext cx="589166" cy="589166"/>
          </a:xfrm>
          <a:prstGeom prst="rect">
            <a:avLst/>
          </a:prstGeom>
        </p:spPr>
      </p:pic>
      <p:pic>
        <p:nvPicPr>
          <p:cNvPr id="27" name="china">
            <a:hlinkClick r:id="" action="ppaction://media"/>
            <a:extLst>
              <a:ext uri="{FF2B5EF4-FFF2-40B4-BE49-F238E27FC236}">
                <a16:creationId xmlns:a16="http://schemas.microsoft.com/office/drawing/2014/main" id="{581837B5-A425-48E8-B4FE-5F10EF531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4486" y="1980722"/>
            <a:ext cx="589166" cy="589166"/>
          </a:xfrm>
          <a:prstGeom prst="rect">
            <a:avLst/>
          </a:prstGeom>
        </p:spPr>
      </p:pic>
      <p:pic>
        <p:nvPicPr>
          <p:cNvPr id="28" name="china">
            <a:hlinkClick r:id="" action="ppaction://media"/>
            <a:extLst>
              <a:ext uri="{FF2B5EF4-FFF2-40B4-BE49-F238E27FC236}">
                <a16:creationId xmlns:a16="http://schemas.microsoft.com/office/drawing/2014/main" id="{F0FF572F-B942-4303-8288-6A3290137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4486" y="2794923"/>
            <a:ext cx="589166" cy="58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</a:t>
            </a:r>
            <a:r>
              <a:rPr lang="en-US" sz="4000" b="1" dirty="0" smtClean="0">
                <a:solidFill>
                  <a:schemeClr val="tx1">
                    <a:lumMod val="10000"/>
                  </a:schemeClr>
                </a:solidFill>
              </a:rPr>
              <a:t>c</a:t>
            </a:r>
            <a:r>
              <a:rPr lang="vi-VN" sz="4000" b="1" dirty="0" smtClean="0">
                <a:solidFill>
                  <a:schemeClr val="tx1">
                    <a:lumMod val="10000"/>
                  </a:schemeClr>
                </a:solidFill>
              </a:rPr>
              <a:t>hoose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3046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750026" y="3571900"/>
            <a:ext cx="3643947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Cambod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2" name="Cambo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B4FFB21-B3B5-495E-96DD-D693C96FF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1533" y="1164721"/>
            <a:ext cx="635004" cy="635005"/>
          </a:xfrm>
          <a:prstGeom prst="rect">
            <a:avLst/>
          </a:prstGeom>
        </p:spPr>
      </p:pic>
      <p:pic>
        <p:nvPicPr>
          <p:cNvPr id="27" name="Cambo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9D10CAF6-9DF1-4104-8B4C-61F711C66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1533" y="1947176"/>
            <a:ext cx="635004" cy="635005"/>
          </a:xfrm>
          <a:prstGeom prst="rect">
            <a:avLst/>
          </a:prstGeom>
        </p:spPr>
      </p:pic>
      <p:pic>
        <p:nvPicPr>
          <p:cNvPr id="28" name="Cambo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D109A80-EFBF-418E-82BE-0DABF919E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1533" y="2748591"/>
            <a:ext cx="635004" cy="6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 smtClean="0">
                <a:solidFill>
                  <a:schemeClr val="tx1">
                    <a:lumMod val="10000"/>
                  </a:schemeClr>
                </a:solidFill>
              </a:rPr>
              <a:t>hoose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102132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3172418" y="3571900"/>
            <a:ext cx="2799163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Canad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3" name="canada">
            <a:hlinkClick r:id="" action="ppaction://media"/>
            <a:extLst>
              <a:ext uri="{FF2B5EF4-FFF2-40B4-BE49-F238E27FC236}">
                <a16:creationId xmlns:a16="http://schemas.microsoft.com/office/drawing/2014/main" id="{33821AFE-2353-4B70-BB0B-EA0910973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68" y="1218495"/>
            <a:ext cx="487363" cy="487362"/>
          </a:xfrm>
          <a:prstGeom prst="rect">
            <a:avLst/>
          </a:prstGeom>
        </p:spPr>
      </p:pic>
      <p:pic>
        <p:nvPicPr>
          <p:cNvPr id="25" name="canada">
            <a:hlinkClick r:id="" action="ppaction://media"/>
            <a:extLst>
              <a:ext uri="{FF2B5EF4-FFF2-40B4-BE49-F238E27FC236}">
                <a16:creationId xmlns:a16="http://schemas.microsoft.com/office/drawing/2014/main" id="{520EA71F-87C2-497F-9948-DB28A45DF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68" y="1906841"/>
            <a:ext cx="487363" cy="487362"/>
          </a:xfrm>
          <a:prstGeom prst="rect">
            <a:avLst/>
          </a:prstGeom>
        </p:spPr>
      </p:pic>
      <p:pic>
        <p:nvPicPr>
          <p:cNvPr id="26" name="canada">
            <a:hlinkClick r:id="" action="ppaction://media"/>
            <a:extLst>
              <a:ext uri="{FF2B5EF4-FFF2-40B4-BE49-F238E27FC236}">
                <a16:creationId xmlns:a16="http://schemas.microsoft.com/office/drawing/2014/main" id="{0ECD28F9-0C73-4E4D-9587-E352E6B9D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968" y="25717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 smtClean="0">
                <a:solidFill>
                  <a:schemeClr val="tx1">
                    <a:lumMod val="10000"/>
                  </a:schemeClr>
                </a:solidFill>
              </a:rPr>
              <a:t>hoose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3046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3520269" y="3571900"/>
            <a:ext cx="2103461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Ind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3" name="In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2835A345-A1F6-4702-BA38-3DF8FAEDF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4197" y="1005535"/>
            <a:ext cx="750150" cy="750152"/>
          </a:xfrm>
          <a:prstGeom prst="rect">
            <a:avLst/>
          </a:prstGeom>
        </p:spPr>
      </p:pic>
      <p:pic>
        <p:nvPicPr>
          <p:cNvPr id="25" name="In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F814FAE3-AE2D-410D-BAC1-E80D5BC73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4197" y="1928468"/>
            <a:ext cx="750150" cy="750152"/>
          </a:xfrm>
          <a:prstGeom prst="rect">
            <a:avLst/>
          </a:prstGeom>
        </p:spPr>
      </p:pic>
      <p:pic>
        <p:nvPicPr>
          <p:cNvPr id="26" name="Ind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2E5084FF-996D-4C6B-857C-4ADB32860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4197" y="2821748"/>
            <a:ext cx="750150" cy="7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DCAB23-BAA6-430E-88EE-BE11F6C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78" y="344112"/>
            <a:ext cx="6201143" cy="572700"/>
          </a:xfrm>
        </p:spPr>
        <p:txBody>
          <a:bodyPr/>
          <a:lstStyle/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Listen and c</a:t>
            </a:r>
            <a:r>
              <a:rPr lang="vi-VN" sz="4000" b="1" dirty="0" smtClean="0">
                <a:solidFill>
                  <a:schemeClr val="tx1">
                    <a:lumMod val="10000"/>
                  </a:schemeClr>
                </a:solidFill>
              </a:rPr>
              <a:t>hoose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7" name="Google Shape;2384;p56">
            <a:extLst>
              <a:ext uri="{FF2B5EF4-FFF2-40B4-BE49-F238E27FC236}">
                <a16:creationId xmlns:a16="http://schemas.microsoft.com/office/drawing/2014/main" id="{74B71A0E-03E4-4B3F-BBEF-9077BADC55D0}"/>
              </a:ext>
            </a:extLst>
          </p:cNvPr>
          <p:cNvSpPr/>
          <p:nvPr/>
        </p:nvSpPr>
        <p:spPr>
          <a:xfrm>
            <a:off x="1334100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Google Shape;2384;p56">
            <a:extLst>
              <a:ext uri="{FF2B5EF4-FFF2-40B4-BE49-F238E27FC236}">
                <a16:creationId xmlns:a16="http://schemas.microsoft.com/office/drawing/2014/main" id="{2DF5C3F1-6079-4F42-91A9-36A24D1A58B1}"/>
              </a:ext>
            </a:extLst>
          </p:cNvPr>
          <p:cNvSpPr/>
          <p:nvPr/>
        </p:nvSpPr>
        <p:spPr>
          <a:xfrm>
            <a:off x="5436137" y="1826273"/>
            <a:ext cx="2232884" cy="1239821"/>
          </a:xfrm>
          <a:prstGeom prst="roundRect">
            <a:avLst>
              <a:gd name="adj" fmla="val 694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chemeClr val="accent1"/>
                </a:solidFill>
                <a:latin typeface="Comic Sans MS" panose="030F0702030302020204" pitchFamily="66" charset="0"/>
              </a:rPr>
              <a:t>ia</a:t>
            </a:r>
            <a:endParaRPr sz="6600" b="1" i="1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Google Shape;2840;p68">
            <a:extLst>
              <a:ext uri="{FF2B5EF4-FFF2-40B4-BE49-F238E27FC236}">
                <a16:creationId xmlns:a16="http://schemas.microsoft.com/office/drawing/2014/main" id="{62BE8DD5-ED2C-4980-89D9-41FF704AA755}"/>
              </a:ext>
            </a:extLst>
          </p:cNvPr>
          <p:cNvGrpSpPr/>
          <p:nvPr/>
        </p:nvGrpSpPr>
        <p:grpSpPr>
          <a:xfrm>
            <a:off x="5130469" y="1492898"/>
            <a:ext cx="893097" cy="871538"/>
            <a:chOff x="6957725" y="3786175"/>
            <a:chExt cx="974678" cy="951149"/>
          </a:xfrm>
        </p:grpSpPr>
        <p:sp>
          <p:nvSpPr>
            <p:cNvPr id="13" name="Google Shape;2841;p68">
              <a:extLst>
                <a:ext uri="{FF2B5EF4-FFF2-40B4-BE49-F238E27FC236}">
                  <a16:creationId xmlns:a16="http://schemas.microsoft.com/office/drawing/2014/main" id="{9838802F-088D-43A0-AD5E-7E556DBDEB9C}"/>
                </a:ext>
              </a:extLst>
            </p:cNvPr>
            <p:cNvSpPr/>
            <p:nvPr/>
          </p:nvSpPr>
          <p:spPr>
            <a:xfrm>
              <a:off x="6957725" y="3786175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842;p68">
              <a:extLst>
                <a:ext uri="{FF2B5EF4-FFF2-40B4-BE49-F238E27FC236}">
                  <a16:creationId xmlns:a16="http://schemas.microsoft.com/office/drawing/2014/main" id="{27D8F804-2EF4-428C-84D9-0366BB249AF3}"/>
                </a:ext>
              </a:extLst>
            </p:cNvPr>
            <p:cNvGrpSpPr/>
            <p:nvPr/>
          </p:nvGrpSpPr>
          <p:grpSpPr>
            <a:xfrm>
              <a:off x="7016500" y="3847725"/>
              <a:ext cx="857023" cy="828324"/>
              <a:chOff x="1801589" y="2541732"/>
              <a:chExt cx="512942" cy="495795"/>
            </a:xfrm>
          </p:grpSpPr>
          <p:sp>
            <p:nvSpPr>
              <p:cNvPr id="15" name="Google Shape;2843;p68">
                <a:extLst>
                  <a:ext uri="{FF2B5EF4-FFF2-40B4-BE49-F238E27FC236}">
                    <a16:creationId xmlns:a16="http://schemas.microsoft.com/office/drawing/2014/main" id="{2B61EF64-90FA-4F1A-8870-52A19A4C9621}"/>
                  </a:ext>
                </a:extLst>
              </p:cNvPr>
              <p:cNvSpPr/>
              <p:nvPr/>
            </p:nvSpPr>
            <p:spPr>
              <a:xfrm>
                <a:off x="1801589" y="25417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15" y="140"/>
                      <a:pt x="1336" y="465"/>
                      <a:pt x="783" y="1178"/>
                    </a:cubicBezTo>
                    <a:cubicBezTo>
                      <a:pt x="347" y="1738"/>
                      <a:pt x="180" y="2472"/>
                      <a:pt x="97" y="3185"/>
                    </a:cubicBezTo>
                    <a:cubicBezTo>
                      <a:pt x="21" y="3780"/>
                      <a:pt x="1" y="4409"/>
                      <a:pt x="174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4" y="6996"/>
                      <a:pt x="2922" y="7076"/>
                      <a:pt x="3443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1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844;p68">
                <a:extLst>
                  <a:ext uri="{FF2B5EF4-FFF2-40B4-BE49-F238E27FC236}">
                    <a16:creationId xmlns:a16="http://schemas.microsoft.com/office/drawing/2014/main" id="{2A416CEA-DB69-485A-80C6-0FBF1EF98119}"/>
                  </a:ext>
                </a:extLst>
              </p:cNvPr>
              <p:cNvSpPr/>
              <p:nvPr/>
            </p:nvSpPr>
            <p:spPr>
              <a:xfrm>
                <a:off x="2065630" y="2567002"/>
                <a:ext cx="137475" cy="6726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9" y="166"/>
                      <a:pt x="118" y="173"/>
                    </a:cubicBezTo>
                    <a:cubicBezTo>
                      <a:pt x="464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3" y="957"/>
                      <a:pt x="1801" y="960"/>
                      <a:pt x="1818" y="960"/>
                    </a:cubicBezTo>
                    <a:cubicBezTo>
                      <a:pt x="1900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845;p68">
                <a:extLst>
                  <a:ext uri="{FF2B5EF4-FFF2-40B4-BE49-F238E27FC236}">
                    <a16:creationId xmlns:a16="http://schemas.microsoft.com/office/drawing/2014/main" id="{51E84ED6-7C8B-4225-85B6-76BBBF028F5D}"/>
                  </a:ext>
                </a:extLst>
              </p:cNvPr>
              <p:cNvSpPr/>
              <p:nvPr/>
            </p:nvSpPr>
            <p:spPr>
              <a:xfrm>
                <a:off x="2209130" y="2644002"/>
                <a:ext cx="56138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76" extrusionOk="0">
                    <a:moveTo>
                      <a:pt x="102" y="0"/>
                    </a:moveTo>
                    <a:cubicBezTo>
                      <a:pt x="25" y="0"/>
                      <a:pt x="0" y="105"/>
                      <a:pt x="47" y="146"/>
                    </a:cubicBezTo>
                    <a:cubicBezTo>
                      <a:pt x="151" y="250"/>
                      <a:pt x="262" y="333"/>
                      <a:pt x="345" y="443"/>
                    </a:cubicBezTo>
                    <a:cubicBezTo>
                      <a:pt x="441" y="561"/>
                      <a:pt x="497" y="720"/>
                      <a:pt x="587" y="838"/>
                    </a:cubicBezTo>
                    <a:cubicBezTo>
                      <a:pt x="606" y="864"/>
                      <a:pt x="630" y="875"/>
                      <a:pt x="654" y="875"/>
                    </a:cubicBezTo>
                    <a:cubicBezTo>
                      <a:pt x="705" y="875"/>
                      <a:pt x="755" y="823"/>
                      <a:pt x="760" y="762"/>
                    </a:cubicBezTo>
                    <a:cubicBezTo>
                      <a:pt x="801" y="423"/>
                      <a:pt x="428" y="42"/>
                      <a:pt x="109" y="0"/>
                    </a:cubicBezTo>
                    <a:cubicBezTo>
                      <a:pt x="107" y="0"/>
                      <a:pt x="104" y="0"/>
                      <a:pt x="102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46;p68">
                <a:extLst>
                  <a:ext uri="{FF2B5EF4-FFF2-40B4-BE49-F238E27FC236}">
                    <a16:creationId xmlns:a16="http://schemas.microsoft.com/office/drawing/2014/main" id="{F6982910-CF32-4E01-98A7-4DF613588B5C}"/>
                  </a:ext>
                </a:extLst>
              </p:cNvPr>
              <p:cNvSpPr/>
              <p:nvPr/>
            </p:nvSpPr>
            <p:spPr>
              <a:xfrm>
                <a:off x="1802079" y="2610052"/>
                <a:ext cx="474303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7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1" y="6075"/>
                      <a:pt x="4423" y="6022"/>
                    </a:cubicBezTo>
                    <a:cubicBezTo>
                      <a:pt x="5412" y="5856"/>
                      <a:pt x="6277" y="5191"/>
                      <a:pt x="6776" y="4292"/>
                    </a:cubicBezTo>
                    <a:lnTo>
                      <a:pt x="6776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6" y="5112"/>
                    </a:cubicBezTo>
                    <a:cubicBezTo>
                      <a:pt x="3187" y="5112"/>
                      <a:pt x="1963" y="4508"/>
                      <a:pt x="1274" y="3454"/>
                    </a:cubicBezTo>
                    <a:cubicBezTo>
                      <a:pt x="616" y="2458"/>
                      <a:pt x="492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7;p68">
                <a:extLst>
                  <a:ext uri="{FF2B5EF4-FFF2-40B4-BE49-F238E27FC236}">
                    <a16:creationId xmlns:a16="http://schemas.microsoft.com/office/drawing/2014/main" id="{37C84E0A-9D85-4C24-837D-0A88E243E28D}"/>
                  </a:ext>
                </a:extLst>
              </p:cNvPr>
              <p:cNvSpPr/>
              <p:nvPr/>
            </p:nvSpPr>
            <p:spPr>
              <a:xfrm>
                <a:off x="1978549" y="2797512"/>
                <a:ext cx="149795" cy="52078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744" extrusionOk="0">
                    <a:moveTo>
                      <a:pt x="2040" y="1"/>
                    </a:moveTo>
                    <a:cubicBezTo>
                      <a:pt x="2020" y="1"/>
                      <a:pt x="2000" y="9"/>
                      <a:pt x="1985" y="29"/>
                    </a:cubicBezTo>
                    <a:cubicBezTo>
                      <a:pt x="1729" y="271"/>
                      <a:pt x="1569" y="465"/>
                      <a:pt x="1175" y="479"/>
                    </a:cubicBezTo>
                    <a:cubicBezTo>
                      <a:pt x="1150" y="480"/>
                      <a:pt x="1126" y="481"/>
                      <a:pt x="1101" y="481"/>
                    </a:cubicBezTo>
                    <a:cubicBezTo>
                      <a:pt x="734" y="481"/>
                      <a:pt x="391" y="335"/>
                      <a:pt x="151" y="50"/>
                    </a:cubicBezTo>
                    <a:cubicBezTo>
                      <a:pt x="134" y="31"/>
                      <a:pt x="116" y="24"/>
                      <a:pt x="98" y="24"/>
                    </a:cubicBezTo>
                    <a:cubicBezTo>
                      <a:pt x="47" y="24"/>
                      <a:pt x="1" y="85"/>
                      <a:pt x="26" y="146"/>
                    </a:cubicBezTo>
                    <a:cubicBezTo>
                      <a:pt x="195" y="523"/>
                      <a:pt x="694" y="743"/>
                      <a:pt x="1166" y="743"/>
                    </a:cubicBezTo>
                    <a:cubicBezTo>
                      <a:pt x="1606" y="743"/>
                      <a:pt x="2023" y="552"/>
                      <a:pt x="2130" y="119"/>
                    </a:cubicBezTo>
                    <a:cubicBezTo>
                      <a:pt x="2140" y="54"/>
                      <a:pt x="2090" y="1"/>
                      <a:pt x="20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48;p68">
                <a:extLst>
                  <a:ext uri="{FF2B5EF4-FFF2-40B4-BE49-F238E27FC236}">
                    <a16:creationId xmlns:a16="http://schemas.microsoft.com/office/drawing/2014/main" id="{718A2762-3BE8-4E0A-89F8-E53D7D005ECA}"/>
                  </a:ext>
                </a:extLst>
              </p:cNvPr>
              <p:cNvSpPr/>
              <p:nvPr/>
            </p:nvSpPr>
            <p:spPr>
              <a:xfrm>
                <a:off x="1894129" y="2676552"/>
                <a:ext cx="9470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677" extrusionOk="0">
                    <a:moveTo>
                      <a:pt x="652" y="0"/>
                    </a:moveTo>
                    <a:cubicBezTo>
                      <a:pt x="328" y="0"/>
                      <a:pt x="11" y="203"/>
                      <a:pt x="0" y="608"/>
                    </a:cubicBezTo>
                    <a:cubicBezTo>
                      <a:pt x="0" y="645"/>
                      <a:pt x="29" y="665"/>
                      <a:pt x="60" y="665"/>
                    </a:cubicBezTo>
                    <a:cubicBezTo>
                      <a:pt x="82" y="665"/>
                      <a:pt x="104" y="655"/>
                      <a:pt x="118" y="636"/>
                    </a:cubicBezTo>
                    <a:cubicBezTo>
                      <a:pt x="256" y="428"/>
                      <a:pt x="332" y="227"/>
                      <a:pt x="616" y="193"/>
                    </a:cubicBezTo>
                    <a:cubicBezTo>
                      <a:pt x="636" y="190"/>
                      <a:pt x="656" y="189"/>
                      <a:pt x="675" y="189"/>
                    </a:cubicBezTo>
                    <a:cubicBezTo>
                      <a:pt x="912" y="189"/>
                      <a:pt x="1071" y="383"/>
                      <a:pt x="1135" y="601"/>
                    </a:cubicBezTo>
                    <a:cubicBezTo>
                      <a:pt x="1152" y="654"/>
                      <a:pt x="1192" y="676"/>
                      <a:pt x="1232" y="676"/>
                    </a:cubicBezTo>
                    <a:cubicBezTo>
                      <a:pt x="1292" y="676"/>
                      <a:pt x="1353" y="625"/>
                      <a:pt x="1336" y="546"/>
                    </a:cubicBezTo>
                    <a:cubicBezTo>
                      <a:pt x="1272" y="182"/>
                      <a:pt x="959" y="0"/>
                      <a:pt x="652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49;p68">
                <a:extLst>
                  <a:ext uri="{FF2B5EF4-FFF2-40B4-BE49-F238E27FC236}">
                    <a16:creationId xmlns:a16="http://schemas.microsoft.com/office/drawing/2014/main" id="{54B8EB86-AF1D-4C1E-BE41-2DB4854F2500}"/>
                  </a:ext>
                </a:extLst>
              </p:cNvPr>
              <p:cNvSpPr/>
              <p:nvPr/>
            </p:nvSpPr>
            <p:spPr>
              <a:xfrm>
                <a:off x="2116240" y="2676552"/>
                <a:ext cx="94287" cy="4738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677" extrusionOk="0">
                    <a:moveTo>
                      <a:pt x="693" y="0"/>
                    </a:moveTo>
                    <a:cubicBezTo>
                      <a:pt x="386" y="0"/>
                      <a:pt x="75" y="182"/>
                      <a:pt x="18" y="546"/>
                    </a:cubicBezTo>
                    <a:cubicBezTo>
                      <a:pt x="1" y="625"/>
                      <a:pt x="59" y="676"/>
                      <a:pt x="118" y="676"/>
                    </a:cubicBezTo>
                    <a:cubicBezTo>
                      <a:pt x="156" y="676"/>
                      <a:pt x="195" y="654"/>
                      <a:pt x="211" y="601"/>
                    </a:cubicBezTo>
                    <a:cubicBezTo>
                      <a:pt x="275" y="383"/>
                      <a:pt x="440" y="189"/>
                      <a:pt x="673" y="189"/>
                    </a:cubicBezTo>
                    <a:cubicBezTo>
                      <a:pt x="692" y="189"/>
                      <a:pt x="711" y="190"/>
                      <a:pt x="730" y="193"/>
                    </a:cubicBezTo>
                    <a:cubicBezTo>
                      <a:pt x="1021" y="227"/>
                      <a:pt x="1097" y="428"/>
                      <a:pt x="1236" y="636"/>
                    </a:cubicBezTo>
                    <a:cubicBezTo>
                      <a:pt x="1250" y="655"/>
                      <a:pt x="1271" y="665"/>
                      <a:pt x="1291" y="665"/>
                    </a:cubicBezTo>
                    <a:cubicBezTo>
                      <a:pt x="1320" y="665"/>
                      <a:pt x="1346" y="645"/>
                      <a:pt x="1346" y="608"/>
                    </a:cubicBezTo>
                    <a:cubicBezTo>
                      <a:pt x="1336" y="203"/>
                      <a:pt x="1017" y="0"/>
                      <a:pt x="693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50;p68">
                <a:extLst>
                  <a:ext uri="{FF2B5EF4-FFF2-40B4-BE49-F238E27FC236}">
                    <a16:creationId xmlns:a16="http://schemas.microsoft.com/office/drawing/2014/main" id="{49AF7E04-866D-4D2B-A38B-24DEEF8A5BE9}"/>
                  </a:ext>
                </a:extLst>
              </p:cNvPr>
              <p:cNvSpPr/>
              <p:nvPr/>
            </p:nvSpPr>
            <p:spPr>
              <a:xfrm>
                <a:off x="2120860" y="2736542"/>
                <a:ext cx="8091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97" extrusionOk="0">
                    <a:moveTo>
                      <a:pt x="581" y="0"/>
                    </a:moveTo>
                    <a:cubicBezTo>
                      <a:pt x="256" y="0"/>
                      <a:pt x="0" y="180"/>
                      <a:pt x="0" y="402"/>
                    </a:cubicBezTo>
                    <a:cubicBezTo>
                      <a:pt x="0" y="623"/>
                      <a:pt x="256" y="796"/>
                      <a:pt x="581" y="796"/>
                    </a:cubicBezTo>
                    <a:cubicBezTo>
                      <a:pt x="900" y="796"/>
                      <a:pt x="1156" y="623"/>
                      <a:pt x="1156" y="402"/>
                    </a:cubicBezTo>
                    <a:cubicBezTo>
                      <a:pt x="1156" y="180"/>
                      <a:pt x="900" y="0"/>
                      <a:pt x="581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51;p68">
                <a:extLst>
                  <a:ext uri="{FF2B5EF4-FFF2-40B4-BE49-F238E27FC236}">
                    <a16:creationId xmlns:a16="http://schemas.microsoft.com/office/drawing/2014/main" id="{5D16E1DA-4C29-4C69-8B1C-E1B9E939440D}"/>
                  </a:ext>
                </a:extLst>
              </p:cNvPr>
              <p:cNvSpPr/>
              <p:nvPr/>
            </p:nvSpPr>
            <p:spPr>
              <a:xfrm>
                <a:off x="1911069" y="2736542"/>
                <a:ext cx="81477" cy="5578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797" extrusionOk="0">
                    <a:moveTo>
                      <a:pt x="582" y="0"/>
                    </a:moveTo>
                    <a:cubicBezTo>
                      <a:pt x="264" y="0"/>
                      <a:pt x="1" y="180"/>
                      <a:pt x="1" y="402"/>
                    </a:cubicBezTo>
                    <a:cubicBezTo>
                      <a:pt x="1" y="623"/>
                      <a:pt x="264" y="796"/>
                      <a:pt x="582" y="796"/>
                    </a:cubicBezTo>
                    <a:cubicBezTo>
                      <a:pt x="907" y="796"/>
                      <a:pt x="1163" y="623"/>
                      <a:pt x="1163" y="402"/>
                    </a:cubicBezTo>
                    <a:cubicBezTo>
                      <a:pt x="1163" y="180"/>
                      <a:pt x="907" y="0"/>
                      <a:pt x="58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EABAAD1-6C86-4C76-A270-A7E040EA5EBF}"/>
              </a:ext>
            </a:extLst>
          </p:cNvPr>
          <p:cNvSpPr txBox="1"/>
          <p:nvPr/>
        </p:nvSpPr>
        <p:spPr>
          <a:xfrm>
            <a:off x="2884679" y="3571900"/>
            <a:ext cx="3374642" cy="101566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latin typeface="Comic Sans MS" panose="030F0702030302020204" pitchFamily="66" charset="0"/>
              </a:rPr>
              <a:t>Malays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ia</a:t>
            </a:r>
          </a:p>
        </p:txBody>
      </p:sp>
      <p:pic>
        <p:nvPicPr>
          <p:cNvPr id="2" name="Malays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1481AF37-C6C7-43F0-884C-E52081960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70" y="1170698"/>
            <a:ext cx="629028" cy="629028"/>
          </a:xfrm>
          <a:prstGeom prst="rect">
            <a:avLst/>
          </a:prstGeom>
        </p:spPr>
      </p:pic>
      <p:pic>
        <p:nvPicPr>
          <p:cNvPr id="27" name="Malays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ADF2482-740B-4587-AF33-B045E030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70" y="1847523"/>
            <a:ext cx="629028" cy="629028"/>
          </a:xfrm>
          <a:prstGeom prst="rect">
            <a:avLst/>
          </a:prstGeom>
        </p:spPr>
      </p:pic>
      <p:pic>
        <p:nvPicPr>
          <p:cNvPr id="28" name="Malaysia - English meaning - Cambridge Dictionary">
            <a:hlinkClick r:id="" action="ppaction://media"/>
            <a:extLst>
              <a:ext uri="{FF2B5EF4-FFF2-40B4-BE49-F238E27FC236}">
                <a16:creationId xmlns:a16="http://schemas.microsoft.com/office/drawing/2014/main" id="{C70A3856-94EE-4DCE-AD6F-5F01E0D46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5670" y="2666950"/>
            <a:ext cx="629028" cy="6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6"/>
          <p:cNvSpPr txBox="1">
            <a:spLocks noGrp="1"/>
          </p:cNvSpPr>
          <p:nvPr>
            <p:ph type="title" idx="4294967295"/>
          </p:nvPr>
        </p:nvSpPr>
        <p:spPr>
          <a:xfrm>
            <a:off x="1126760" y="2443255"/>
            <a:ext cx="210580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Warm</a:t>
            </a:r>
            <a:r>
              <a:rPr lang="vi-VN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-</a:t>
            </a: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up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8" name="Google Shape;1948;p46"/>
          <p:cNvSpPr txBox="1">
            <a:spLocks noGrp="1"/>
          </p:cNvSpPr>
          <p:nvPr>
            <p:ph type="title" idx="4294967295"/>
          </p:nvPr>
        </p:nvSpPr>
        <p:spPr>
          <a:xfrm>
            <a:off x="3436271" y="2493359"/>
            <a:ext cx="2311963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1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9" name="Google Shape;1949;p46"/>
          <p:cNvSpPr txBox="1">
            <a:spLocks noGrp="1"/>
          </p:cNvSpPr>
          <p:nvPr>
            <p:ph type="title" idx="4294967295"/>
          </p:nvPr>
        </p:nvSpPr>
        <p:spPr>
          <a:xfrm>
            <a:off x="5951942" y="2525596"/>
            <a:ext cx="217926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2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0" name="Google Shape;1950;p46"/>
          <p:cNvSpPr txBox="1">
            <a:spLocks noGrp="1"/>
          </p:cNvSpPr>
          <p:nvPr>
            <p:ph type="title" idx="4294967295"/>
          </p:nvPr>
        </p:nvSpPr>
        <p:spPr>
          <a:xfrm>
            <a:off x="2206102" y="3937448"/>
            <a:ext cx="238615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3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1" name="Google Shape;1951;p46"/>
          <p:cNvSpPr txBox="1">
            <a:spLocks noGrp="1"/>
          </p:cNvSpPr>
          <p:nvPr>
            <p:ph type="title" idx="4294967295"/>
          </p:nvPr>
        </p:nvSpPr>
        <p:spPr>
          <a:xfrm>
            <a:off x="5117106" y="3953469"/>
            <a:ext cx="2211348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Fun </a:t>
            </a:r>
            <a:r>
              <a:rPr lang="en-US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time</a:t>
            </a:r>
            <a:endParaRPr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1952" name="Google Shape;1952;p4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83F04"/>
                </a:solidFill>
              </a:rPr>
              <a:t>Table </a:t>
            </a:r>
            <a:r>
              <a:rPr lang="en-US" sz="4400" b="1">
                <a:solidFill>
                  <a:srgbClr val="783F04"/>
                </a:solidFill>
              </a:rPr>
              <a:t>of </a:t>
            </a:r>
            <a:r>
              <a:rPr lang="en-US" sz="4400" b="1" smtClean="0">
                <a:solidFill>
                  <a:srgbClr val="783F04"/>
                </a:solidFill>
              </a:rPr>
              <a:t>contents</a:t>
            </a:r>
            <a:endParaRPr sz="4400" b="1" dirty="0">
              <a:solidFill>
                <a:srgbClr val="783F04"/>
              </a:solidFill>
            </a:endParaRPr>
          </a:p>
        </p:txBody>
      </p:sp>
      <p:sp>
        <p:nvSpPr>
          <p:cNvPr id="1955" name="Google Shape;1955;p46"/>
          <p:cNvSpPr/>
          <p:nvPr/>
        </p:nvSpPr>
        <p:spPr>
          <a:xfrm>
            <a:off x="1833905" y="17769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956" name="Google Shape;1956;p46"/>
          <p:cNvSpPr txBox="1"/>
          <p:nvPr/>
        </p:nvSpPr>
        <p:spPr>
          <a:xfrm>
            <a:off x="1803636" y="1861458"/>
            <a:ext cx="82537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  <a:endParaRPr sz="30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grpSp>
        <p:nvGrpSpPr>
          <p:cNvPr id="23" name="Google Shape;1686;p40">
            <a:extLst>
              <a:ext uri="{FF2B5EF4-FFF2-40B4-BE49-F238E27FC236}">
                <a16:creationId xmlns:a16="http://schemas.microsoft.com/office/drawing/2014/main" id="{09ED1CD8-490A-4B2C-A989-8D64128B298D}"/>
              </a:ext>
            </a:extLst>
          </p:cNvPr>
          <p:cNvGrpSpPr/>
          <p:nvPr/>
        </p:nvGrpSpPr>
        <p:grpSpPr>
          <a:xfrm>
            <a:off x="11875" y="2931792"/>
            <a:ext cx="1416250" cy="1540893"/>
            <a:chOff x="1733471" y="36975"/>
            <a:chExt cx="1607548" cy="1749027"/>
          </a:xfrm>
        </p:grpSpPr>
        <p:sp>
          <p:nvSpPr>
            <p:cNvPr id="24" name="Google Shape;1687;p40">
              <a:extLst>
                <a:ext uri="{FF2B5EF4-FFF2-40B4-BE49-F238E27FC236}">
                  <a16:creationId xmlns:a16="http://schemas.microsoft.com/office/drawing/2014/main" id="{09BAB83A-A59E-4229-B5BB-EF3068BE1825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grpSp>
          <p:nvGrpSpPr>
            <p:cNvPr id="25" name="Google Shape;1688;p40">
              <a:extLst>
                <a:ext uri="{FF2B5EF4-FFF2-40B4-BE49-F238E27FC236}">
                  <a16:creationId xmlns:a16="http://schemas.microsoft.com/office/drawing/2014/main" id="{82024BA7-706A-4708-B76B-356812C2BA23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6" name="Google Shape;1689;p40">
                <a:extLst>
                  <a:ext uri="{FF2B5EF4-FFF2-40B4-BE49-F238E27FC236}">
                    <a16:creationId xmlns:a16="http://schemas.microsoft.com/office/drawing/2014/main" id="{E2836060-1BE2-41EA-B443-104A7FB9F510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7" name="Google Shape;1690;p40">
                <a:extLst>
                  <a:ext uri="{FF2B5EF4-FFF2-40B4-BE49-F238E27FC236}">
                    <a16:creationId xmlns:a16="http://schemas.microsoft.com/office/drawing/2014/main" id="{6A1C6D6E-3E9E-4573-B4FD-ABD50FF81649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" name="Google Shape;1691;p40">
                <a:extLst>
                  <a:ext uri="{FF2B5EF4-FFF2-40B4-BE49-F238E27FC236}">
                    <a16:creationId xmlns:a16="http://schemas.microsoft.com/office/drawing/2014/main" id="{CABF640D-535B-4553-9149-77538167E16F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" name="Google Shape;1692;p40">
                <a:extLst>
                  <a:ext uri="{FF2B5EF4-FFF2-40B4-BE49-F238E27FC236}">
                    <a16:creationId xmlns:a16="http://schemas.microsoft.com/office/drawing/2014/main" id="{69906C10-AB4C-419B-9DF6-2096B043D36A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0" name="Google Shape;1693;p40">
                <a:extLst>
                  <a:ext uri="{FF2B5EF4-FFF2-40B4-BE49-F238E27FC236}">
                    <a16:creationId xmlns:a16="http://schemas.microsoft.com/office/drawing/2014/main" id="{8ED3F514-57AF-4124-A2A5-10AF274C9BB9}"/>
                  </a:ext>
                </a:extLst>
              </p:cNvPr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1" name="Google Shape;1694;p40">
                <a:extLst>
                  <a:ext uri="{FF2B5EF4-FFF2-40B4-BE49-F238E27FC236}">
                    <a16:creationId xmlns:a16="http://schemas.microsoft.com/office/drawing/2014/main" id="{1BDC02A8-AC31-47BE-A0A4-271B6BA9CAC7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2" name="Google Shape;1695;p40">
                <a:extLst>
                  <a:ext uri="{FF2B5EF4-FFF2-40B4-BE49-F238E27FC236}">
                    <a16:creationId xmlns:a16="http://schemas.microsoft.com/office/drawing/2014/main" id="{1D9F252A-D38A-43FB-A1D8-ADE7814F0035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33" name="Google Shape;1696;p40">
                <a:extLst>
                  <a:ext uri="{FF2B5EF4-FFF2-40B4-BE49-F238E27FC236}">
                    <a16:creationId xmlns:a16="http://schemas.microsoft.com/office/drawing/2014/main" id="{D16FCB1A-92E4-40DC-BF7A-0283DB1DCB72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34" name="Google Shape;1667;p40">
            <a:extLst>
              <a:ext uri="{FF2B5EF4-FFF2-40B4-BE49-F238E27FC236}">
                <a16:creationId xmlns:a16="http://schemas.microsoft.com/office/drawing/2014/main" id="{9A520B9A-AAB0-410D-8328-9626335F58B0}"/>
              </a:ext>
            </a:extLst>
          </p:cNvPr>
          <p:cNvGrpSpPr/>
          <p:nvPr/>
        </p:nvGrpSpPr>
        <p:grpSpPr>
          <a:xfrm flipH="1">
            <a:off x="-624148" y="4350404"/>
            <a:ext cx="2438657" cy="843892"/>
            <a:chOff x="6438300" y="4207200"/>
            <a:chExt cx="2705710" cy="936305"/>
          </a:xfrm>
        </p:grpSpPr>
        <p:sp>
          <p:nvSpPr>
            <p:cNvPr id="35" name="Google Shape;1668;p40">
              <a:extLst>
                <a:ext uri="{FF2B5EF4-FFF2-40B4-BE49-F238E27FC236}">
                  <a16:creationId xmlns:a16="http://schemas.microsoft.com/office/drawing/2014/main" id="{3E04ADBF-9FC9-44AB-8134-B6C0B5D6F401}"/>
                </a:ext>
              </a:extLst>
            </p:cNvPr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1669;p40">
              <a:extLst>
                <a:ext uri="{FF2B5EF4-FFF2-40B4-BE49-F238E27FC236}">
                  <a16:creationId xmlns:a16="http://schemas.microsoft.com/office/drawing/2014/main" id="{3F04B020-CB0B-47E9-A036-06B95394FBCC}"/>
                </a:ext>
              </a:extLst>
            </p:cNvPr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AC3100D4-4707-88C4-6B95-02189825DAED}"/>
              </a:ext>
            </a:extLst>
          </p:cNvPr>
          <p:cNvSpPr/>
          <p:nvPr/>
        </p:nvSpPr>
        <p:spPr>
          <a:xfrm>
            <a:off x="4209833" y="180336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4" name="Google Shape;1955;p46">
            <a:extLst>
              <a:ext uri="{FF2B5EF4-FFF2-40B4-BE49-F238E27FC236}">
                <a16:creationId xmlns:a16="http://schemas.microsoft.com/office/drawing/2014/main" id="{35B6E34B-E456-6E4E-6C76-7FD5E5FC0904}"/>
              </a:ext>
            </a:extLst>
          </p:cNvPr>
          <p:cNvSpPr/>
          <p:nvPr/>
        </p:nvSpPr>
        <p:spPr>
          <a:xfrm>
            <a:off x="6689244" y="175982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5" name="Google Shape;1955;p46">
            <a:extLst>
              <a:ext uri="{FF2B5EF4-FFF2-40B4-BE49-F238E27FC236}">
                <a16:creationId xmlns:a16="http://schemas.microsoft.com/office/drawing/2014/main" id="{98DAE1CE-76FD-FB05-CD25-9A47125161E6}"/>
              </a:ext>
            </a:extLst>
          </p:cNvPr>
          <p:cNvSpPr/>
          <p:nvPr/>
        </p:nvSpPr>
        <p:spPr>
          <a:xfrm>
            <a:off x="5687633" y="32755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6" name="Google Shape;1955;p46">
            <a:extLst>
              <a:ext uri="{FF2B5EF4-FFF2-40B4-BE49-F238E27FC236}">
                <a16:creationId xmlns:a16="http://schemas.microsoft.com/office/drawing/2014/main" id="{00E3B4D9-21A8-55A3-BBFC-A2FE811B62AB}"/>
              </a:ext>
            </a:extLst>
          </p:cNvPr>
          <p:cNvSpPr/>
          <p:nvPr/>
        </p:nvSpPr>
        <p:spPr>
          <a:xfrm>
            <a:off x="3030162" y="32583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BE425-3A8C-AE41-C0CF-5AF406A2CA45}"/>
              </a:ext>
            </a:extLst>
          </p:cNvPr>
          <p:cNvSpPr txBox="1"/>
          <p:nvPr/>
        </p:nvSpPr>
        <p:spPr>
          <a:xfrm>
            <a:off x="4164367" y="1863472"/>
            <a:ext cx="9137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1" name="Google Shape;1962;p46">
            <a:extLst>
              <a:ext uri="{FF2B5EF4-FFF2-40B4-BE49-F238E27FC236}">
                <a16:creationId xmlns:a16="http://schemas.microsoft.com/office/drawing/2014/main" id="{5E620890-C398-1119-8C64-D01B401D505B}"/>
              </a:ext>
            </a:extLst>
          </p:cNvPr>
          <p:cNvSpPr txBox="1"/>
          <p:nvPr/>
        </p:nvSpPr>
        <p:spPr>
          <a:xfrm>
            <a:off x="6610161" y="1836747"/>
            <a:ext cx="890369" cy="5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  <a:endParaRPr sz="28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3" name="Google Shape;1963;p46">
            <a:extLst>
              <a:ext uri="{FF2B5EF4-FFF2-40B4-BE49-F238E27FC236}">
                <a16:creationId xmlns:a16="http://schemas.microsoft.com/office/drawing/2014/main" id="{FF6D493B-19FF-C644-4986-6AAD796FDF80}"/>
              </a:ext>
            </a:extLst>
          </p:cNvPr>
          <p:cNvSpPr txBox="1"/>
          <p:nvPr/>
        </p:nvSpPr>
        <p:spPr>
          <a:xfrm>
            <a:off x="2901072" y="3355501"/>
            <a:ext cx="98679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  <a:endParaRPr sz="3000" b="1" dirty="0">
              <a:solidFill>
                <a:srgbClr val="363549"/>
              </a:solidFill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80433-0584-8A7E-E256-1AE634CC13FC}"/>
              </a:ext>
            </a:extLst>
          </p:cNvPr>
          <p:cNvSpPr txBox="1"/>
          <p:nvPr/>
        </p:nvSpPr>
        <p:spPr>
          <a:xfrm>
            <a:off x="5687633" y="3329530"/>
            <a:ext cx="8253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363549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475" y="1570687"/>
            <a:ext cx="1060712" cy="97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3"/>
          <p:cNvSpPr txBox="1">
            <a:spLocks noGrp="1"/>
          </p:cNvSpPr>
          <p:nvPr>
            <p:ph type="subTitle" idx="1"/>
          </p:nvPr>
        </p:nvSpPr>
        <p:spPr>
          <a:xfrm>
            <a:off x="2380449" y="3174590"/>
            <a:ext cx="4727635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/>
              <a:t>The Hangman Game: Country </a:t>
            </a:r>
            <a:r>
              <a:rPr lang="vi-VN" sz="3000" b="1" dirty="0" smtClean="0"/>
              <a:t>names</a:t>
            </a:r>
            <a:endParaRPr sz="3000" b="1" dirty="0"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546483" y="2343091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Warm-up</a:t>
            </a:r>
            <a:endParaRPr sz="6000" b="1" dirty="0"/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3976877" y="1636004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01</a:t>
            </a:r>
            <a:endParaRPr sz="5400" dirty="0"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49"/>
          <p:cNvSpPr/>
          <p:nvPr/>
        </p:nvSpPr>
        <p:spPr>
          <a:xfrm>
            <a:off x="4017600" y="1466579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49"/>
          <p:cNvSpPr txBox="1">
            <a:spLocks noGrp="1"/>
          </p:cNvSpPr>
          <p:nvPr>
            <p:ph type="subTitle" idx="1"/>
          </p:nvPr>
        </p:nvSpPr>
        <p:spPr>
          <a:xfrm>
            <a:off x="2134103" y="3392281"/>
            <a:ext cx="527831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Look, listen and </a:t>
            </a:r>
            <a:r>
              <a:rPr lang="vi-VN" sz="3200" b="1" dirty="0"/>
              <a:t>repeat.</a:t>
            </a:r>
            <a:endParaRPr sz="3200" b="1" dirty="0"/>
          </a:p>
        </p:txBody>
      </p:sp>
      <p:sp>
        <p:nvSpPr>
          <p:cNvPr id="2029" name="Google Shape;2029;p49"/>
          <p:cNvSpPr txBox="1">
            <a:spLocks noGrp="1"/>
          </p:cNvSpPr>
          <p:nvPr>
            <p:ph type="title"/>
          </p:nvPr>
        </p:nvSpPr>
        <p:spPr>
          <a:xfrm>
            <a:off x="1971097" y="2428013"/>
            <a:ext cx="50388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1</a:t>
            </a:r>
            <a:endParaRPr sz="6000" b="1" dirty="0"/>
          </a:p>
        </p:txBody>
      </p:sp>
      <p:sp>
        <p:nvSpPr>
          <p:cNvPr id="2030" name="Google Shape;2030;p49"/>
          <p:cNvSpPr txBox="1">
            <a:spLocks noGrp="1"/>
          </p:cNvSpPr>
          <p:nvPr>
            <p:ph type="title" idx="2"/>
          </p:nvPr>
        </p:nvSpPr>
        <p:spPr>
          <a:xfrm>
            <a:off x="4017600" y="1503960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grpSp>
        <p:nvGrpSpPr>
          <p:cNvPr id="2031" name="Google Shape;2031;p49"/>
          <p:cNvGrpSpPr/>
          <p:nvPr/>
        </p:nvGrpSpPr>
        <p:grpSpPr>
          <a:xfrm>
            <a:off x="6957725" y="3786175"/>
            <a:ext cx="974678" cy="951149"/>
            <a:chOff x="1178900" y="1578350"/>
            <a:chExt cx="974678" cy="951150"/>
          </a:xfrm>
        </p:grpSpPr>
        <p:sp>
          <p:nvSpPr>
            <p:cNvPr id="2032" name="Google Shape;2032;p49"/>
            <p:cNvSpPr/>
            <p:nvPr/>
          </p:nvSpPr>
          <p:spPr>
            <a:xfrm>
              <a:off x="1178900" y="157835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3" name="Google Shape;2033;p49"/>
            <p:cNvGrpSpPr/>
            <p:nvPr/>
          </p:nvGrpSpPr>
          <p:grpSpPr>
            <a:xfrm>
              <a:off x="1231072" y="1633028"/>
              <a:ext cx="870319" cy="841801"/>
              <a:chOff x="3622500" y="1939950"/>
              <a:chExt cx="798458" cy="772294"/>
            </a:xfrm>
          </p:grpSpPr>
          <p:grpSp>
            <p:nvGrpSpPr>
              <p:cNvPr id="2034" name="Google Shape;2034;p49"/>
              <p:cNvGrpSpPr/>
              <p:nvPr/>
            </p:nvGrpSpPr>
            <p:grpSpPr>
              <a:xfrm>
                <a:off x="3757046" y="2100642"/>
                <a:ext cx="587100" cy="395137"/>
                <a:chOff x="3604646" y="1948242"/>
                <a:chExt cx="587100" cy="395137"/>
              </a:xfrm>
            </p:grpSpPr>
            <p:sp>
              <p:nvSpPr>
                <p:cNvPr id="2035" name="Google Shape;2035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39" name="Google Shape;2039;p49"/>
              <p:cNvGrpSpPr/>
              <p:nvPr/>
            </p:nvGrpSpPr>
            <p:grpSpPr>
              <a:xfrm>
                <a:off x="3622500" y="1939950"/>
                <a:ext cx="798458" cy="772294"/>
                <a:chOff x="3470100" y="1787550"/>
                <a:chExt cx="798458" cy="772294"/>
              </a:xfrm>
            </p:grpSpPr>
            <p:sp>
              <p:nvSpPr>
                <p:cNvPr id="2040" name="Google Shape;2040;p49"/>
                <p:cNvSpPr/>
                <p:nvPr/>
              </p:nvSpPr>
              <p:spPr>
                <a:xfrm>
                  <a:off x="3470100" y="1787550"/>
                  <a:ext cx="798458" cy="770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9" h="7077" extrusionOk="0">
                      <a:moveTo>
                        <a:pt x="3515" y="0"/>
                      </a:moveTo>
                      <a:cubicBezTo>
                        <a:pt x="3365" y="0"/>
                        <a:pt x="3216" y="10"/>
                        <a:pt x="3067" y="29"/>
                      </a:cubicBezTo>
                      <a:cubicBezTo>
                        <a:pt x="2215" y="147"/>
                        <a:pt x="1330" y="472"/>
                        <a:pt x="783" y="1178"/>
                      </a:cubicBezTo>
                      <a:cubicBezTo>
                        <a:pt x="347" y="1745"/>
                        <a:pt x="188" y="2479"/>
                        <a:pt x="98" y="3185"/>
                      </a:cubicBezTo>
                      <a:cubicBezTo>
                        <a:pt x="22" y="3787"/>
                        <a:pt x="1" y="4417"/>
                        <a:pt x="174" y="4984"/>
                      </a:cubicBezTo>
                      <a:cubicBezTo>
                        <a:pt x="444" y="5835"/>
                        <a:pt x="1136" y="6493"/>
                        <a:pt x="1925" y="6804"/>
                      </a:cubicBezTo>
                      <a:cubicBezTo>
                        <a:pt x="2406" y="6999"/>
                        <a:pt x="2922" y="7077"/>
                        <a:pt x="3439" y="7077"/>
                      </a:cubicBezTo>
                      <a:cubicBezTo>
                        <a:pt x="3769" y="7077"/>
                        <a:pt x="4100" y="7045"/>
                        <a:pt x="4423" y="6991"/>
                      </a:cubicBezTo>
                      <a:cubicBezTo>
                        <a:pt x="5911" y="6749"/>
                        <a:pt x="7143" y="5351"/>
                        <a:pt x="7219" y="3759"/>
                      </a:cubicBezTo>
                      <a:cubicBezTo>
                        <a:pt x="7328" y="1582"/>
                        <a:pt x="5446" y="0"/>
                        <a:pt x="3515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49"/>
                <p:cNvSpPr/>
                <p:nvPr/>
              </p:nvSpPr>
              <p:spPr>
                <a:xfrm>
                  <a:off x="4105134" y="1948242"/>
                  <a:ext cx="86611" cy="94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871" extrusionOk="0">
                      <a:moveTo>
                        <a:pt x="95" y="0"/>
                      </a:moveTo>
                      <a:cubicBezTo>
                        <a:pt x="18" y="0"/>
                        <a:pt x="0" y="106"/>
                        <a:pt x="40" y="146"/>
                      </a:cubicBezTo>
                      <a:cubicBezTo>
                        <a:pt x="144" y="250"/>
                        <a:pt x="255" y="326"/>
                        <a:pt x="345" y="443"/>
                      </a:cubicBezTo>
                      <a:cubicBezTo>
                        <a:pt x="435" y="561"/>
                        <a:pt x="490" y="720"/>
                        <a:pt x="587" y="838"/>
                      </a:cubicBezTo>
                      <a:cubicBezTo>
                        <a:pt x="604" y="861"/>
                        <a:pt x="625" y="871"/>
                        <a:pt x="647" y="871"/>
                      </a:cubicBezTo>
                      <a:cubicBezTo>
                        <a:pt x="697" y="871"/>
                        <a:pt x="750" y="820"/>
                        <a:pt x="760" y="762"/>
                      </a:cubicBezTo>
                      <a:cubicBezTo>
                        <a:pt x="795" y="416"/>
                        <a:pt x="414" y="35"/>
                        <a:pt x="103" y="1"/>
                      </a:cubicBezTo>
                      <a:cubicBezTo>
                        <a:pt x="100" y="0"/>
                        <a:pt x="98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49"/>
                <p:cNvSpPr/>
                <p:nvPr/>
              </p:nvSpPr>
              <p:spPr>
                <a:xfrm>
                  <a:off x="3470100" y="1894750"/>
                  <a:ext cx="738211" cy="66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6" y="0"/>
                      </a:moveTo>
                      <a:lnTo>
                        <a:pt x="956" y="0"/>
                      </a:lnTo>
                      <a:cubicBezTo>
                        <a:pt x="894" y="56"/>
                        <a:pt x="831" y="125"/>
                        <a:pt x="783" y="194"/>
                      </a:cubicBezTo>
                      <a:cubicBezTo>
                        <a:pt x="347" y="755"/>
                        <a:pt x="181" y="1495"/>
                        <a:pt x="98" y="2201"/>
                      </a:cubicBezTo>
                      <a:cubicBezTo>
                        <a:pt x="22" y="2796"/>
                        <a:pt x="1" y="3433"/>
                        <a:pt x="174" y="4000"/>
                      </a:cubicBezTo>
                      <a:cubicBezTo>
                        <a:pt x="444" y="4851"/>
                        <a:pt x="1136" y="5509"/>
                        <a:pt x="1925" y="5820"/>
                      </a:cubicBezTo>
                      <a:cubicBezTo>
                        <a:pt x="2419" y="6022"/>
                        <a:pt x="2942" y="6104"/>
                        <a:pt x="3466" y="6104"/>
                      </a:cubicBezTo>
                      <a:cubicBezTo>
                        <a:pt x="3787" y="6104"/>
                        <a:pt x="4108" y="6073"/>
                        <a:pt x="4423" y="6021"/>
                      </a:cubicBezTo>
                      <a:cubicBezTo>
                        <a:pt x="5413" y="5855"/>
                        <a:pt x="6278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9" y="4761"/>
                        <a:pt x="5350" y="5059"/>
                        <a:pt x="4555" y="5101"/>
                      </a:cubicBezTo>
                      <a:cubicBezTo>
                        <a:pt x="4496" y="5103"/>
                        <a:pt x="4437" y="5105"/>
                        <a:pt x="4379" y="5105"/>
                      </a:cubicBezTo>
                      <a:cubicBezTo>
                        <a:pt x="3170" y="5105"/>
                        <a:pt x="1961" y="4496"/>
                        <a:pt x="1274" y="3447"/>
                      </a:cubicBezTo>
                      <a:cubicBezTo>
                        <a:pt x="617" y="2450"/>
                        <a:pt x="485" y="1094"/>
                        <a:pt x="956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49"/>
                <p:cNvSpPr/>
                <p:nvPr/>
              </p:nvSpPr>
              <p:spPr>
                <a:xfrm>
                  <a:off x="3604646" y="2061870"/>
                  <a:ext cx="210918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924" extrusionOk="0">
                      <a:moveTo>
                        <a:pt x="1833" y="1"/>
                      </a:moveTo>
                      <a:cubicBezTo>
                        <a:pt x="1806" y="1"/>
                        <a:pt x="1778" y="10"/>
                        <a:pt x="1756" y="30"/>
                      </a:cubicBezTo>
                      <a:cubicBezTo>
                        <a:pt x="1527" y="238"/>
                        <a:pt x="1430" y="480"/>
                        <a:pt x="1119" y="598"/>
                      </a:cubicBezTo>
                      <a:cubicBezTo>
                        <a:pt x="1029" y="634"/>
                        <a:pt x="942" y="650"/>
                        <a:pt x="860" y="650"/>
                      </a:cubicBezTo>
                      <a:cubicBezTo>
                        <a:pt x="559" y="650"/>
                        <a:pt x="308" y="437"/>
                        <a:pt x="129" y="183"/>
                      </a:cubicBezTo>
                      <a:cubicBezTo>
                        <a:pt x="115" y="166"/>
                        <a:pt x="91" y="157"/>
                        <a:pt x="68" y="157"/>
                      </a:cubicBezTo>
                      <a:cubicBezTo>
                        <a:pt x="33" y="157"/>
                        <a:pt x="1" y="176"/>
                        <a:pt x="5" y="217"/>
                      </a:cubicBezTo>
                      <a:cubicBezTo>
                        <a:pt x="66" y="674"/>
                        <a:pt x="532" y="923"/>
                        <a:pt x="949" y="923"/>
                      </a:cubicBezTo>
                      <a:cubicBezTo>
                        <a:pt x="955" y="923"/>
                        <a:pt x="961" y="923"/>
                        <a:pt x="967" y="923"/>
                      </a:cubicBezTo>
                      <a:cubicBezTo>
                        <a:pt x="1375" y="923"/>
                        <a:pt x="1922" y="529"/>
                        <a:pt x="1922" y="99"/>
                      </a:cubicBezTo>
                      <a:cubicBezTo>
                        <a:pt x="1936" y="39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49"/>
                <p:cNvSpPr/>
                <p:nvPr/>
              </p:nvSpPr>
              <p:spPr>
                <a:xfrm>
                  <a:off x="3932567" y="2061870"/>
                  <a:ext cx="210591" cy="100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924" extrusionOk="0">
                      <a:moveTo>
                        <a:pt x="102" y="1"/>
                      </a:moveTo>
                      <a:cubicBezTo>
                        <a:pt x="49" y="1"/>
                        <a:pt x="0" y="39"/>
                        <a:pt x="5" y="99"/>
                      </a:cubicBezTo>
                      <a:cubicBezTo>
                        <a:pt x="5" y="529"/>
                        <a:pt x="559" y="923"/>
                        <a:pt x="967" y="923"/>
                      </a:cubicBezTo>
                      <a:cubicBezTo>
                        <a:pt x="973" y="923"/>
                        <a:pt x="978" y="923"/>
                        <a:pt x="984" y="923"/>
                      </a:cubicBezTo>
                      <a:cubicBezTo>
                        <a:pt x="1402" y="923"/>
                        <a:pt x="1867" y="674"/>
                        <a:pt x="1929" y="217"/>
                      </a:cubicBezTo>
                      <a:cubicBezTo>
                        <a:pt x="1933" y="176"/>
                        <a:pt x="1900" y="157"/>
                        <a:pt x="1866" y="157"/>
                      </a:cubicBezTo>
                      <a:cubicBezTo>
                        <a:pt x="1843" y="157"/>
                        <a:pt x="1818" y="166"/>
                        <a:pt x="1804" y="183"/>
                      </a:cubicBezTo>
                      <a:cubicBezTo>
                        <a:pt x="1620" y="437"/>
                        <a:pt x="1367" y="650"/>
                        <a:pt x="1067" y="650"/>
                      </a:cubicBezTo>
                      <a:cubicBezTo>
                        <a:pt x="984" y="650"/>
                        <a:pt x="898" y="634"/>
                        <a:pt x="808" y="598"/>
                      </a:cubicBezTo>
                      <a:cubicBezTo>
                        <a:pt x="496" y="480"/>
                        <a:pt x="399" y="238"/>
                        <a:pt x="178" y="30"/>
                      </a:cubicBezTo>
                      <a:cubicBezTo>
                        <a:pt x="155" y="10"/>
                        <a:pt x="128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49"/>
                <p:cNvSpPr/>
                <p:nvPr/>
              </p:nvSpPr>
              <p:spPr>
                <a:xfrm>
                  <a:off x="3816433" y="2301218"/>
                  <a:ext cx="128337" cy="42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387" extrusionOk="0">
                      <a:moveTo>
                        <a:pt x="1091" y="1"/>
                      </a:moveTo>
                      <a:cubicBezTo>
                        <a:pt x="1083" y="1"/>
                        <a:pt x="1074" y="2"/>
                        <a:pt x="1064" y="6"/>
                      </a:cubicBezTo>
                      <a:cubicBezTo>
                        <a:pt x="891" y="75"/>
                        <a:pt x="780" y="179"/>
                        <a:pt x="580" y="193"/>
                      </a:cubicBezTo>
                      <a:cubicBezTo>
                        <a:pt x="561" y="195"/>
                        <a:pt x="544" y="196"/>
                        <a:pt x="526" y="196"/>
                      </a:cubicBezTo>
                      <a:cubicBezTo>
                        <a:pt x="360" y="196"/>
                        <a:pt x="231" y="112"/>
                        <a:pt x="74" y="62"/>
                      </a:cubicBezTo>
                      <a:cubicBezTo>
                        <a:pt x="71" y="61"/>
                        <a:pt x="68" y="61"/>
                        <a:pt x="65" y="61"/>
                      </a:cubicBezTo>
                      <a:cubicBezTo>
                        <a:pt x="28" y="61"/>
                        <a:pt x="0" y="99"/>
                        <a:pt x="26" y="131"/>
                      </a:cubicBezTo>
                      <a:cubicBezTo>
                        <a:pt x="130" y="300"/>
                        <a:pt x="362" y="387"/>
                        <a:pt x="592" y="387"/>
                      </a:cubicBezTo>
                      <a:cubicBezTo>
                        <a:pt x="822" y="387"/>
                        <a:pt x="1050" y="300"/>
                        <a:pt x="1147" y="124"/>
                      </a:cubicBezTo>
                      <a:cubicBezTo>
                        <a:pt x="1177" y="70"/>
                        <a:pt x="1145" y="1"/>
                        <a:pt x="1091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46" name="Google Shape;2046;p49"/>
          <p:cNvGrpSpPr/>
          <p:nvPr/>
        </p:nvGrpSpPr>
        <p:grpSpPr>
          <a:xfrm rot="2700000">
            <a:off x="6979708" y="586466"/>
            <a:ext cx="1155219" cy="1284261"/>
            <a:chOff x="1246187" y="3427400"/>
            <a:chExt cx="1155230" cy="1284274"/>
          </a:xfrm>
        </p:grpSpPr>
        <p:sp>
          <p:nvSpPr>
            <p:cNvPr id="2047" name="Google Shape;2047;p4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8" name="Google Shape;2048;p4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049" name="Google Shape;2049;p4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C945BDF-EC84-417F-A96D-28EDFE99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79" y="2353060"/>
            <a:ext cx="3060141" cy="572700"/>
          </a:xfrm>
        </p:spPr>
        <p:txBody>
          <a:bodyPr/>
          <a:lstStyle/>
          <a:p>
            <a:r>
              <a:rPr lang="en-US" sz="4800">
                <a:solidFill>
                  <a:schemeClr val="tx1">
                    <a:lumMod val="25000"/>
                  </a:schemeClr>
                </a:solidFill>
              </a:rPr>
              <a:t>Australia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989E042-3FE2-4E78-B235-0247F3EE7477}"/>
              </a:ext>
            </a:extLst>
          </p:cNvPr>
          <p:cNvSpPr txBox="1">
            <a:spLocks/>
          </p:cNvSpPr>
          <p:nvPr/>
        </p:nvSpPr>
        <p:spPr>
          <a:xfrm>
            <a:off x="-343572" y="1467292"/>
            <a:ext cx="5084400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chemeClr val="tx1">
                    <a:lumMod val="25000"/>
                  </a:schemeClr>
                </a:solidFill>
              </a:rPr>
              <a:t>America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BACC5723-1807-4D7C-8B07-066AF8D1C6CB}"/>
              </a:ext>
            </a:extLst>
          </p:cNvPr>
          <p:cNvSpPr txBox="1">
            <a:spLocks/>
          </p:cNvSpPr>
          <p:nvPr/>
        </p:nvSpPr>
        <p:spPr>
          <a:xfrm>
            <a:off x="-226613" y="3626124"/>
            <a:ext cx="5084400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chemeClr val="tx1">
                    <a:lumMod val="25000"/>
                  </a:schemeClr>
                </a:solidFill>
              </a:rPr>
              <a:t>Malaysia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A135DD8-543B-4916-BE98-FE54D339C471}"/>
              </a:ext>
            </a:extLst>
          </p:cNvPr>
          <p:cNvSpPr txBox="1">
            <a:spLocks/>
          </p:cNvSpPr>
          <p:nvPr/>
        </p:nvSpPr>
        <p:spPr>
          <a:xfrm>
            <a:off x="809807" y="31582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>
                <a:solidFill>
                  <a:schemeClr val="tx1">
                    <a:lumMod val="10000"/>
                  </a:schemeClr>
                </a:solidFill>
              </a:rPr>
              <a:t>Look at the last </a:t>
            </a:r>
            <a:r>
              <a:rPr lang="vi-VN" sz="4000" b="1" dirty="0">
                <a:solidFill>
                  <a:schemeClr val="tx1">
                    <a:lumMod val="10000"/>
                  </a:schemeClr>
                </a:solidFill>
              </a:rPr>
              <a:t>letters.</a:t>
            </a:r>
            <a:endParaRPr lang="en-US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48865B2-B6AE-4EF7-93B9-2A5FE1F4AEB6}"/>
              </a:ext>
            </a:extLst>
          </p:cNvPr>
          <p:cNvSpPr txBox="1">
            <a:spLocks/>
          </p:cNvSpPr>
          <p:nvPr/>
        </p:nvSpPr>
        <p:spPr>
          <a:xfrm>
            <a:off x="2498367" y="1459502"/>
            <a:ext cx="1427591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6243A9D4-CDD9-4EEF-AA69-3097BC821050}"/>
              </a:ext>
            </a:extLst>
          </p:cNvPr>
          <p:cNvSpPr txBox="1">
            <a:spLocks/>
          </p:cNvSpPr>
          <p:nvPr/>
        </p:nvSpPr>
        <p:spPr>
          <a:xfrm>
            <a:off x="2650998" y="2478981"/>
            <a:ext cx="1278873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>
                <a:solidFill>
                  <a:srgbClr val="FF0000"/>
                </a:solidFill>
              </a:rPr>
              <a:t>ia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BBEF50DE-FF0F-4924-A6D5-19FA8ECA0BEB}"/>
              </a:ext>
            </a:extLst>
          </p:cNvPr>
          <p:cNvSpPr txBox="1">
            <a:spLocks/>
          </p:cNvSpPr>
          <p:nvPr/>
        </p:nvSpPr>
        <p:spPr>
          <a:xfrm>
            <a:off x="698419" y="3626123"/>
            <a:ext cx="5084400" cy="89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61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Kirang Haerang"/>
              <a:buNone/>
              <a:defRPr sz="5200" b="0" i="0" u="none" strike="noStrike" cap="none">
                <a:solidFill>
                  <a:srgbClr val="191919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 dirty="0" err="1">
                <a:solidFill>
                  <a:srgbClr val="FF0000"/>
                </a:solidFill>
              </a:rPr>
              <a:t>ia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7ADAC-B7B9-42C5-8CE9-F0E4CF1B1A8A}"/>
              </a:ext>
            </a:extLst>
          </p:cNvPr>
          <p:cNvSpPr txBox="1"/>
          <p:nvPr/>
        </p:nvSpPr>
        <p:spPr>
          <a:xfrm>
            <a:off x="3890740" y="1935395"/>
            <a:ext cx="48130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They look similar.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But the sounds are </a:t>
            </a:r>
            <a:r>
              <a:rPr lang="vi-VN" sz="32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different.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ED31DEF5-AE3D-443B-B3F5-D108DF578869}"/>
              </a:ext>
            </a:extLst>
          </p:cNvPr>
          <p:cNvSpPr/>
          <p:nvPr/>
        </p:nvSpPr>
        <p:spPr>
          <a:xfrm>
            <a:off x="3667542" y="1321138"/>
            <a:ext cx="516833" cy="3290619"/>
          </a:xfrm>
          <a:prstGeom prst="rightBrace">
            <a:avLst>
              <a:gd name="adj1" fmla="val 45381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168" y="360804"/>
            <a:ext cx="6795665" cy="572700"/>
          </a:xfrm>
        </p:spPr>
        <p:txBody>
          <a:bodyPr/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</a:t>
            </a:r>
            <a:r>
              <a:rPr lang="en-US" sz="4000" b="1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isten</a:t>
            </a:r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and </a:t>
            </a:r>
            <a:r>
              <a:rPr lang="vi-VN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repeat.</a:t>
            </a:r>
            <a:endParaRPr lang="en-US" sz="4000" b="1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102DD-82E0-9E4B-074D-90DFDB58E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04" y="1350127"/>
            <a:ext cx="8376813" cy="2968780"/>
          </a:xfrm>
          <a:prstGeom prst="rect">
            <a:avLst/>
          </a:prstGeom>
        </p:spPr>
      </p:pic>
      <p:pic>
        <p:nvPicPr>
          <p:cNvPr id="2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0389" y="1500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C8318F-8182-4406-83E7-500BCCA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168" y="360804"/>
            <a:ext cx="6795665" cy="572700"/>
          </a:xfrm>
        </p:spPr>
        <p:txBody>
          <a:bodyPr/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Work in </a:t>
            </a:r>
            <a:r>
              <a:rPr lang="vi-VN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groups,</a:t>
            </a:r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vi-VN" sz="4000" b="1" dirty="0">
                <a:solidFill>
                  <a:sysClr val="windowText" lastClr="000000"/>
                </a:solidFill>
              </a:rPr>
              <a:t>p</a:t>
            </a:r>
            <a:r>
              <a:rPr lang="en-US" sz="4000" b="1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ractice</a:t>
            </a:r>
            <a:r>
              <a:rPr lang="en-US" sz="40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9F9C4-01F1-0FA8-DB15-4A6CF934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04" y="1430867"/>
            <a:ext cx="8237072" cy="3191933"/>
          </a:xfrm>
          <a:prstGeom prst="rect">
            <a:avLst/>
          </a:prstGeom>
        </p:spPr>
      </p:pic>
      <p:pic>
        <p:nvPicPr>
          <p:cNvPr id="2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7358" y="1661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" name="Google Shape;2238;p54"/>
          <p:cNvSpPr/>
          <p:nvPr/>
        </p:nvSpPr>
        <p:spPr>
          <a:xfrm>
            <a:off x="4017600" y="1400580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2008976" y="3485178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Listen and circle.</a:t>
            </a:r>
            <a:endParaRPr sz="3200" b="1" dirty="0"/>
          </a:p>
        </p:txBody>
      </p:sp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2736453" y="2493856"/>
            <a:ext cx="39231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Activity 2</a:t>
            </a:r>
            <a:endParaRPr sz="6000" b="1" dirty="0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title" idx="2"/>
          </p:nvPr>
        </p:nvSpPr>
        <p:spPr>
          <a:xfrm>
            <a:off x="4017600" y="142222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03</a:t>
            </a:r>
            <a:endParaRPr b="1" dirty="0"/>
          </a:p>
        </p:txBody>
      </p:sp>
      <p:grpSp>
        <p:nvGrpSpPr>
          <p:cNvPr id="2242" name="Google Shape;2242;p54"/>
          <p:cNvGrpSpPr/>
          <p:nvPr/>
        </p:nvGrpSpPr>
        <p:grpSpPr>
          <a:xfrm>
            <a:off x="1113175" y="1309150"/>
            <a:ext cx="974678" cy="951150"/>
            <a:chOff x="2496725" y="1702300"/>
            <a:chExt cx="974678" cy="951150"/>
          </a:xfrm>
        </p:grpSpPr>
        <p:sp>
          <p:nvSpPr>
            <p:cNvPr id="2243" name="Google Shape;2243;p54"/>
            <p:cNvSpPr/>
            <p:nvPr/>
          </p:nvSpPr>
          <p:spPr>
            <a:xfrm>
              <a:off x="2496725" y="1702300"/>
              <a:ext cx="974678" cy="951150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4" name="Google Shape;2244;p54"/>
            <p:cNvGrpSpPr/>
            <p:nvPr/>
          </p:nvGrpSpPr>
          <p:grpSpPr>
            <a:xfrm>
              <a:off x="2549199" y="1757186"/>
              <a:ext cx="869744" cy="841382"/>
              <a:chOff x="1801589" y="1925032"/>
              <a:chExt cx="512942" cy="496215"/>
            </a:xfrm>
          </p:grpSpPr>
          <p:sp>
            <p:nvSpPr>
              <p:cNvPr id="2245" name="Google Shape;2245;p54"/>
              <p:cNvSpPr/>
              <p:nvPr/>
            </p:nvSpPr>
            <p:spPr>
              <a:xfrm>
                <a:off x="2065630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9" y="170"/>
                      <a:pt x="118" y="177"/>
                    </a:cubicBezTo>
                    <a:cubicBezTo>
                      <a:pt x="464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6" y="958"/>
                      <a:pt x="1807" y="964"/>
                      <a:pt x="1826" y="964"/>
                    </a:cubicBezTo>
                    <a:cubicBezTo>
                      <a:pt x="1904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6" name="Google Shape;2246;p54"/>
              <p:cNvGrpSpPr/>
              <p:nvPr/>
            </p:nvGrpSpPr>
            <p:grpSpPr>
              <a:xfrm>
                <a:off x="1801589" y="1925032"/>
                <a:ext cx="512942" cy="496215"/>
                <a:chOff x="1801589" y="1925032"/>
                <a:chExt cx="512942" cy="496215"/>
              </a:xfrm>
            </p:grpSpPr>
            <p:sp>
              <p:nvSpPr>
                <p:cNvPr id="2247" name="Google Shape;2247;p54"/>
                <p:cNvSpPr/>
                <p:nvPr/>
              </p:nvSpPr>
              <p:spPr>
                <a:xfrm>
                  <a:off x="1801589" y="1925032"/>
                  <a:ext cx="512942" cy="495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8" h="7077" extrusionOk="0">
                      <a:moveTo>
                        <a:pt x="3514" y="0"/>
                      </a:moveTo>
                      <a:cubicBezTo>
                        <a:pt x="3365" y="0"/>
                        <a:pt x="3215" y="10"/>
                        <a:pt x="3066" y="29"/>
                      </a:cubicBezTo>
                      <a:cubicBezTo>
                        <a:pt x="2215" y="147"/>
                        <a:pt x="1336" y="472"/>
                        <a:pt x="783" y="1178"/>
                      </a:cubicBezTo>
                      <a:cubicBezTo>
                        <a:pt x="347" y="1745"/>
                        <a:pt x="180" y="2479"/>
                        <a:pt x="97" y="3185"/>
                      </a:cubicBezTo>
                      <a:cubicBezTo>
                        <a:pt x="21" y="3787"/>
                        <a:pt x="1" y="4417"/>
                        <a:pt x="174" y="4984"/>
                      </a:cubicBezTo>
                      <a:cubicBezTo>
                        <a:pt x="443" y="5835"/>
                        <a:pt x="1135" y="6493"/>
                        <a:pt x="1924" y="6804"/>
                      </a:cubicBezTo>
                      <a:cubicBezTo>
                        <a:pt x="2402" y="6999"/>
                        <a:pt x="2918" y="7077"/>
                        <a:pt x="3436" y="7077"/>
                      </a:cubicBezTo>
                      <a:cubicBezTo>
                        <a:pt x="3767" y="7077"/>
                        <a:pt x="4099" y="7045"/>
                        <a:pt x="4423" y="6991"/>
                      </a:cubicBezTo>
                      <a:cubicBezTo>
                        <a:pt x="5911" y="6749"/>
                        <a:pt x="7142" y="5351"/>
                        <a:pt x="7218" y="3759"/>
                      </a:cubicBezTo>
                      <a:cubicBezTo>
                        <a:pt x="7328" y="1582"/>
                        <a:pt x="5445" y="0"/>
                        <a:pt x="3514" y="0"/>
                      </a:cubicBezTo>
                      <a:close/>
                    </a:path>
                  </a:pathLst>
                </a:custGeom>
                <a:solidFill>
                  <a:srgbClr val="FCC2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54"/>
                <p:cNvSpPr/>
                <p:nvPr/>
              </p:nvSpPr>
              <p:spPr>
                <a:xfrm>
                  <a:off x="2209130" y="2028282"/>
                  <a:ext cx="56138" cy="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71" extrusionOk="0">
                      <a:moveTo>
                        <a:pt x="102" y="0"/>
                      </a:moveTo>
                      <a:cubicBezTo>
                        <a:pt x="25" y="0"/>
                        <a:pt x="0" y="106"/>
                        <a:pt x="47" y="146"/>
                      </a:cubicBezTo>
                      <a:cubicBezTo>
                        <a:pt x="151" y="250"/>
                        <a:pt x="262" y="326"/>
                        <a:pt x="345" y="443"/>
                      </a:cubicBezTo>
                      <a:cubicBezTo>
                        <a:pt x="441" y="561"/>
                        <a:pt x="497" y="720"/>
                        <a:pt x="587" y="838"/>
                      </a:cubicBezTo>
                      <a:cubicBezTo>
                        <a:pt x="606" y="861"/>
                        <a:pt x="628" y="871"/>
                        <a:pt x="651" y="871"/>
                      </a:cubicBezTo>
                      <a:cubicBezTo>
                        <a:pt x="703" y="871"/>
                        <a:pt x="755" y="820"/>
                        <a:pt x="760" y="762"/>
                      </a:cubicBezTo>
                      <a:cubicBezTo>
                        <a:pt x="801" y="416"/>
                        <a:pt x="428" y="35"/>
                        <a:pt x="109" y="1"/>
                      </a:cubicBezTo>
                      <a:cubicBezTo>
                        <a:pt x="107" y="0"/>
                        <a:pt x="104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F1DF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54"/>
                <p:cNvSpPr/>
                <p:nvPr/>
              </p:nvSpPr>
              <p:spPr>
                <a:xfrm>
                  <a:off x="1802079" y="1993912"/>
                  <a:ext cx="474303" cy="4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6" h="6105" extrusionOk="0">
                      <a:moveTo>
                        <a:pt x="955" y="0"/>
                      </a:moveTo>
                      <a:cubicBezTo>
                        <a:pt x="893" y="56"/>
                        <a:pt x="831" y="125"/>
                        <a:pt x="782" y="194"/>
                      </a:cubicBezTo>
                      <a:cubicBezTo>
                        <a:pt x="346" y="755"/>
                        <a:pt x="187" y="1495"/>
                        <a:pt x="97" y="2201"/>
                      </a:cubicBezTo>
                      <a:cubicBezTo>
                        <a:pt x="21" y="2796"/>
                        <a:pt x="0" y="3433"/>
                        <a:pt x="173" y="4000"/>
                      </a:cubicBezTo>
                      <a:cubicBezTo>
                        <a:pt x="443" y="4851"/>
                        <a:pt x="1135" y="5509"/>
                        <a:pt x="1924" y="5820"/>
                      </a:cubicBezTo>
                      <a:cubicBezTo>
                        <a:pt x="2414" y="6022"/>
                        <a:pt x="2936" y="6104"/>
                        <a:pt x="3461" y="6104"/>
                      </a:cubicBezTo>
                      <a:cubicBezTo>
                        <a:pt x="3782" y="6104"/>
                        <a:pt x="4105" y="6073"/>
                        <a:pt x="4423" y="6021"/>
                      </a:cubicBezTo>
                      <a:cubicBezTo>
                        <a:pt x="5412" y="5855"/>
                        <a:pt x="6277" y="5191"/>
                        <a:pt x="6776" y="4291"/>
                      </a:cubicBezTo>
                      <a:lnTo>
                        <a:pt x="6776" y="4291"/>
                      </a:lnTo>
                      <a:cubicBezTo>
                        <a:pt x="6118" y="4761"/>
                        <a:pt x="5350" y="5059"/>
                        <a:pt x="4554" y="5101"/>
                      </a:cubicBezTo>
                      <a:cubicBezTo>
                        <a:pt x="4496" y="5103"/>
                        <a:pt x="4438" y="5105"/>
                        <a:pt x="4379" y="5105"/>
                      </a:cubicBezTo>
                      <a:cubicBezTo>
                        <a:pt x="3176" y="5105"/>
                        <a:pt x="1960" y="4496"/>
                        <a:pt x="1274" y="3447"/>
                      </a:cubicBezTo>
                      <a:cubicBezTo>
                        <a:pt x="616" y="2450"/>
                        <a:pt x="492" y="1094"/>
                        <a:pt x="955" y="0"/>
                      </a:cubicBezTo>
                      <a:close/>
                    </a:path>
                  </a:pathLst>
                </a:custGeom>
                <a:solidFill>
                  <a:srgbClr val="FAB6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54"/>
                <p:cNvSpPr/>
                <p:nvPr/>
              </p:nvSpPr>
              <p:spPr>
                <a:xfrm>
                  <a:off x="1871379" y="2175772"/>
                  <a:ext cx="314919" cy="15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2261" extrusionOk="0">
                      <a:moveTo>
                        <a:pt x="2281" y="1"/>
                      </a:moveTo>
                      <a:cubicBezTo>
                        <a:pt x="1527" y="1"/>
                        <a:pt x="759" y="161"/>
                        <a:pt x="305" y="627"/>
                      </a:cubicBezTo>
                      <a:cubicBezTo>
                        <a:pt x="0" y="939"/>
                        <a:pt x="754" y="2247"/>
                        <a:pt x="2353" y="2260"/>
                      </a:cubicBezTo>
                      <a:cubicBezTo>
                        <a:pt x="2364" y="2260"/>
                        <a:pt x="2374" y="2261"/>
                        <a:pt x="2385" y="2261"/>
                      </a:cubicBezTo>
                      <a:cubicBezTo>
                        <a:pt x="3959" y="2261"/>
                        <a:pt x="4498" y="730"/>
                        <a:pt x="4471" y="572"/>
                      </a:cubicBezTo>
                      <a:cubicBezTo>
                        <a:pt x="4438" y="338"/>
                        <a:pt x="3375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54"/>
                <p:cNvSpPr/>
                <p:nvPr/>
              </p:nvSpPr>
              <p:spPr>
                <a:xfrm>
                  <a:off x="2158662" y="2222144"/>
                  <a:ext cx="57560" cy="51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1094" extrusionOk="0">
                      <a:moveTo>
                        <a:pt x="944" y="1"/>
                      </a:moveTo>
                      <a:cubicBezTo>
                        <a:pt x="699" y="1"/>
                        <a:pt x="0" y="684"/>
                        <a:pt x="382" y="1022"/>
                      </a:cubicBezTo>
                      <a:cubicBezTo>
                        <a:pt x="441" y="1071"/>
                        <a:pt x="500" y="1093"/>
                        <a:pt x="558" y="1093"/>
                      </a:cubicBezTo>
                      <a:cubicBezTo>
                        <a:pt x="914" y="1093"/>
                        <a:pt x="1225" y="281"/>
                        <a:pt x="1005" y="25"/>
                      </a:cubicBezTo>
                      <a:cubicBezTo>
                        <a:pt x="991" y="9"/>
                        <a:pt x="970" y="1"/>
                        <a:pt x="944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54"/>
                <p:cNvSpPr/>
                <p:nvPr/>
              </p:nvSpPr>
              <p:spPr>
                <a:xfrm>
                  <a:off x="1877679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750" y="1"/>
                      </a:moveTo>
                      <a:cubicBezTo>
                        <a:pt x="382" y="1"/>
                        <a:pt x="0" y="318"/>
                        <a:pt x="7" y="696"/>
                      </a:cubicBezTo>
                      <a:cubicBezTo>
                        <a:pt x="7" y="739"/>
                        <a:pt x="50" y="772"/>
                        <a:pt x="89" y="772"/>
                      </a:cubicBezTo>
                      <a:cubicBezTo>
                        <a:pt x="113" y="772"/>
                        <a:pt x="135" y="760"/>
                        <a:pt x="145" y="731"/>
                      </a:cubicBezTo>
                      <a:cubicBezTo>
                        <a:pt x="263" y="454"/>
                        <a:pt x="401" y="253"/>
                        <a:pt x="734" y="233"/>
                      </a:cubicBezTo>
                      <a:cubicBezTo>
                        <a:pt x="760" y="230"/>
                        <a:pt x="785" y="228"/>
                        <a:pt x="809" y="228"/>
                      </a:cubicBezTo>
                      <a:cubicBezTo>
                        <a:pt x="1164" y="228"/>
                        <a:pt x="1277" y="548"/>
                        <a:pt x="1439" y="814"/>
                      </a:cubicBezTo>
                      <a:cubicBezTo>
                        <a:pt x="1461" y="849"/>
                        <a:pt x="1491" y="864"/>
                        <a:pt x="1521" y="864"/>
                      </a:cubicBezTo>
                      <a:cubicBezTo>
                        <a:pt x="1569" y="864"/>
                        <a:pt x="1615" y="825"/>
                        <a:pt x="1619" y="766"/>
                      </a:cubicBezTo>
                      <a:cubicBezTo>
                        <a:pt x="1661" y="343"/>
                        <a:pt x="1190" y="46"/>
                        <a:pt x="817" y="4"/>
                      </a:cubicBezTo>
                      <a:cubicBezTo>
                        <a:pt x="795" y="2"/>
                        <a:pt x="772" y="1"/>
                        <a:pt x="750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54"/>
                <p:cNvSpPr/>
                <p:nvPr/>
              </p:nvSpPr>
              <p:spPr>
                <a:xfrm>
                  <a:off x="2189320" y="2138952"/>
                  <a:ext cx="86167" cy="7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1094" extrusionOk="0">
                      <a:moveTo>
                        <a:pt x="287" y="1"/>
                      </a:moveTo>
                      <a:cubicBezTo>
                        <a:pt x="261" y="1"/>
                        <a:pt x="240" y="9"/>
                        <a:pt x="226" y="25"/>
                      </a:cubicBezTo>
                      <a:cubicBezTo>
                        <a:pt x="0" y="281"/>
                        <a:pt x="316" y="1093"/>
                        <a:pt x="672" y="1093"/>
                      </a:cubicBezTo>
                      <a:cubicBezTo>
                        <a:pt x="731" y="1093"/>
                        <a:pt x="791" y="1071"/>
                        <a:pt x="849" y="1022"/>
                      </a:cubicBezTo>
                      <a:cubicBezTo>
                        <a:pt x="1231" y="684"/>
                        <a:pt x="532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61C0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54"/>
                <p:cNvSpPr/>
                <p:nvPr/>
              </p:nvSpPr>
              <p:spPr>
                <a:xfrm>
                  <a:off x="2077250" y="2059992"/>
                  <a:ext cx="116266" cy="60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" h="864" extrusionOk="0">
                      <a:moveTo>
                        <a:pt x="905" y="1"/>
                      </a:moveTo>
                      <a:cubicBezTo>
                        <a:pt x="883" y="1"/>
                        <a:pt x="860" y="2"/>
                        <a:pt x="838" y="4"/>
                      </a:cubicBezTo>
                      <a:cubicBezTo>
                        <a:pt x="457" y="46"/>
                        <a:pt x="0" y="343"/>
                        <a:pt x="35" y="766"/>
                      </a:cubicBezTo>
                      <a:cubicBezTo>
                        <a:pt x="39" y="825"/>
                        <a:pt x="88" y="864"/>
                        <a:pt x="136" y="864"/>
                      </a:cubicBezTo>
                      <a:cubicBezTo>
                        <a:pt x="166" y="864"/>
                        <a:pt x="196" y="849"/>
                        <a:pt x="215" y="814"/>
                      </a:cubicBezTo>
                      <a:cubicBezTo>
                        <a:pt x="377" y="548"/>
                        <a:pt x="496" y="228"/>
                        <a:pt x="852" y="228"/>
                      </a:cubicBezTo>
                      <a:cubicBezTo>
                        <a:pt x="876" y="228"/>
                        <a:pt x="901" y="230"/>
                        <a:pt x="928" y="233"/>
                      </a:cubicBezTo>
                      <a:cubicBezTo>
                        <a:pt x="1253" y="253"/>
                        <a:pt x="1391" y="454"/>
                        <a:pt x="1516" y="731"/>
                      </a:cubicBezTo>
                      <a:cubicBezTo>
                        <a:pt x="1526" y="760"/>
                        <a:pt x="1549" y="772"/>
                        <a:pt x="1572" y="772"/>
                      </a:cubicBezTo>
                      <a:cubicBezTo>
                        <a:pt x="1611" y="772"/>
                        <a:pt x="1654" y="739"/>
                        <a:pt x="1654" y="696"/>
                      </a:cubicBezTo>
                      <a:cubicBezTo>
                        <a:pt x="1661" y="318"/>
                        <a:pt x="1279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54"/>
                <p:cNvSpPr/>
                <p:nvPr/>
              </p:nvSpPr>
              <p:spPr>
                <a:xfrm>
                  <a:off x="1883909" y="2175772"/>
                  <a:ext cx="300919" cy="9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1327" extrusionOk="0">
                      <a:moveTo>
                        <a:pt x="2102" y="1"/>
                      </a:moveTo>
                      <a:cubicBezTo>
                        <a:pt x="1348" y="1"/>
                        <a:pt x="580" y="161"/>
                        <a:pt x="126" y="627"/>
                      </a:cubicBezTo>
                      <a:cubicBezTo>
                        <a:pt x="1" y="745"/>
                        <a:pt x="56" y="1035"/>
                        <a:pt x="257" y="1326"/>
                      </a:cubicBezTo>
                      <a:cubicBezTo>
                        <a:pt x="409" y="1139"/>
                        <a:pt x="575" y="952"/>
                        <a:pt x="783" y="807"/>
                      </a:cubicBezTo>
                      <a:cubicBezTo>
                        <a:pt x="1159" y="538"/>
                        <a:pt x="1607" y="419"/>
                        <a:pt x="2066" y="419"/>
                      </a:cubicBezTo>
                      <a:cubicBezTo>
                        <a:pt x="2672" y="419"/>
                        <a:pt x="3296" y="627"/>
                        <a:pt x="3800" y="973"/>
                      </a:cubicBezTo>
                      <a:cubicBezTo>
                        <a:pt x="3890" y="1035"/>
                        <a:pt x="3973" y="1105"/>
                        <a:pt x="4063" y="1174"/>
                      </a:cubicBezTo>
                      <a:cubicBezTo>
                        <a:pt x="4236" y="876"/>
                        <a:pt x="4299" y="627"/>
                        <a:pt x="4292" y="572"/>
                      </a:cubicBezTo>
                      <a:cubicBezTo>
                        <a:pt x="4259" y="338"/>
                        <a:pt x="3196" y="1"/>
                        <a:pt x="2102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56" name="Google Shape;2256;p54"/>
          <p:cNvGrpSpPr/>
          <p:nvPr/>
        </p:nvGrpSpPr>
        <p:grpSpPr>
          <a:xfrm>
            <a:off x="801500" y="2734770"/>
            <a:ext cx="1759121" cy="1759121"/>
            <a:chOff x="2496675" y="3663908"/>
            <a:chExt cx="1759121" cy="1759121"/>
          </a:xfrm>
        </p:grpSpPr>
        <p:sp>
          <p:nvSpPr>
            <p:cNvPr id="2257" name="Google Shape;2257;p54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8" name="Google Shape;2258;p54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2259" name="Google Shape;2259;p54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4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4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4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4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4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4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4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4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3490</TotalTime>
  <Words>313</Words>
  <Application>Microsoft Office PowerPoint</Application>
  <PresentationFormat>On-screen Show (16:9)</PresentationFormat>
  <Paragraphs>83</Paragraphs>
  <Slides>27</Slides>
  <Notes>14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Nunito</vt:lpstr>
      <vt:lpstr>Darker Grotesque SemiBold</vt:lpstr>
      <vt:lpstr>Kirang Haerang</vt:lpstr>
      <vt:lpstr>Castellar</vt:lpstr>
      <vt:lpstr>Comic Sans MS</vt:lpstr>
      <vt:lpstr>docs-Calibri</vt:lpstr>
      <vt:lpstr>Nunito Sans</vt:lpstr>
      <vt:lpstr>Math Subject for Elementary - 1st Grade: Time by Slidesgo</vt:lpstr>
      <vt:lpstr>PowerPoint Presentation</vt:lpstr>
      <vt:lpstr>Unit 1 My friends</vt:lpstr>
      <vt:lpstr>Warm-up</vt:lpstr>
      <vt:lpstr>Warm-up</vt:lpstr>
      <vt:lpstr>Activity 1</vt:lpstr>
      <vt:lpstr>Australia</vt:lpstr>
      <vt:lpstr> Listen and repeat.</vt:lpstr>
      <vt:lpstr>Work in groups, practice.</vt:lpstr>
      <vt:lpstr>Activity 2</vt:lpstr>
      <vt:lpstr>PowerPoint Presentation</vt:lpstr>
      <vt:lpstr>Activity 3</vt:lpstr>
      <vt:lpstr>PowerPoint Presentation</vt:lpstr>
      <vt:lpstr>Fun time</vt:lpstr>
      <vt:lpstr>More words</vt:lpstr>
      <vt:lpstr>China</vt:lpstr>
      <vt:lpstr>Canada</vt:lpstr>
      <vt:lpstr>India</vt:lpstr>
      <vt:lpstr>Cambodia</vt:lpstr>
      <vt:lpstr>Slap the board!</vt:lpstr>
      <vt:lpstr>Listen and choose.</vt:lpstr>
      <vt:lpstr>Listen and choose.</vt:lpstr>
      <vt:lpstr>Listen and choose.</vt:lpstr>
      <vt:lpstr>Listen and choose.</vt:lpstr>
      <vt:lpstr>Listen and choose.</vt:lpstr>
      <vt:lpstr>Listen and choose.</vt:lpstr>
      <vt:lpstr>Listen and choose.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</cp:lastModifiedBy>
  <cp:revision>25</cp:revision>
  <dcterms:modified xsi:type="dcterms:W3CDTF">2023-05-09T10:52:19Z</dcterms:modified>
  <cp:category>9Slide.vn</cp:category>
</cp:coreProperties>
</file>