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1"/>
  </p:notesMasterIdLst>
  <p:sldIdLst>
    <p:sldId id="369" r:id="rId2"/>
    <p:sldId id="256" r:id="rId3"/>
    <p:sldId id="261" r:id="rId4"/>
    <p:sldId id="373" r:id="rId5"/>
    <p:sldId id="272" r:id="rId6"/>
    <p:sldId id="386" r:id="rId7"/>
    <p:sldId id="388" r:id="rId8"/>
    <p:sldId id="385" r:id="rId9"/>
    <p:sldId id="267" r:id="rId10"/>
    <p:sldId id="376" r:id="rId11"/>
    <p:sldId id="375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277" r:id="rId20"/>
    <p:sldId id="409" r:id="rId21"/>
    <p:sldId id="410" r:id="rId22"/>
    <p:sldId id="411" r:id="rId23"/>
    <p:sldId id="412" r:id="rId24"/>
    <p:sldId id="276" r:id="rId25"/>
    <p:sldId id="392" r:id="rId26"/>
    <p:sldId id="394" r:id="rId27"/>
    <p:sldId id="393" r:id="rId28"/>
    <p:sldId id="281" r:id="rId29"/>
    <p:sldId id="414" r:id="rId30"/>
  </p:sldIdLst>
  <p:sldSz cx="9144000" cy="5143500" type="screen16x9"/>
  <p:notesSz cx="6858000" cy="9144000"/>
  <p:embeddedFontLst>
    <p:embeddedFont>
      <p:font typeface="Castellar" panose="020A0402060406010301" pitchFamily="18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Nunito" panose="020B0604020202020204" charset="0"/>
      <p:regular r:id="rId37"/>
      <p:bold r:id="rId38"/>
      <p:italic r:id="rId39"/>
      <p:boldItalic r:id="rId40"/>
    </p:embeddedFont>
    <p:embeddedFont>
      <p:font typeface="Kirang Haerang" panose="020B0604020202020204" charset="-127"/>
      <p:regular r:id="rId41"/>
    </p:embeddedFont>
    <p:embeddedFont>
      <p:font typeface="Nunito Sans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D39D"/>
    <a:srgbClr val="783F04"/>
    <a:srgbClr val="744302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78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848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51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653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224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Speaker Icon to play the audio.</a:t>
            </a:r>
          </a:p>
        </p:txBody>
      </p:sp>
    </p:spTree>
    <p:extLst>
      <p:ext uri="{BB962C8B-B14F-4D97-AF65-F5344CB8AC3E}">
        <p14:creationId xmlns:p14="http://schemas.microsoft.com/office/powerpoint/2010/main" val="1204144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1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298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39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774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CUSTOM_3_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tx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0389" y="511373"/>
            <a:ext cx="2416945" cy="2268094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228175" y="1240575"/>
            <a:ext cx="4687800" cy="2799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0739" y="-18199"/>
            <a:ext cx="880895" cy="1678961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152207" y="-61106"/>
            <a:ext cx="880567" cy="1721896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7666688" y="625633"/>
            <a:ext cx="1528185" cy="528825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314628" y="4195195"/>
            <a:ext cx="3068817" cy="1061957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02270" y="2658765"/>
            <a:ext cx="2230984" cy="101035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6932369" y="2265834"/>
            <a:ext cx="2232303" cy="756583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8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6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4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3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8" y="513677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1" y="675920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5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0" y="1088459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09" y="1272135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6" y="1500257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6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6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6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6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7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8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79" y="378984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6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299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6" y="472447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0" y="499124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2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29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5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6" y="2166554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1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5" y="6298116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8" y="1797905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6" y="1564483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7981620" y="1313035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8"/>
          <p:cNvSpPr/>
          <p:nvPr/>
        </p:nvSpPr>
        <p:spPr>
          <a:xfrm rot="-4012506">
            <a:off x="8209671" y="142488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8"/>
          <p:cNvSpPr/>
          <p:nvPr/>
        </p:nvSpPr>
        <p:spPr>
          <a:xfrm rot="-4012506">
            <a:off x="7776948" y="1204171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8"/>
          <p:cNvSpPr/>
          <p:nvPr/>
        </p:nvSpPr>
        <p:spPr>
          <a:xfrm rot="-4012506">
            <a:off x="8431273" y="1471482"/>
            <a:ext cx="57262" cy="17878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8"/>
          <p:cNvSpPr/>
          <p:nvPr/>
        </p:nvSpPr>
        <p:spPr>
          <a:xfrm rot="-4012506">
            <a:off x="7570651" y="1101107"/>
            <a:ext cx="55820" cy="123175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8"/>
          <p:cNvSpPr/>
          <p:nvPr/>
        </p:nvSpPr>
        <p:spPr>
          <a:xfrm rot="-4012506">
            <a:off x="8643160" y="153129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8"/>
          <p:cNvSpPr/>
          <p:nvPr/>
        </p:nvSpPr>
        <p:spPr>
          <a:xfrm rot="-4012506">
            <a:off x="7365333" y="932850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8"/>
          <p:cNvSpPr/>
          <p:nvPr/>
        </p:nvSpPr>
        <p:spPr>
          <a:xfrm rot="-4012506">
            <a:off x="8891646" y="158274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8"/>
          <p:cNvSpPr/>
          <p:nvPr/>
        </p:nvSpPr>
        <p:spPr>
          <a:xfrm rot="-4012506">
            <a:off x="7193221" y="775273"/>
            <a:ext cx="91454" cy="168696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8"/>
          <p:cNvSpPr/>
          <p:nvPr/>
        </p:nvSpPr>
        <p:spPr>
          <a:xfrm rot="-4012506">
            <a:off x="9117041" y="1572733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8"/>
          <p:cNvSpPr/>
          <p:nvPr/>
        </p:nvSpPr>
        <p:spPr>
          <a:xfrm rot="-4012506">
            <a:off x="7033635" y="628736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8"/>
          <p:cNvSpPr/>
          <p:nvPr/>
        </p:nvSpPr>
        <p:spPr>
          <a:xfrm rot="-4012506">
            <a:off x="6862233" y="421029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8"/>
          <p:cNvSpPr/>
          <p:nvPr/>
        </p:nvSpPr>
        <p:spPr>
          <a:xfrm rot="-4012506">
            <a:off x="6717112" y="239572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8"/>
          <p:cNvSpPr/>
          <p:nvPr/>
        </p:nvSpPr>
        <p:spPr>
          <a:xfrm rot="-4012506">
            <a:off x="6582204" y="74301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0025277" y="1439899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8"/>
          <p:cNvSpPr/>
          <p:nvPr/>
        </p:nvSpPr>
        <p:spPr>
          <a:xfrm rot="-4012506">
            <a:off x="6420914" y="-136753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8"/>
          <p:cNvSpPr/>
          <p:nvPr/>
        </p:nvSpPr>
        <p:spPr>
          <a:xfrm rot="-4012506">
            <a:off x="6276676" y="-318358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0275220" y="1384679"/>
            <a:ext cx="95780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8"/>
          <p:cNvSpPr/>
          <p:nvPr/>
        </p:nvSpPr>
        <p:spPr>
          <a:xfrm rot="-4012506">
            <a:off x="6130844" y="-47424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256708" y="3293285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287379" y="3556593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203932" y="3067867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290147" y="377110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129186" y="286386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278424" y="4002496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023156" y="2619417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246300" y="4269266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911697" y="2415299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181961" y="448157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795774" y="2235259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114763" y="4704675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642749" y="201345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025143" y="495453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503432" y="182754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373509" y="1658443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15881" y="1444579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83243" y="1254074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33579" y="1075930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169650" y="78145"/>
            <a:ext cx="1528185" cy="528825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110525" y="1611513"/>
            <a:ext cx="3718500" cy="94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243725" y="2561488"/>
            <a:ext cx="35853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7336703" y="4462632"/>
            <a:ext cx="2527945" cy="874790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7" r:id="rId6"/>
    <p:sldLayoutId id="2147483658" r:id="rId7"/>
    <p:sldLayoutId id="2147483664" r:id="rId8"/>
    <p:sldLayoutId id="2147483666" r:id="rId9"/>
    <p:sldLayoutId id="2147483667" r:id="rId10"/>
    <p:sldLayoutId id="2147483668" r:id="rId11"/>
    <p:sldLayoutId id="2147483676" r:id="rId12"/>
    <p:sldLayoutId id="214748367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32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6.svg"/><Relationship Id="rId17" Type="http://schemas.openxmlformats.org/officeDocument/2006/relationships/image" Target="../media/image19.png"/><Relationship Id="rId2" Type="http://schemas.openxmlformats.org/officeDocument/2006/relationships/image" Target="../media/image12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20.svg"/><Relationship Id="rId15" Type="http://schemas.openxmlformats.org/officeDocument/2006/relationships/image" Target="../media/image18.png"/><Relationship Id="rId10" Type="http://schemas.openxmlformats.org/officeDocument/2006/relationships/image" Target="../media/image24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5.sv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22.png"/><Relationship Id="rId10" Type="http://schemas.openxmlformats.org/officeDocument/2006/relationships/image" Target="../media/image41.sv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58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2.svg"/><Relationship Id="rId17" Type="http://schemas.openxmlformats.org/officeDocument/2006/relationships/image" Target="../media/image33.png"/><Relationship Id="rId2" Type="http://schemas.openxmlformats.org/officeDocument/2006/relationships/image" Target="../media/image26.png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46.svg"/><Relationship Id="rId15" Type="http://schemas.openxmlformats.org/officeDocument/2006/relationships/image" Target="../media/image32.png"/><Relationship Id="rId10" Type="http://schemas.openxmlformats.org/officeDocument/2006/relationships/image" Target="../media/image10.png"/><Relationship Id="rId19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50.svg"/><Relationship Id="rId1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tif"/><Relationship Id="rId7" Type="http://schemas.openxmlformats.org/officeDocument/2006/relationships/image" Target="../media/image45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png"/><Relationship Id="rId10" Type="http://schemas.openxmlformats.org/officeDocument/2006/relationships/image" Target="../media/image48.jp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7235C8E6-E1E3-4B8A-9502-246C3B06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4" y="1771650"/>
            <a:ext cx="52387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733125F-C0FA-4D7C-9F38-C683F554A1ED}"/>
              </a:ext>
            </a:extLst>
          </p:cNvPr>
          <p:cNvSpPr/>
          <p:nvPr/>
        </p:nvSpPr>
        <p:spPr>
          <a:xfrm>
            <a:off x="4884616" y="289657"/>
            <a:ext cx="3401348" cy="2282093"/>
          </a:xfrm>
          <a:prstGeom prst="wedgeEllipseCallout">
            <a:avLst>
              <a:gd name="adj1" fmla="val -53269"/>
              <a:gd name="adj2" fmla="val 251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Hello. I'm Ben.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999C546-799E-4807-98F2-37DBA0680606}"/>
              </a:ext>
            </a:extLst>
          </p:cNvPr>
          <p:cNvSpPr/>
          <p:nvPr/>
        </p:nvSpPr>
        <p:spPr>
          <a:xfrm>
            <a:off x="4884616" y="289656"/>
            <a:ext cx="3401348" cy="2282093"/>
          </a:xfrm>
          <a:prstGeom prst="wedgeEllipseCallout">
            <a:avLst>
              <a:gd name="adj1" fmla="val -53269"/>
              <a:gd name="adj2" fmla="val 251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Let's visit some countries with me.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909DE06-EEB2-4EF1-8E13-FD2A28DB2334}"/>
              </a:ext>
            </a:extLst>
          </p:cNvPr>
          <p:cNvSpPr/>
          <p:nvPr/>
        </p:nvSpPr>
        <p:spPr>
          <a:xfrm>
            <a:off x="4884616" y="289655"/>
            <a:ext cx="3401348" cy="2282093"/>
          </a:xfrm>
          <a:prstGeom prst="wedgeEllipseCallout">
            <a:avLst>
              <a:gd name="adj1" fmla="val -53269"/>
              <a:gd name="adj2" fmla="val 251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Look, </a:t>
            </a:r>
            <a:r>
              <a:rPr lang="vi-VN" sz="3200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g</a:t>
            </a:r>
            <a:r>
              <a:rPr lang="en-US" sz="3200" dirty="0" err="1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uess</a:t>
            </a:r>
            <a:r>
              <a:rPr lang="en-US" sz="3200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, then </a:t>
            </a:r>
            <a:r>
              <a:rPr lang="vi-VN" sz="3200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l</a:t>
            </a:r>
            <a:r>
              <a:rPr lang="en-US" sz="3200" dirty="0">
                <a:solidFill>
                  <a:srgbClr val="783F04"/>
                </a:solidFill>
                <a:latin typeface="Comic Sans MS" panose="030F0702030302020204" pitchFamily="66" charset="0"/>
                <a:ea typeface="Kirang Haerang"/>
                <a:sym typeface="Kirang Haerang"/>
              </a:rPr>
              <a:t>earn.</a:t>
            </a:r>
          </a:p>
        </p:txBody>
      </p:sp>
    </p:spTree>
    <p:extLst>
      <p:ext uri="{BB962C8B-B14F-4D97-AF65-F5344CB8AC3E}">
        <p14:creationId xmlns:p14="http://schemas.microsoft.com/office/powerpoint/2010/main" val="338628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0" y="3303573"/>
            <a:ext cx="3718500" cy="9498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783F04"/>
                </a:solidFill>
              </a:rPr>
              <a:t>Viet Nam</a:t>
            </a:r>
          </a:p>
        </p:txBody>
      </p:sp>
      <p:pic>
        <p:nvPicPr>
          <p:cNvPr id="3078" name="Picture 6" descr="Vietnam flag clipart - Country flags">
            <a:extLst>
              <a:ext uri="{FF2B5EF4-FFF2-40B4-BE49-F238E27FC236}">
                <a16:creationId xmlns:a16="http://schemas.microsoft.com/office/drawing/2014/main" id="{D3EA3110-CFE0-4FA1-878B-AD4EDB0C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82" y="1226423"/>
            <a:ext cx="3111835" cy="207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5815" y="183974"/>
            <a:ext cx="1925637" cy="12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629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6CC37657-E39E-411C-BB24-AB9DE13AF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560235"/>
            <a:ext cx="9144000" cy="5756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8D6729A-A630-49D5-9C6D-B6C675A7F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71384" y="3092917"/>
            <a:ext cx="9686768" cy="170967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FE72551-8347-4FC0-846C-BCBD07C6B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84262" y="1153927"/>
            <a:ext cx="3656818" cy="375946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294D7DE-2CD3-4F32-A87B-FD83E6D2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020935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9DDD716-3A09-493A-9195-9151B22EEE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01340" y="2378709"/>
            <a:ext cx="2958562" cy="255327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79B474D-DF77-45E5-B2B1-AAE356BE13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1261" y="1116860"/>
            <a:ext cx="558314" cy="379653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3A1B59B-832B-433B-BCB4-A5B8A35AD5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79963" y="3989573"/>
            <a:ext cx="1778061" cy="105589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4267CAC-702D-49B9-9DE9-DAF1256ECE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83214" y="3198631"/>
            <a:ext cx="819724" cy="175182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8E4C132-575A-4BB8-9F51-F951F4994A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09397" y="3775538"/>
            <a:ext cx="535362" cy="10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030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62 C 0.07448 0.03241 0.08593 0.04321 0.09583 0.04876 C 0.10312 0.05278 0.10538 0.05308 0.1125 0.05494 C 0.11597 0.05679 0.12378 0.06173 0.12708 0.06265 C 0.1302 0.06389 0.13368 0.06389 0.13698 0.06481 C 0.15364 0.06389 0.17031 0.0645 0.1868 0.06265 C 0.18993 0.06234 0.1927 0.06018 0.19566 0.05864 C 0.21875 0.04784 0.18698 0.06204 0.21232 0.05092 C 0.22656 0.03518 0.21614 0.04568 0.2335 0.03086 C 0.23628 0.0287 0.23975 0.02654 0.24236 0.02315 C 0.24913 0.0142 0.25486 0.00339 0.26128 -0.00648 C 0.26354 -0.01019 0.26545 -0.01358 0.26788 -0.01636 C 0.2717 -0.02037 0.27552 -0.02377 0.27899 -0.02809 C 0.29288 -0.04537 0.2809 -0.03457 0.29461 -0.05371 C 0.29739 -0.05772 0.30052 -0.06019 0.30347 -0.06358 C 0.31562 -0.07809 0.30955 -0.07408 0.32691 -0.08951 C 0.32899 -0.09136 0.33125 -0.09383 0.3335 -0.09537 C 0.33593 -0.09692 0.33871 -0.09784 0.34132 -0.09938 C 0.3427 -0.10124 0.34409 -0.1034 0.34566 -0.10525 C 0.34705 -0.10679 0.34861 -0.10741 0.35 -0.10926 C 0.35451 -0.11451 0.35208 -0.11543 0.35677 -0.11914 C 0.35902 -0.12068 0.36111 -0.12161 0.36354 -0.12284 C 0.36753 -0.12562 0.37135 -0.12901 0.37569 -0.13117 C 0.3783 -0.13179 0.38055 -0.13179 0.38333 -0.13272 C 0.39531 -0.13735 0.38698 -0.1358 0.39566 -0.13889 C 0.39791 -0.13951 0.4 -0.14074 0.40225 -0.14074 C 0.42795 -0.14198 0.45347 -0.14198 0.47899 -0.14259 C 0.5335 -0.15494 0.46892 -0.14105 0.62239 -0.14661 C 0.63211 -0.14692 0.64166 -0.14938 0.65104 -0.15062 C 0.69583 -0.16759 0.63472 -0.14352 0.68437 -0.16636 C 0.68854 -0.16821 0.6927 -0.16883 0.69687 -0.17037 C 0.70191 -0.17253 0.70694 -0.17593 0.71215 -0.1784 C 0.71753 -0.18056 0.72274 -0.18179 0.72777 -0.18426 C 0.73246 -0.18642 0.73663 -0.19013 0.74132 -0.19198 C 0.74548 -0.19414 0.75 -0.19445 0.75468 -0.19599 C 0.77083 -0.20185 0.77725 -0.20617 0.79357 -0.20988 C 0.79861 -0.21111 0.80382 -0.21111 0.80902 -0.21173 L 0.8401 -0.20988 C 0.85347 -0.20587 0.86597 -0.19599 0.87899 -0.19013 C 0.89201 -0.18426 0.90503 -0.17901 0.91788 -0.17222 C 0.9243 -0.16914 0.93055 -0.16543 0.9368 -0.16235 C 0.94722 -0.15772 0.95764 -0.1534 0.96788 -0.14877 C 0.97239 -0.14661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5 1.15798 -0.06976 C 1.16753 -0.06482 1.171 -0.06543 1.18125 -0.06173 C 1.18975 -0.05864 1.17812 -0.05988 1.19027 -0.05988 L 1.18906 -0.05772 " pathEditMode="relative" rAng="0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15" y="-98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0" y="3303573"/>
            <a:ext cx="3718500" cy="949800"/>
          </a:xfrm>
        </p:spPr>
        <p:txBody>
          <a:bodyPr/>
          <a:lstStyle/>
          <a:p>
            <a:pPr algn="ctr"/>
            <a:r>
              <a:rPr lang="vi-VN" sz="5400" dirty="0">
                <a:solidFill>
                  <a:srgbClr val="783F04"/>
                </a:solidFill>
              </a:rPr>
              <a:t>Britain</a:t>
            </a:r>
            <a:endParaRPr lang="en-US" sz="5400" dirty="0">
              <a:solidFill>
                <a:srgbClr val="783F04"/>
              </a:solidFill>
            </a:endParaRPr>
          </a:p>
        </p:txBody>
      </p:sp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5815" y="183974"/>
            <a:ext cx="1925637" cy="12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ế quốc Anh – Wikipedia tiếng Việt">
            <a:extLst>
              <a:ext uri="{FF2B5EF4-FFF2-40B4-BE49-F238E27FC236}">
                <a16:creationId xmlns:a16="http://schemas.microsoft.com/office/drawing/2014/main" id="{3A330E4F-3360-6A73-2E31-D1FC4008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83" y="1104563"/>
            <a:ext cx="3665016" cy="219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661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3B5A679-38D0-4C44-8B18-35CE8F2C8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3700" y="1503320"/>
            <a:ext cx="3571805" cy="3607170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836757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36DEF33-D23F-4335-A5F3-DE572AB2D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11003" y="2202051"/>
            <a:ext cx="3175542" cy="29084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02767C3-EB92-4767-957B-1E5160D45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9533" y="477400"/>
            <a:ext cx="1612497" cy="46330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EB3F557-DF33-4B13-AE1C-55630F1F53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92235" y="3175762"/>
            <a:ext cx="3958093" cy="196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310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31 C 0.07448 0.03241 0.08593 0.04321 0.09583 0.04877 C 0.10312 0.05278 0.10538 0.05309 0.1125 0.05494 C 0.11597 0.05679 0.12378 0.06173 0.12708 0.06265 C 0.1302 0.06389 0.13368 0.06389 0.13698 0.06481 C 0.15364 0.06389 0.17031 0.06451 0.1868 0.06265 C 0.18993 0.06235 0.1927 0.06019 0.19566 0.05864 C 0.21875 0.04784 0.18698 0.06204 0.21232 0.05093 C 0.22656 0.03519 0.21614 0.04568 0.2335 0.03117 C 0.23645 0.0287 0.23975 0.02685 0.24236 0.02315 C 0.24913 0.0142 0.25486 0.0034 0.26128 -0.00648 C 0.26354 -0.00988 0.26545 -0.01358 0.26788 -0.01636 C 0.2717 -0.02037 0.27552 -0.02377 0.27899 -0.02809 C 0.29288 -0.04537 0.2809 -0.03457 0.29461 -0.0537 C 0.29739 -0.05772 0.30052 -0.06019 0.30347 -0.06358 C 0.31562 -0.07809 0.30955 -0.07407 0.32691 -0.08951 C 0.32899 -0.09136 0.33125 -0.09383 0.3335 -0.09537 C 0.33593 -0.09691 0.33871 -0.09784 0.34132 -0.09938 C 0.3427 -0.10123 0.34409 -0.1034 0.34566 -0.10525 C 0.34705 -0.10679 0.34878 -0.10741 0.35017 -0.10926 C 0.35451 -0.11451 0.35208 -0.11543 0.35677 -0.11914 C 0.35902 -0.12068 0.36128 -0.1216 0.36354 -0.12284 C 0.3677 -0.12562 0.37135 -0.12901 0.37569 -0.13086 C 0.3783 -0.13179 0.3809 -0.13179 0.3835 -0.13272 C 0.39531 -0.13735 0.38715 -0.1358 0.39566 -0.13889 C 0.39791 -0.13951 0.40017 -0.14074 0.40243 -0.14074 C 0.42795 -0.14198 0.45347 -0.14198 0.47899 -0.14259 C 0.5335 -0.15494 0.46892 -0.14105 0.62239 -0.1466 C 0.63211 -0.14691 0.64166 -0.14938 0.65121 -0.15062 C 0.696 -0.16759 0.63472 -0.14352 0.68455 -0.16636 C 0.68854 -0.16821 0.69288 -0.16883 0.69687 -0.17037 C 0.70208 -0.17253 0.70711 -0.17593 0.71232 -0.1784 C 0.71753 -0.18056 0.72291 -0.18179 0.72795 -0.18426 C 0.73246 -0.18642 0.7368 -0.19012 0.74132 -0.19198 C 0.74566 -0.19414 0.75017 -0.19444 0.75468 -0.19599 C 0.77083 -0.20185 0.77725 -0.20617 0.79357 -0.20988 C 0.79861 -0.21111 0.80382 -0.21111 0.80902 -0.21173 L 0.8401 -0.20988 C 0.85347 -0.20586 0.86597 -0.19599 0.87899 -0.19012 C 0.89201 -0.18426 0.90503 -0.17901 0.91788 -0.17222 C 0.9243 -0.16914 0.93055 -0.16543 0.9368 -0.16235 C 0.94722 -0.15772 0.95764 -0.1534 0.96788 -0.14877 C 0.97239 -0.1466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49 1.15798 -0.06975 C 1.16753 -0.06481 1.171 -0.06543 1.18125 -0.06173 C 1.18975 -0.05864 1.17812 -0.05988 1.19027 -0.05988 L 1.18906 -0.05772 " pathEditMode="relative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0" y="3303573"/>
            <a:ext cx="3718500" cy="9498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783F04"/>
                </a:solidFill>
              </a:rPr>
              <a:t>America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3EA3110-CFE0-4FA1-878B-AD4EDB0C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712750" y="1155758"/>
            <a:ext cx="3718500" cy="19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5815" y="183974"/>
            <a:ext cx="1925637" cy="12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337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214CD4B-80DF-4EDC-A54C-10B32BB3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680" y="875484"/>
            <a:ext cx="1303116" cy="390934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3647A74-5347-42B3-8087-6AE1CFE5F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994" y="303317"/>
            <a:ext cx="1571625" cy="44481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10606-C77C-49B1-935A-4C86F6EA8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6389" y="84787"/>
            <a:ext cx="1890724" cy="47268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B0D7F0-0AE1-40EA-A32E-E96F90426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86973" y="2434447"/>
            <a:ext cx="6257027" cy="2377151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836757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780A265-BEBB-4A1B-95DB-7BD18591D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29564" y="261935"/>
            <a:ext cx="642609" cy="453093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B9F7F7F-9D34-4274-8F9E-1595E47192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2654367"/>
            <a:ext cx="5000263" cy="215723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C90F2F1-D245-4A32-94EA-E0692BC34A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21913" y="4803493"/>
            <a:ext cx="3754093" cy="45589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A82FF35-418D-4FB8-8117-6E5344CF6C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2381405" y="4800025"/>
            <a:ext cx="7003318" cy="32394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0539D-83BB-4237-B14C-F7D989AE52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76006" y="4811598"/>
            <a:ext cx="1665968" cy="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13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31 C 0.07448 0.03241 0.08593 0.04321 0.09583 0.04877 C 0.10312 0.05278 0.10538 0.05309 0.1125 0.05494 C 0.11597 0.05679 0.12378 0.06173 0.12708 0.06265 C 0.1302 0.06389 0.13368 0.06389 0.13698 0.06481 C 0.15364 0.06389 0.17031 0.06451 0.1868 0.06265 C 0.18993 0.06235 0.1927 0.06019 0.19566 0.05864 C 0.21875 0.04784 0.18698 0.06204 0.21232 0.05093 C 0.22656 0.03519 0.21614 0.04568 0.2335 0.03117 C 0.23645 0.0287 0.23975 0.02685 0.24236 0.02315 C 0.24913 0.0142 0.25486 0.0034 0.26128 -0.00648 C 0.26354 -0.00988 0.26545 -0.01358 0.26788 -0.01636 C 0.2717 -0.02037 0.27552 -0.02377 0.27899 -0.02809 C 0.29288 -0.04537 0.2809 -0.03457 0.29461 -0.0537 C 0.29739 -0.05772 0.30052 -0.06019 0.30347 -0.06358 C 0.31562 -0.07809 0.30955 -0.07407 0.32691 -0.08951 C 0.32899 -0.09136 0.33125 -0.09383 0.3335 -0.09537 C 0.33593 -0.09691 0.33871 -0.09784 0.34132 -0.09938 C 0.3427 -0.10123 0.34409 -0.1034 0.34566 -0.10525 C 0.34705 -0.10679 0.34878 -0.10741 0.35017 -0.10926 C 0.35451 -0.11451 0.35208 -0.11543 0.35677 -0.11914 C 0.35902 -0.12068 0.36128 -0.1216 0.36354 -0.12284 C 0.3677 -0.12562 0.37135 -0.12901 0.37569 -0.13086 C 0.3783 -0.13179 0.3809 -0.13179 0.3835 -0.13272 C 0.39531 -0.13735 0.38715 -0.1358 0.39566 -0.13889 C 0.39791 -0.13951 0.40017 -0.14074 0.40243 -0.14074 C 0.42795 -0.14198 0.45347 -0.14198 0.47899 -0.14259 C 0.5335 -0.15494 0.46892 -0.14105 0.62239 -0.1466 C 0.63211 -0.14691 0.64166 -0.14938 0.65121 -0.15062 C 0.696 -0.16759 0.63472 -0.14352 0.68455 -0.16636 C 0.68854 -0.16821 0.69288 -0.16883 0.69687 -0.17037 C 0.70208 -0.17253 0.70711 -0.17593 0.71232 -0.1784 C 0.71753 -0.18056 0.72291 -0.18179 0.72795 -0.18426 C 0.73246 -0.18642 0.7368 -0.19012 0.74132 -0.19198 C 0.74566 -0.19414 0.75017 -0.19444 0.75468 -0.19599 C 0.77083 -0.20185 0.77725 -0.20617 0.79357 -0.20988 C 0.79861 -0.21111 0.80382 -0.21111 0.80902 -0.21173 L 0.8401 -0.20988 C 0.85347 -0.20586 0.86597 -0.19599 0.87899 -0.19012 C 0.89201 -0.18426 0.90503 -0.17901 0.91788 -0.17222 C 0.9243 -0.16914 0.93055 -0.16543 0.9368 -0.16235 C 0.94722 -0.15772 0.95764 -0.1534 0.96788 -0.14877 C 0.97239 -0.1466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49 1.15798 -0.06975 C 1.16753 -0.06481 1.171 -0.06543 1.18125 -0.06173 C 1.18975 -0.05864 1.17812 -0.05988 1.19027 -0.05988 L 1.18906 -0.05772 " pathEditMode="relative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38B6CC-AEFE-48A3-81B1-4C6A297D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50" y="3303573"/>
            <a:ext cx="3718500" cy="9498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783F04"/>
                </a:solidFill>
              </a:rPr>
              <a:t>Australia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3EA3110-CFE0-4FA1-878B-AD4EDB0C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637897" y="1073205"/>
            <a:ext cx="3868206" cy="231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1218B6D-21DC-41C7-8D5D-78ACFDDE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35815" y="183974"/>
            <a:ext cx="1925637" cy="12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6996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199DAE-1600-459A-BE52-6DAD36B4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1">
                    <a:lumMod val="25000"/>
                  </a:schemeClr>
                </a:solidFill>
              </a:rPr>
              <a:t>Review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7353A7-3C6C-4283-89A0-A62B568EEDEE}"/>
              </a:ext>
            </a:extLst>
          </p:cNvPr>
          <p:cNvSpPr txBox="1">
            <a:spLocks/>
          </p:cNvSpPr>
          <p:nvPr/>
        </p:nvSpPr>
        <p:spPr>
          <a:xfrm>
            <a:off x="121536" y="2353773"/>
            <a:ext cx="310893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dirty="0">
                <a:solidFill>
                  <a:srgbClr val="783F04"/>
                </a:solidFill>
              </a:rPr>
              <a:t>Viet Nam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18C56F1-8468-4345-9CEA-6BB7A22C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52003" y="1323764"/>
            <a:ext cx="1647997" cy="10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35873E20-1058-4A32-B398-D03816923824}"/>
              </a:ext>
            </a:extLst>
          </p:cNvPr>
          <p:cNvSpPr txBox="1">
            <a:spLocks/>
          </p:cNvSpPr>
          <p:nvPr/>
        </p:nvSpPr>
        <p:spPr>
          <a:xfrm>
            <a:off x="1712469" y="4175713"/>
            <a:ext cx="3718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600" dirty="0">
                <a:solidFill>
                  <a:srgbClr val="783F04"/>
                </a:solidFill>
              </a:rPr>
              <a:t>Britain</a:t>
            </a:r>
            <a:endParaRPr lang="en-US" sz="3600" dirty="0">
              <a:solidFill>
                <a:srgbClr val="783F04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42345A7-200D-4FC4-9BDB-15477B7563AE}"/>
              </a:ext>
            </a:extLst>
          </p:cNvPr>
          <p:cNvSpPr txBox="1">
            <a:spLocks/>
          </p:cNvSpPr>
          <p:nvPr/>
        </p:nvSpPr>
        <p:spPr>
          <a:xfrm>
            <a:off x="3323076" y="2337389"/>
            <a:ext cx="3718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dirty="0">
                <a:solidFill>
                  <a:srgbClr val="783F04"/>
                </a:solidFill>
              </a:rPr>
              <a:t>America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C6CE7833-D28B-451A-A977-30BE0B2CA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408414" y="1288503"/>
            <a:ext cx="1717010" cy="113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08D0D4C-2825-4F2D-B562-13050413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218500" y="2922589"/>
            <a:ext cx="2026355" cy="14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6F1963B3-BE45-422E-9475-948F760C05C0}"/>
              </a:ext>
            </a:extLst>
          </p:cNvPr>
          <p:cNvSpPr txBox="1">
            <a:spLocks/>
          </p:cNvSpPr>
          <p:nvPr/>
        </p:nvSpPr>
        <p:spPr>
          <a:xfrm>
            <a:off x="5372427" y="4175713"/>
            <a:ext cx="3718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dirty="0">
                <a:solidFill>
                  <a:srgbClr val="783F04"/>
                </a:solidFill>
              </a:rPr>
              <a:t>Australia</a:t>
            </a:r>
          </a:p>
        </p:txBody>
      </p:sp>
      <p:pic>
        <p:nvPicPr>
          <p:cNvPr id="2050" name="Picture 2" descr="Đế quốc Anh – Wikipedia tiếng Việt">
            <a:extLst>
              <a:ext uri="{FF2B5EF4-FFF2-40B4-BE49-F238E27FC236}">
                <a16:creationId xmlns:a16="http://schemas.microsoft.com/office/drawing/2014/main" id="{F378ADD7-D8C5-D90A-AF6A-13569426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0000" y="3024714"/>
            <a:ext cx="2012610" cy="120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9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tx1">
                    <a:lumMod val="25000"/>
                  </a:schemeClr>
                </a:solidFill>
              </a:rPr>
              <a:t>Look and </a:t>
            </a:r>
            <a:r>
              <a:rPr lang="vi-VN" sz="5400" b="1" dirty="0">
                <a:solidFill>
                  <a:schemeClr val="tx1">
                    <a:lumMod val="25000"/>
                  </a:schemeClr>
                </a:solidFill>
              </a:rPr>
              <a:t>s</a:t>
            </a:r>
            <a:r>
              <a:rPr lang="en" sz="5400" b="1" dirty="0">
                <a:solidFill>
                  <a:schemeClr val="tx1">
                    <a:lumMod val="25000"/>
                  </a:schemeClr>
                </a:solidFill>
              </a:rPr>
              <a:t>ay the </a:t>
            </a:r>
            <a:r>
              <a:rPr lang="vi-VN" sz="5400" b="1" dirty="0">
                <a:solidFill>
                  <a:schemeClr val="tx1">
                    <a:lumMod val="25000"/>
                  </a:schemeClr>
                </a:solidFill>
              </a:rPr>
              <a:t>name.</a:t>
            </a:r>
            <a:endParaRPr sz="5400" b="1" dirty="0">
              <a:solidFill>
                <a:schemeClr val="tx1">
                  <a:lumMod val="25000"/>
                </a:schemeClr>
              </a:solidFill>
            </a:endParaRPr>
          </a:p>
        </p:txBody>
      </p:sp>
      <p:grpSp>
        <p:nvGrpSpPr>
          <p:cNvPr id="2522" name="Google Shape;2522;p59"/>
          <p:cNvGrpSpPr/>
          <p:nvPr/>
        </p:nvGrpSpPr>
        <p:grpSpPr>
          <a:xfrm>
            <a:off x="1749969" y="3119626"/>
            <a:ext cx="1183065" cy="1154507"/>
            <a:chOff x="1749969" y="3119626"/>
            <a:chExt cx="1183065" cy="1154507"/>
          </a:xfrm>
        </p:grpSpPr>
        <p:sp>
          <p:nvSpPr>
            <p:cNvPr id="2523" name="Google Shape;2523;p59"/>
            <p:cNvSpPr/>
            <p:nvPr/>
          </p:nvSpPr>
          <p:spPr>
            <a:xfrm>
              <a:off x="1749969" y="3119626"/>
              <a:ext cx="1183065" cy="1154507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4" name="Google Shape;2524;p59"/>
            <p:cNvGrpSpPr/>
            <p:nvPr/>
          </p:nvGrpSpPr>
          <p:grpSpPr>
            <a:xfrm>
              <a:off x="1824131" y="3196523"/>
              <a:ext cx="1034860" cy="1000732"/>
              <a:chOff x="3092601" y="1275921"/>
              <a:chExt cx="512942" cy="496075"/>
            </a:xfrm>
          </p:grpSpPr>
          <p:sp>
            <p:nvSpPr>
              <p:cNvPr id="2525" name="Google Shape;2525;p59"/>
              <p:cNvSpPr/>
              <p:nvPr/>
            </p:nvSpPr>
            <p:spPr>
              <a:xfrm>
                <a:off x="3092601" y="1275921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6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8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59"/>
              <p:cNvSpPr/>
              <p:nvPr/>
            </p:nvSpPr>
            <p:spPr>
              <a:xfrm>
                <a:off x="3206132" y="1659502"/>
                <a:ext cx="92236" cy="45390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5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1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09" y="966"/>
                      <a:pt x="1962" y="881"/>
                      <a:pt x="1924" y="788"/>
                    </a:cubicBezTo>
                    <a:cubicBezTo>
                      <a:pt x="1685" y="263"/>
                      <a:pt x="931" y="0"/>
                      <a:pt x="35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59"/>
              <p:cNvSpPr/>
              <p:nvPr/>
            </p:nvSpPr>
            <p:spPr>
              <a:xfrm>
                <a:off x="3499722" y="1378611"/>
                <a:ext cx="55578" cy="61038"/>
              </a:xfrm>
              <a:custGeom>
                <a:avLst/>
                <a:gdLst/>
                <a:ahLst/>
                <a:cxnLst/>
                <a:rect l="l" t="t" r="r" b="b"/>
                <a:pathLst>
                  <a:path w="794" h="872" extrusionOk="0">
                    <a:moveTo>
                      <a:pt x="89" y="0"/>
                    </a:moveTo>
                    <a:cubicBezTo>
                      <a:pt x="22" y="0"/>
                      <a:pt x="0" y="107"/>
                      <a:pt x="46" y="147"/>
                    </a:cubicBezTo>
                    <a:cubicBezTo>
                      <a:pt x="150" y="251"/>
                      <a:pt x="260" y="327"/>
                      <a:pt x="344" y="437"/>
                    </a:cubicBezTo>
                    <a:cubicBezTo>
                      <a:pt x="440" y="562"/>
                      <a:pt x="496" y="714"/>
                      <a:pt x="586" y="839"/>
                    </a:cubicBezTo>
                    <a:cubicBezTo>
                      <a:pt x="605" y="862"/>
                      <a:pt x="627" y="872"/>
                      <a:pt x="650" y="872"/>
                    </a:cubicBezTo>
                    <a:cubicBezTo>
                      <a:pt x="702" y="872"/>
                      <a:pt x="754" y="820"/>
                      <a:pt x="759" y="763"/>
                    </a:cubicBezTo>
                    <a:cubicBezTo>
                      <a:pt x="793" y="424"/>
                      <a:pt x="427" y="43"/>
                      <a:pt x="101" y="1"/>
                    </a:cubicBezTo>
                    <a:cubicBezTo>
                      <a:pt x="97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59"/>
              <p:cNvSpPr/>
              <p:nvPr/>
            </p:nvSpPr>
            <p:spPr>
              <a:xfrm>
                <a:off x="3092601" y="1344311"/>
                <a:ext cx="474303" cy="42768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5" y="0"/>
                    </a:moveTo>
                    <a:lnTo>
                      <a:pt x="955" y="0"/>
                    </a:lnTo>
                    <a:cubicBezTo>
                      <a:pt x="893" y="62"/>
                      <a:pt x="831" y="132"/>
                      <a:pt x="782" y="201"/>
                    </a:cubicBezTo>
                    <a:cubicBezTo>
                      <a:pt x="346" y="761"/>
                      <a:pt x="180" y="1502"/>
                      <a:pt x="97" y="2208"/>
                    </a:cubicBezTo>
                    <a:cubicBezTo>
                      <a:pt x="21" y="2803"/>
                      <a:pt x="0" y="3439"/>
                      <a:pt x="173" y="4007"/>
                    </a:cubicBezTo>
                    <a:cubicBezTo>
                      <a:pt x="443" y="4858"/>
                      <a:pt x="1135" y="5516"/>
                      <a:pt x="1924" y="5827"/>
                    </a:cubicBezTo>
                    <a:cubicBezTo>
                      <a:pt x="2409" y="6027"/>
                      <a:pt x="2925" y="6109"/>
                      <a:pt x="3445" y="6109"/>
                    </a:cubicBezTo>
                    <a:cubicBezTo>
                      <a:pt x="3772" y="6109"/>
                      <a:pt x="4100" y="6077"/>
                      <a:pt x="4423" y="6021"/>
                    </a:cubicBezTo>
                    <a:cubicBezTo>
                      <a:pt x="5412" y="5862"/>
                      <a:pt x="6277" y="5190"/>
                      <a:pt x="6775" y="4291"/>
                    </a:cubicBezTo>
                    <a:lnTo>
                      <a:pt x="6775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5" y="5110"/>
                      <a:pt x="4437" y="5112"/>
                      <a:pt x="4378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6" y="2457"/>
                      <a:pt x="485" y="1100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59"/>
              <p:cNvSpPr/>
              <p:nvPr/>
            </p:nvSpPr>
            <p:spPr>
              <a:xfrm>
                <a:off x="3198232" y="1441471"/>
                <a:ext cx="86517" cy="5984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55" extrusionOk="0">
                    <a:moveTo>
                      <a:pt x="600" y="0"/>
                    </a:moveTo>
                    <a:cubicBezTo>
                      <a:pt x="578" y="0"/>
                      <a:pt x="556" y="1"/>
                      <a:pt x="533" y="3"/>
                    </a:cubicBezTo>
                    <a:cubicBezTo>
                      <a:pt x="0" y="45"/>
                      <a:pt x="118" y="820"/>
                      <a:pt x="630" y="854"/>
                    </a:cubicBezTo>
                    <a:cubicBezTo>
                      <a:pt x="637" y="855"/>
                      <a:pt x="645" y="855"/>
                      <a:pt x="652" y="855"/>
                    </a:cubicBezTo>
                    <a:cubicBezTo>
                      <a:pt x="1129" y="855"/>
                      <a:pt x="1235" y="0"/>
                      <a:pt x="600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59"/>
              <p:cNvSpPr/>
              <p:nvPr/>
            </p:nvSpPr>
            <p:spPr>
              <a:xfrm>
                <a:off x="3219932" y="1449591"/>
                <a:ext cx="21349" cy="1462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4" y="0"/>
                    </a:moveTo>
                    <a:cubicBezTo>
                      <a:pt x="71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3" y="10"/>
                      <a:pt x="187" y="0"/>
                      <a:pt x="1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59"/>
              <p:cNvSpPr/>
              <p:nvPr/>
            </p:nvSpPr>
            <p:spPr>
              <a:xfrm>
                <a:off x="3398782" y="1444061"/>
                <a:ext cx="107096" cy="57468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821" extrusionOk="0">
                    <a:moveTo>
                      <a:pt x="663" y="0"/>
                    </a:moveTo>
                    <a:cubicBezTo>
                      <a:pt x="335" y="0"/>
                      <a:pt x="21" y="179"/>
                      <a:pt x="0" y="603"/>
                    </a:cubicBezTo>
                    <a:cubicBezTo>
                      <a:pt x="0" y="645"/>
                      <a:pt x="31" y="669"/>
                      <a:pt x="63" y="669"/>
                    </a:cubicBezTo>
                    <a:cubicBezTo>
                      <a:pt x="83" y="669"/>
                      <a:pt x="104" y="659"/>
                      <a:pt x="118" y="637"/>
                    </a:cubicBezTo>
                    <a:cubicBezTo>
                      <a:pt x="180" y="540"/>
                      <a:pt x="215" y="450"/>
                      <a:pt x="284" y="354"/>
                    </a:cubicBezTo>
                    <a:cubicBezTo>
                      <a:pt x="381" y="229"/>
                      <a:pt x="540" y="222"/>
                      <a:pt x="692" y="222"/>
                    </a:cubicBezTo>
                    <a:cubicBezTo>
                      <a:pt x="1024" y="222"/>
                      <a:pt x="1128" y="485"/>
                      <a:pt x="1211" y="748"/>
                    </a:cubicBezTo>
                    <a:cubicBezTo>
                      <a:pt x="1222" y="796"/>
                      <a:pt x="1261" y="821"/>
                      <a:pt x="1303" y="821"/>
                    </a:cubicBezTo>
                    <a:cubicBezTo>
                      <a:pt x="1344" y="821"/>
                      <a:pt x="1388" y="796"/>
                      <a:pt x="1405" y="748"/>
                    </a:cubicBezTo>
                    <a:cubicBezTo>
                      <a:pt x="1530" y="296"/>
                      <a:pt x="1084" y="0"/>
                      <a:pt x="66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59"/>
              <p:cNvSpPr/>
              <p:nvPr/>
            </p:nvSpPr>
            <p:spPr>
              <a:xfrm>
                <a:off x="3251712" y="1556341"/>
                <a:ext cx="179824" cy="98626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409" extrusionOk="0">
                    <a:moveTo>
                      <a:pt x="2417" y="0"/>
                    </a:moveTo>
                    <a:cubicBezTo>
                      <a:pt x="2360" y="0"/>
                      <a:pt x="2307" y="30"/>
                      <a:pt x="2295" y="99"/>
                    </a:cubicBezTo>
                    <a:cubicBezTo>
                      <a:pt x="2274" y="244"/>
                      <a:pt x="2246" y="383"/>
                      <a:pt x="2212" y="528"/>
                    </a:cubicBezTo>
                    <a:cubicBezTo>
                      <a:pt x="2115" y="943"/>
                      <a:pt x="1707" y="1109"/>
                      <a:pt x="1326" y="1144"/>
                    </a:cubicBezTo>
                    <a:cubicBezTo>
                      <a:pt x="1288" y="1148"/>
                      <a:pt x="1251" y="1150"/>
                      <a:pt x="1215" y="1150"/>
                    </a:cubicBezTo>
                    <a:cubicBezTo>
                      <a:pt x="678" y="1150"/>
                      <a:pt x="296" y="731"/>
                      <a:pt x="115" y="251"/>
                    </a:cubicBezTo>
                    <a:cubicBezTo>
                      <a:pt x="109" y="227"/>
                      <a:pt x="85" y="214"/>
                      <a:pt x="61" y="214"/>
                    </a:cubicBezTo>
                    <a:cubicBezTo>
                      <a:pt x="31" y="214"/>
                      <a:pt x="0" y="234"/>
                      <a:pt x="4" y="272"/>
                    </a:cubicBezTo>
                    <a:cubicBezTo>
                      <a:pt x="60" y="867"/>
                      <a:pt x="579" y="1386"/>
                      <a:pt x="1181" y="1407"/>
                    </a:cubicBezTo>
                    <a:cubicBezTo>
                      <a:pt x="1208" y="1408"/>
                      <a:pt x="1236" y="1409"/>
                      <a:pt x="1263" y="1409"/>
                    </a:cubicBezTo>
                    <a:cubicBezTo>
                      <a:pt x="2044" y="1409"/>
                      <a:pt x="2518" y="930"/>
                      <a:pt x="2565" y="134"/>
                    </a:cubicBezTo>
                    <a:cubicBezTo>
                      <a:pt x="2569" y="51"/>
                      <a:pt x="2490" y="0"/>
                      <a:pt x="241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33" name="Google Shape;2533;p59"/>
          <p:cNvGrpSpPr/>
          <p:nvPr/>
        </p:nvGrpSpPr>
        <p:grpSpPr>
          <a:xfrm>
            <a:off x="6130400" y="668220"/>
            <a:ext cx="1759121" cy="1759121"/>
            <a:chOff x="2496675" y="3663908"/>
            <a:chExt cx="1759121" cy="1759121"/>
          </a:xfrm>
        </p:grpSpPr>
        <p:sp>
          <p:nvSpPr>
            <p:cNvPr id="2534" name="Google Shape;2534;p59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35" name="Google Shape;2535;p59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536" name="Google Shape;2536;p59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59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59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59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59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59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59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9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9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116164" y="1518760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Unit 1</a:t>
            </a:r>
            <a:b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My friends</a:t>
            </a:r>
            <a:endParaRPr sz="60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497597" y="3366751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omic Sans MS" panose="030F0702030302020204" pitchFamily="66" charset="0"/>
              </a:rPr>
              <a:t>Lesson</a:t>
            </a:r>
            <a:r>
              <a:rPr lang="en" sz="3200" b="1" dirty="0">
                <a:latin typeface="Comic Sans MS" panose="030F0702030302020204" pitchFamily="66" charset="0"/>
              </a:rPr>
              <a:t> 1 - </a:t>
            </a:r>
            <a:r>
              <a:rPr lang="vi-VN" sz="3200" b="1" dirty="0">
                <a:latin typeface="Comic Sans MS" panose="030F0702030302020204" pitchFamily="66" charset="0"/>
              </a:rPr>
              <a:t>Period</a:t>
            </a:r>
            <a:r>
              <a:rPr lang="en" sz="3200" b="1" dirty="0">
                <a:latin typeface="Comic Sans MS" panose="030F0702030302020204" pitchFamily="66" charset="0"/>
              </a:rPr>
              <a:t> 1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449614" y="3139648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200564" y="3607898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853938" y="3471545"/>
            <a:ext cx="1402842" cy="1135218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343087" y="363197"/>
            <a:ext cx="2020164" cy="129288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solidFill>
                  <a:schemeClr val="tx1">
                    <a:lumMod val="10000"/>
                  </a:schemeClr>
                </a:solidFill>
              </a:rPr>
              <a:t>Viet Nam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882316E-D834-4016-80C4-DA281A520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8363" t="31537" r="50000" b="52059"/>
          <a:stretch/>
        </p:blipFill>
        <p:spPr bwMode="auto">
          <a:xfrm>
            <a:off x="3032760" y="1503127"/>
            <a:ext cx="2827020" cy="265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970E-24E8-4F8C-B667-EBF429E9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930952" y="1251516"/>
            <a:ext cx="5282097" cy="352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0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solidFill>
                  <a:schemeClr val="tx1">
                    <a:lumMod val="10000"/>
                  </a:schemeClr>
                </a:solidFill>
              </a:rPr>
              <a:t>America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882316E-D834-4016-80C4-DA281A520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2826" t="29900" r="51383" b="38428"/>
          <a:stretch/>
        </p:blipFill>
        <p:spPr bwMode="auto">
          <a:xfrm>
            <a:off x="3242310" y="1374020"/>
            <a:ext cx="2659380" cy="280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970E-24E8-4F8C-B667-EBF429E9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30206" y="1268225"/>
            <a:ext cx="6483588" cy="341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4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solidFill>
                  <a:schemeClr val="tx1">
                    <a:lumMod val="10000"/>
                  </a:schemeClr>
                </a:solidFill>
              </a:rPr>
              <a:t>Australia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882316E-D834-4016-80C4-DA281A520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2568" t="41418" r="33551" b="26536"/>
          <a:stretch/>
        </p:blipFill>
        <p:spPr bwMode="auto">
          <a:xfrm>
            <a:off x="2929653" y="1468950"/>
            <a:ext cx="3284694" cy="220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970E-24E8-4F8C-B667-EBF429E9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065550" y="1340225"/>
            <a:ext cx="7012901" cy="35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0D64A-305F-4DB3-9AD2-36E048D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4400" b="1" dirty="0">
                <a:solidFill>
                  <a:schemeClr val="tx1">
                    <a:lumMod val="10000"/>
                  </a:schemeClr>
                </a:solidFill>
              </a:rPr>
              <a:t>Britain</a:t>
            </a:r>
            <a:endParaRPr lang="en-US" sz="44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7423D-C131-968F-E267-14A4CC9AF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059" y="1445250"/>
            <a:ext cx="4099641" cy="2733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824E0F-7954-BACA-CA39-A3ABF93CB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792" y="1157817"/>
            <a:ext cx="63182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27800" y="1652901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2156580" y="3436443"/>
            <a:ext cx="5240888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Listen, point and </a:t>
            </a:r>
            <a:r>
              <a:rPr lang="vi-VN" sz="3600" b="1" dirty="0">
                <a:latin typeface="Comic Sans MS" panose="030F0702030302020204" pitchFamily="66" charset="0"/>
              </a:rPr>
              <a:t>say.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61487" y="2756077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/>
              <a:t>Activity 2</a:t>
            </a:r>
            <a:endParaRPr sz="4500" b="1" dirty="0"/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41891" y="1689137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04</a:t>
            </a:r>
            <a:endParaRPr b="1"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279EBF-EEFA-7AB1-5FE5-8DE645315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779"/>
            <a:ext cx="9195339" cy="4737981"/>
          </a:xfrm>
          <a:prstGeom prst="rect">
            <a:avLst/>
          </a:prstGeom>
        </p:spPr>
      </p:pic>
      <p:pic>
        <p:nvPicPr>
          <p:cNvPr id="2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4525" y="247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3989234" y="1614761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81791" y="2790457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/>
              <a:t>Activity 3</a:t>
            </a:r>
            <a:endParaRPr sz="4500" b="1" dirty="0">
              <a:latin typeface="Comic Sans MS" panose="030F0702030302020204" pitchFamily="66" charset="0"/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3988574" y="1675951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05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491;p58">
            <a:extLst>
              <a:ext uri="{FF2B5EF4-FFF2-40B4-BE49-F238E27FC236}">
                <a16:creationId xmlns:a16="http://schemas.microsoft.com/office/drawing/2014/main" id="{74531F13-7527-4E19-898E-B98C33D021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05934" y="3469624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Let's </a:t>
            </a:r>
            <a:r>
              <a:rPr lang="vi-VN" sz="3600" b="1" dirty="0">
                <a:latin typeface="Comic Sans MS" panose="030F0702030302020204" pitchFamily="66" charset="0"/>
              </a:rPr>
              <a:t>talk.</a:t>
            </a:r>
            <a:endParaRPr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5C921-CD84-4406-BE46-291E15018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533"/>
            <a:ext cx="9200271" cy="38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p63"/>
          <p:cNvSpPr/>
          <p:nvPr/>
        </p:nvSpPr>
        <p:spPr>
          <a:xfrm>
            <a:off x="4010929" y="167647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62" name="Google Shape;2662;p63"/>
          <p:cNvSpPr txBox="1">
            <a:spLocks noGrp="1"/>
          </p:cNvSpPr>
          <p:nvPr>
            <p:ph type="subTitle" idx="1"/>
          </p:nvPr>
        </p:nvSpPr>
        <p:spPr>
          <a:xfrm>
            <a:off x="1427483" y="3242984"/>
            <a:ext cx="6469192" cy="1321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Comic Sans MS" panose="030F0702030302020204" pitchFamily="66" charset="0"/>
              </a:rPr>
              <a:t>Choose a number. </a:t>
            </a:r>
            <a:endParaRPr lang="vi-VN" sz="3600" b="1" dirty="0">
              <a:latin typeface="Comic Sans MS" panose="030F0702030302020204" pitchFamily="66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smtClean="0">
                <a:latin typeface="Comic Sans MS" panose="030F0702030302020204" pitchFamily="66" charset="0"/>
              </a:rPr>
              <a:t>Ask,</a:t>
            </a:r>
            <a:r>
              <a:rPr lang="en-US" sz="3600" b="1" dirty="0" smtClean="0">
                <a:latin typeface="Comic Sans MS" panose="030F0702030302020204" pitchFamily="66" charset="0"/>
              </a:rPr>
              <a:t> </a:t>
            </a:r>
            <a:r>
              <a:rPr lang="vi-VN" sz="3600" b="1" dirty="0" smtClean="0">
                <a:latin typeface="Comic Sans MS" panose="030F0702030302020204" pitchFamily="66" charset="0"/>
              </a:rPr>
              <a:t>a</a:t>
            </a:r>
            <a:r>
              <a:rPr lang="en-US" sz="3600" b="1" dirty="0" err="1">
                <a:latin typeface="Comic Sans MS" panose="030F0702030302020204" pitchFamily="66" charset="0"/>
              </a:rPr>
              <a:t>nswer</a:t>
            </a:r>
            <a:r>
              <a:rPr lang="vi-VN" sz="3600" b="1" dirty="0">
                <a:latin typeface="Comic Sans MS" panose="030F0702030302020204" pitchFamily="66" charset="0"/>
              </a:rPr>
              <a:t> a</a:t>
            </a:r>
            <a:r>
              <a:rPr lang="en-US" sz="3600" b="1" dirty="0" err="1">
                <a:latin typeface="Comic Sans MS" panose="030F0702030302020204" pitchFamily="66" charset="0"/>
              </a:rPr>
              <a:t>nd</a:t>
            </a:r>
            <a:r>
              <a:rPr lang="en-US" sz="3600" b="1" dirty="0">
                <a:latin typeface="Comic Sans MS" panose="030F0702030302020204" pitchFamily="66" charset="0"/>
              </a:rPr>
              <a:t> have fun.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2663" name="Google Shape;2663;p63"/>
          <p:cNvSpPr txBox="1">
            <a:spLocks noGrp="1"/>
          </p:cNvSpPr>
          <p:nvPr>
            <p:ph type="title"/>
          </p:nvPr>
        </p:nvSpPr>
        <p:spPr>
          <a:xfrm>
            <a:off x="2590914" y="2623146"/>
            <a:ext cx="429289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/>
              <a:t>Fun </a:t>
            </a:r>
            <a:r>
              <a:rPr lang="en" sz="4500" b="1" dirty="0" smtClean="0"/>
              <a:t>time</a:t>
            </a:r>
            <a:endParaRPr sz="4500" b="1" dirty="0"/>
          </a:p>
        </p:txBody>
      </p:sp>
      <p:sp>
        <p:nvSpPr>
          <p:cNvPr id="2664" name="Google Shape;2664;p63"/>
          <p:cNvSpPr txBox="1">
            <a:spLocks noGrp="1"/>
          </p:cNvSpPr>
          <p:nvPr>
            <p:ph type="title" idx="2"/>
          </p:nvPr>
        </p:nvSpPr>
        <p:spPr>
          <a:xfrm>
            <a:off x="4000729" y="1715291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06</a:t>
            </a:r>
            <a:endParaRPr b="1" dirty="0"/>
          </a:p>
        </p:txBody>
      </p:sp>
      <p:grpSp>
        <p:nvGrpSpPr>
          <p:cNvPr id="2665" name="Google Shape;2665;p63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63"/>
          <p:cNvGrpSpPr/>
          <p:nvPr/>
        </p:nvGrpSpPr>
        <p:grpSpPr>
          <a:xfrm rot="-638754">
            <a:off x="6489731" y="1346075"/>
            <a:ext cx="862623" cy="841799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27392" y="1673956"/>
            <a:ext cx="1158197" cy="122282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300" y="2888513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Warm-</a:t>
            </a:r>
            <a:r>
              <a:rPr lang="vi-VN" sz="6000" b="1" dirty="0"/>
              <a:t>u</a:t>
            </a:r>
            <a:r>
              <a:rPr lang="en" sz="6000" b="1" dirty="0"/>
              <a:t>p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76129" y="1815874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01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771729-F684-4236-B16E-1D1C8ADB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40" y="1134775"/>
            <a:ext cx="4407137" cy="949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83F04"/>
                </a:solidFill>
              </a:rPr>
              <a:t>We live in many different countries in the world.</a:t>
            </a:r>
          </a:p>
        </p:txBody>
      </p:sp>
      <p:pic>
        <p:nvPicPr>
          <p:cNvPr id="2050" name="Picture 2" descr="Clipart World Holding Hand Around World - People Holding Hands Around The  World Png , Free Transparent Clipart - ClipartKey">
            <a:extLst>
              <a:ext uri="{FF2B5EF4-FFF2-40B4-BE49-F238E27FC236}">
                <a16:creationId xmlns:a16="http://schemas.microsoft.com/office/drawing/2014/main" id="{2677474B-0D02-4047-9465-E1AC4A8F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15" y="772374"/>
            <a:ext cx="3717145" cy="384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029723" y="167433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1461505" y="3448594"/>
            <a:ext cx="6254919" cy="5272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Look, listen and </a:t>
            </a:r>
            <a:r>
              <a:rPr lang="vi-VN" sz="3600" b="1" dirty="0">
                <a:latin typeface="Comic Sans MS" panose="030F0702030302020204" pitchFamily="66" charset="0"/>
              </a:rPr>
              <a:t>repeat.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1936738" y="2813924"/>
            <a:ext cx="4368256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/>
              <a:t>Activity</a:t>
            </a:r>
            <a:r>
              <a:rPr lang="vi-VN" sz="4500" b="1" dirty="0"/>
              <a:t> </a:t>
            </a:r>
            <a:r>
              <a:rPr lang="en" sz="4500" b="1" dirty="0"/>
              <a:t>1</a:t>
            </a:r>
            <a:endParaRPr sz="4500" b="1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3881192" y="1716475"/>
            <a:ext cx="125733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02</a:t>
            </a:r>
            <a:endParaRPr b="1"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801500" y="2734770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084" y="379827"/>
            <a:ext cx="5073154" cy="387209"/>
          </a:xfrm>
        </p:spPr>
        <p:txBody>
          <a:bodyPr/>
          <a:lstStyle/>
          <a:p>
            <a:r>
              <a:rPr lang="en-US" dirty="0">
                <a:solidFill>
                  <a:srgbClr val="744302"/>
                </a:solidFill>
                <a:latin typeface="Comic Sans MS" panose="030F0702030302020204" pitchFamily="66" charset="0"/>
              </a:rPr>
              <a:t>Listen and </a:t>
            </a:r>
            <a:r>
              <a:rPr lang="vi-VN" dirty="0">
                <a:solidFill>
                  <a:srgbClr val="744302"/>
                </a:solidFill>
                <a:latin typeface="Comic Sans MS" panose="030F0702030302020204" pitchFamily="66" charset="0"/>
              </a:rPr>
              <a:t>r</a:t>
            </a:r>
            <a:r>
              <a:rPr lang="en-US" dirty="0" err="1">
                <a:solidFill>
                  <a:srgbClr val="744302"/>
                </a:solidFill>
                <a:latin typeface="Comic Sans MS" panose="030F0702030302020204" pitchFamily="66" charset="0"/>
              </a:rPr>
              <a:t>epeat</a:t>
            </a:r>
            <a:r>
              <a:rPr lang="en-US" dirty="0">
                <a:solidFill>
                  <a:srgbClr val="744302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502" y="1161252"/>
            <a:ext cx="5524008" cy="3803046"/>
          </a:xfrm>
          <a:prstGeom prst="rect">
            <a:avLst/>
          </a:prstGeom>
        </p:spPr>
      </p:pic>
      <p:pic>
        <p:nvPicPr>
          <p:cNvPr id="2" name="Track 6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5183" y="462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811" y="300448"/>
            <a:ext cx="6170455" cy="481329"/>
          </a:xfrm>
        </p:spPr>
        <p:txBody>
          <a:bodyPr/>
          <a:lstStyle/>
          <a:p>
            <a:r>
              <a:rPr lang="en-US" sz="4000" dirty="0">
                <a:solidFill>
                  <a:srgbClr val="744302"/>
                </a:solidFill>
                <a:latin typeface="Comic Sans MS" panose="030F0702030302020204" pitchFamily="66" charset="0"/>
              </a:rPr>
              <a:t>Listen and </a:t>
            </a:r>
            <a:r>
              <a:rPr lang="vi-VN" sz="4000" dirty="0">
                <a:solidFill>
                  <a:srgbClr val="744302"/>
                </a:solidFill>
                <a:latin typeface="Comic Sans MS" panose="030F0702030302020204" pitchFamily="66" charset="0"/>
              </a:rPr>
              <a:t>r</a:t>
            </a:r>
            <a:r>
              <a:rPr lang="en-US" sz="4000" dirty="0" err="1">
                <a:solidFill>
                  <a:srgbClr val="744302"/>
                </a:solidFill>
                <a:latin typeface="Comic Sans MS" panose="030F0702030302020204" pitchFamily="66" charset="0"/>
              </a:rPr>
              <a:t>epeat</a:t>
            </a:r>
            <a:r>
              <a:rPr lang="en-US" sz="4000" dirty="0">
                <a:solidFill>
                  <a:srgbClr val="744302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9594E-43B2-6686-A314-C8196849C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870" y="1133111"/>
            <a:ext cx="6073868" cy="3918410"/>
          </a:xfrm>
          <a:prstGeom prst="rect">
            <a:avLst/>
          </a:prstGeom>
        </p:spPr>
      </p:pic>
      <p:pic>
        <p:nvPicPr>
          <p:cNvPr id="2" name="Track 6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6627" y="476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C09B-37FA-427C-8C49-C5199AFB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310" y="368825"/>
            <a:ext cx="6515380" cy="572700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25000"/>
                  </a:schemeClr>
                </a:solidFill>
              </a:rPr>
              <a:t>Work in </a:t>
            </a:r>
            <a:r>
              <a:rPr lang="vi-VN" sz="4000" dirty="0">
                <a:solidFill>
                  <a:schemeClr val="tx1">
                    <a:lumMod val="25000"/>
                  </a:schemeClr>
                </a:solidFill>
              </a:rPr>
              <a:t>pairs</a:t>
            </a:r>
            <a:r>
              <a:rPr lang="vi-VN" sz="4000" dirty="0" smtClean="0">
                <a:solidFill>
                  <a:schemeClr val="tx1">
                    <a:lumMod val="25000"/>
                  </a:schemeClr>
                </a:solidFill>
              </a:rPr>
              <a:t>,</a:t>
            </a:r>
            <a:r>
              <a:rPr lang="en-US" sz="4000" dirty="0" smtClean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vi-VN" sz="4000" dirty="0" smtClean="0">
                <a:solidFill>
                  <a:schemeClr val="tx1">
                    <a:lumMod val="25000"/>
                  </a:schemeClr>
                </a:solidFill>
              </a:rPr>
              <a:t>p</a:t>
            </a:r>
            <a:r>
              <a:rPr lang="en-US" sz="4000" dirty="0" err="1" smtClean="0">
                <a:solidFill>
                  <a:schemeClr val="tx1">
                    <a:lumMod val="25000"/>
                  </a:schemeClr>
                </a:solidFill>
              </a:rPr>
              <a:t>ractise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B23EE2-9139-4E69-94F2-469CE74A69F1}"/>
              </a:ext>
            </a:extLst>
          </p:cNvPr>
          <p:cNvSpPr txBox="1">
            <a:spLocks/>
          </p:cNvSpPr>
          <p:nvPr/>
        </p:nvSpPr>
        <p:spPr>
          <a:xfrm>
            <a:off x="1054058" y="368825"/>
            <a:ext cx="65153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dirty="0">
                <a:solidFill>
                  <a:schemeClr val="tx1">
                    <a:lumMod val="25000"/>
                  </a:schemeClr>
                </a:solidFill>
              </a:rPr>
              <a:t>Act it out.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5CB99-922B-D9B4-E222-8A83CF5E5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6093"/>
            <a:ext cx="8969359" cy="3404381"/>
          </a:xfrm>
          <a:prstGeom prst="rect">
            <a:avLst/>
          </a:prstGeom>
        </p:spPr>
      </p:pic>
      <p:pic>
        <p:nvPicPr>
          <p:cNvPr id="5" name="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6884" y="1266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057970" y="169047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2079895" y="2980675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New words</a:t>
            </a:r>
            <a:endParaRPr sz="6000" b="1" dirty="0"/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032477" y="1715571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03</a:t>
            </a:r>
            <a:endParaRPr b="1"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6605</TotalTime>
  <Words>176</Words>
  <Application>Microsoft Office PowerPoint</Application>
  <PresentationFormat>On-screen Show (16:9)</PresentationFormat>
  <Paragraphs>49</Paragraphs>
  <Slides>29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Castellar</vt:lpstr>
      <vt:lpstr>Comic Sans MS</vt:lpstr>
      <vt:lpstr>Nunito</vt:lpstr>
      <vt:lpstr>Kirang Haerang</vt:lpstr>
      <vt:lpstr>Nunito Sans</vt:lpstr>
      <vt:lpstr>Arial</vt:lpstr>
      <vt:lpstr>Darker Grotesque SemiBold</vt:lpstr>
      <vt:lpstr>Math Subject for Elementary - 1st Grade: Time by Slidesgo</vt:lpstr>
      <vt:lpstr>PowerPoint Presentation</vt:lpstr>
      <vt:lpstr>Unit 1 My friends</vt:lpstr>
      <vt:lpstr>Warm-up</vt:lpstr>
      <vt:lpstr>We live in many different countries in the world.</vt:lpstr>
      <vt:lpstr>Activity 1</vt:lpstr>
      <vt:lpstr>Listen and repeat.</vt:lpstr>
      <vt:lpstr>Listen and repeat.</vt:lpstr>
      <vt:lpstr>Work in pairs, practise.</vt:lpstr>
      <vt:lpstr>New words</vt:lpstr>
      <vt:lpstr>PowerPoint Presentation</vt:lpstr>
      <vt:lpstr>Viet Nam</vt:lpstr>
      <vt:lpstr>PowerPoint Presentation</vt:lpstr>
      <vt:lpstr>Britain</vt:lpstr>
      <vt:lpstr>PowerPoint Presentation</vt:lpstr>
      <vt:lpstr>America</vt:lpstr>
      <vt:lpstr>PowerPoint Presentation</vt:lpstr>
      <vt:lpstr>Australia</vt:lpstr>
      <vt:lpstr>Review</vt:lpstr>
      <vt:lpstr>Look and say the name.</vt:lpstr>
      <vt:lpstr>Viet Nam</vt:lpstr>
      <vt:lpstr>America</vt:lpstr>
      <vt:lpstr>Australia</vt:lpstr>
      <vt:lpstr>Britain</vt:lpstr>
      <vt:lpstr>Activity 2</vt:lpstr>
      <vt:lpstr>PowerPoint Presentation</vt:lpstr>
      <vt:lpstr>Activity 3</vt:lpstr>
      <vt:lpstr>PowerPoint Presentation</vt:lpstr>
      <vt:lpstr>Fun time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W10.TQC</cp:lastModifiedBy>
  <cp:revision>41</cp:revision>
  <dcterms:modified xsi:type="dcterms:W3CDTF">2024-09-20T03:17:43Z</dcterms:modified>
  <cp:category>9Slide.vn</cp:category>
</cp:coreProperties>
</file>