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5"/>
  </p:notesMasterIdLst>
  <p:sldIdLst>
    <p:sldId id="278" r:id="rId4"/>
    <p:sldId id="258" r:id="rId5"/>
    <p:sldId id="259" r:id="rId6"/>
    <p:sldId id="256" r:id="rId7"/>
    <p:sldId id="257" r:id="rId8"/>
    <p:sldId id="266" r:id="rId9"/>
    <p:sldId id="260" r:id="rId10"/>
    <p:sldId id="261" r:id="rId11"/>
    <p:sldId id="267" r:id="rId12"/>
    <p:sldId id="262" r:id="rId13"/>
    <p:sldId id="268" r:id="rId14"/>
    <p:sldId id="269" r:id="rId15"/>
    <p:sldId id="263" r:id="rId16"/>
    <p:sldId id="270" r:id="rId17"/>
    <p:sldId id="271" r:id="rId18"/>
    <p:sldId id="273" r:id="rId19"/>
    <p:sldId id="274" r:id="rId20"/>
    <p:sldId id="275" r:id="rId21"/>
    <p:sldId id="276" r:id="rId22"/>
    <p:sldId id="277" r:id="rId23"/>
    <p:sldId id="26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826" autoAdjust="0"/>
  </p:normalViewPr>
  <p:slideViewPr>
    <p:cSldViewPr>
      <p:cViewPr varScale="1">
        <p:scale>
          <a:sx n="39" d="100"/>
          <a:sy n="39" d="100"/>
        </p:scale>
        <p:origin x="490"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2.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8288000" cy="10287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7.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svg"/><Relationship Id="rId5" Type="http://schemas.openxmlformats.org/officeDocument/2006/relationships/image" Target="../media/image23.sv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svg"/><Relationship Id="rId5" Type="http://schemas.openxmlformats.org/officeDocument/2006/relationships/image" Target="../media/image56.svg"/><Relationship Id="rId10" Type="http://schemas.openxmlformats.org/officeDocument/2006/relationships/image" Target="../media/image24.png"/><Relationship Id="rId4" Type="http://schemas.openxmlformats.org/officeDocument/2006/relationships/image" Target="../media/image55.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9.png"/><Relationship Id="rId3" Type="http://schemas.openxmlformats.org/officeDocument/2006/relationships/image" Target="../media/image23.svg"/><Relationship Id="rId7" Type="http://schemas.openxmlformats.org/officeDocument/2006/relationships/image" Target="../media/image25.svg"/><Relationship Id="rId12"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5.svg"/><Relationship Id="rId5" Type="http://schemas.openxmlformats.org/officeDocument/2006/relationships/image" Target="../media/image19.sv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svg"/><Relationship Id="rId3" Type="http://schemas.openxmlformats.org/officeDocument/2006/relationships/image" Target="../media/image37.svg"/><Relationship Id="rId7" Type="http://schemas.openxmlformats.org/officeDocument/2006/relationships/image" Target="../media/image39.svg"/><Relationship Id="rId12"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7.svg"/><Relationship Id="rId5" Type="http://schemas.openxmlformats.org/officeDocument/2006/relationships/image" Target="../media/image23.svg"/><Relationship Id="rId1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9.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3.wdp"/><Relationship Id="rId5" Type="http://schemas.openxmlformats.org/officeDocument/2006/relationships/image" Target="../media/image19.svg"/><Relationship Id="rId10" Type="http://schemas.openxmlformats.org/officeDocument/2006/relationships/image" Target="../media/image61.png"/><Relationship Id="rId4" Type="http://schemas.openxmlformats.org/officeDocument/2006/relationships/image" Target="../media/image18.pn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wdp"/><Relationship Id="rId3" Type="http://schemas.openxmlformats.org/officeDocument/2006/relationships/image" Target="../media/image23.sv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image" Target="../media/image22.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19.sv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7.svg"/><Relationship Id="rId1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9.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svg"/><Relationship Id="rId3" Type="http://schemas.openxmlformats.org/officeDocument/2006/relationships/image" Target="../media/image37.svg"/><Relationship Id="rId7" Type="http://schemas.openxmlformats.org/officeDocument/2006/relationships/image" Target="../media/image39.svg"/><Relationship Id="rId12"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7.svg"/><Relationship Id="rId5" Type="http://schemas.openxmlformats.org/officeDocument/2006/relationships/image" Target="../media/image23.svg"/><Relationship Id="rId1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9.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25.svg"/><Relationship Id="rId17" Type="http://schemas.openxmlformats.org/officeDocument/2006/relationships/image" Target="../media/image46.png"/><Relationship Id="rId2" Type="http://schemas.openxmlformats.org/officeDocument/2006/relationships/notesSlide" Target="../notesSlides/notesSlide1.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44.png"/><Relationship Id="rId10" Type="http://schemas.openxmlformats.org/officeDocument/2006/relationships/image" Target="../media/image27.svg"/><Relationship Id="rId4" Type="http://schemas.openxmlformats.org/officeDocument/2006/relationships/image" Target="../media/image41.svg"/><Relationship Id="rId9" Type="http://schemas.openxmlformats.org/officeDocument/2006/relationships/image" Target="../media/image26.png"/><Relationship Id="rId14"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svg"/><Relationship Id="rId5" Type="http://schemas.openxmlformats.org/officeDocument/2006/relationships/image" Target="../media/image23.sv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9.svg"/><Relationship Id="rId7"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9.svg"/><Relationship Id="rId7"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extLst>
      <p:ext uri="{BB962C8B-B14F-4D97-AF65-F5344CB8AC3E}">
        <p14:creationId xmlns:p14="http://schemas.microsoft.com/office/powerpoint/2010/main" val="2312908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ản xuất giấy tác động môi trường và giải pháp_v720P">
            <a:hlinkClick r:id="" action="ppaction://media"/>
            <a:extLst>
              <a:ext uri="{FF2B5EF4-FFF2-40B4-BE49-F238E27FC236}">
                <a16:creationId xmlns:a16="http://schemas.microsoft.com/office/drawing/2014/main" id="{56453DD9-7243-925F-1C1A-2F9EDF22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16778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txBody>
          <a:bodyPr/>
          <a:lstStyle/>
          <a:p>
            <a:endParaRPr lang="en-US"/>
          </a:p>
        </p:txBody>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txBody>
          <a:bodyPr/>
          <a:lstStyle/>
          <a:p>
            <a:endParaRPr lang="en-US"/>
          </a:p>
        </p:txBody>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txBody>
          <a:bodyPr/>
          <a:lstStyle/>
          <a:p>
            <a:endParaRPr lang="en-US"/>
          </a:p>
        </p:txBody>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r:embed="rId8"/>
                </a:ext>
              </a:extLst>
            </a:blip>
            <a:stretch>
              <a:fillRect l="-167119" b="-683"/>
            </a:stretch>
          </a:blipFill>
        </p:spPr>
        <p:txBody>
          <a:bodyPr/>
          <a:lstStyle/>
          <a:p>
            <a:endParaRPr lang="en-US"/>
          </a:p>
        </p:txBody>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Tree>
    <p:extLst>
      <p:ext uri="{BB962C8B-B14F-4D97-AF65-F5344CB8AC3E}">
        <p14:creationId xmlns:p14="http://schemas.microsoft.com/office/powerpoint/2010/main" val="81767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Tree>
    <p:extLst>
      <p:ext uri="{BB962C8B-B14F-4D97-AF65-F5344CB8AC3E}">
        <p14:creationId xmlns:p14="http://schemas.microsoft.com/office/powerpoint/2010/main" val="377826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556</Words>
  <Application>Microsoft Office PowerPoint</Application>
  <PresentationFormat>Tùy chỉnh</PresentationFormat>
  <Paragraphs>32</Paragraphs>
  <Slides>21</Slides>
  <Notes>1</Notes>
  <HiddenSlides>0</HiddenSlides>
  <MMClips>1</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21</vt:i4>
      </vt:variant>
    </vt:vector>
  </HeadingPairs>
  <TitlesOfParts>
    <vt:vector size="34" baseType="lpstr">
      <vt:lpstr>#9Slide07 HoneyCream</vt:lpstr>
      <vt:lpstr>Arial</vt:lpstr>
      <vt:lpstr>Calibri</vt:lpstr>
      <vt:lpstr>Cambria</vt:lpstr>
      <vt:lpstr>Poppins Light</vt:lpstr>
      <vt:lpstr>SVN-Newton</vt:lpstr>
      <vt:lpstr>Times New Roman</vt:lpstr>
      <vt:lpstr>UTM Aquarelle</vt:lpstr>
      <vt:lpstr>UTM Avo</vt:lpstr>
      <vt:lpstr>思源黑体 CN Regular</vt:lpstr>
      <vt:lpstr>Office Theme</vt:lpstr>
      <vt:lpstr>PPTMON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tranluongxuanyen@gmail.com</cp:lastModifiedBy>
  <cp:revision>24</cp:revision>
  <dcterms:created xsi:type="dcterms:W3CDTF">2006-08-16T00:00:00Z</dcterms:created>
  <dcterms:modified xsi:type="dcterms:W3CDTF">2024-12-13T10:10:57Z</dcterms:modified>
  <dc:identifier>DAGJS63__ZQ</dc:identifier>
</cp:coreProperties>
</file>